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</p:spPr>
        <p:txBody>
          <a:bodyPr lIns="228600" rIns="228600" tIns="228600" bIns="0" anchor="b">
            <a:normAutofit/>
          </a:bodyPr>
          <a:p>
            <a:pPr algn="ctr">
              <a:lnSpc>
                <a:spcPct val="80000"/>
              </a:lnSpc>
            </a:pPr>
            <a:r>
              <a:rPr b="0" lang="en-US" sz="54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AB29670-A0A9-4A70-A80C-C32D26E6B6D3}" type="datetime">
              <a:rPr b="0" lang="fr-FR" sz="1000" spc="-1" strike="noStrike">
                <a:solidFill>
                  <a:srgbClr val="8b8b8b"/>
                </a:solidFill>
                <a:latin typeface="Rockwell"/>
              </a:rPr>
              <a:t>29/07/2020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9F77F9-62C2-4F32-90F2-1A09F6F5FF02}" type="slidenum">
              <a:rPr b="0" lang="fr-FR" sz="1000" spc="-1" strike="noStrike">
                <a:solidFill>
                  <a:srgbClr val="8b8b8b"/>
                </a:solidFill>
                <a:latin typeface="Rockwel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Cliquez pour éditer le format du plan de texte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Second niveau de plan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Troisième niveau de plan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Quatrième niveau de plan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66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88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22302C6-8DC7-4306-A345-DF216ED519A5}" type="datetime">
              <a:rPr b="0" lang="fr-FR" sz="1000" spc="-1" strike="noStrike">
                <a:solidFill>
                  <a:srgbClr val="8b8b8b"/>
                </a:solidFill>
                <a:latin typeface="Rockwell"/>
              </a:rPr>
              <a:t>29/07/2020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94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BB914D-B60A-46B6-8F98-5A542D752F84}" type="slidenum">
              <a:rPr b="0" lang="fr-FR" sz="1000" spc="-1" strike="noStrike">
                <a:solidFill>
                  <a:srgbClr val="8b8b8b"/>
                </a:solidFill>
                <a:latin typeface="Rockwell"/>
              </a:rPr>
              <a:t>1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33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55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9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0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7AEAB8C-4438-4BE3-8649-B2685F36EFD8}" type="datetime">
              <a:rPr b="0" lang="fr-FR" sz="1000" spc="-1" strike="noStrike">
                <a:solidFill>
                  <a:srgbClr val="8b8b8b"/>
                </a:solidFill>
                <a:latin typeface="Rockwell"/>
              </a:rPr>
              <a:t>29/07/2020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62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C36394-D19F-4096-AF25-E81BF5CF3BB5}" type="slidenum">
              <a:rPr b="0" lang="fr-FR" sz="1000" spc="-1" strike="noStrike">
                <a:solidFill>
                  <a:srgbClr val="8b8b8b"/>
                </a:solidFill>
                <a:latin typeface="Rockwell"/>
              </a:rPr>
              <a:t>1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200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22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5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6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7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26382A-B6EA-48FB-900C-1170A30E7F01}" type="datetime">
              <a:rPr b="0" lang="fr-FR" sz="1000" spc="-1" strike="noStrike">
                <a:solidFill>
                  <a:srgbClr val="8b8b8b"/>
                </a:solidFill>
                <a:latin typeface="Rockwell"/>
              </a:rPr>
              <a:t>29/07/2020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28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29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E5B140-935F-4CE1-B980-63BE0D009C9E}" type="slidenum">
              <a:rPr b="0" lang="fr-FR" sz="1000" spc="-1" strike="noStrike">
                <a:solidFill>
                  <a:srgbClr val="8b8b8b"/>
                </a:solidFill>
                <a:latin typeface="Rockwell"/>
              </a:rPr>
              <a:t>1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267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89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2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3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4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878D6E5-8AA3-4C1D-B02B-8DAF1AA31E05}" type="datetime">
              <a:rPr b="0" lang="fr-FR" sz="1000" spc="-1" strike="noStrike">
                <a:solidFill>
                  <a:srgbClr val="8b8b8b"/>
                </a:solidFill>
                <a:latin typeface="Rockwell"/>
              </a:rPr>
              <a:t>29/07/2020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95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96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C05C26-18D6-4B0F-8128-49468FC0F30C}" type="slidenum">
              <a:rPr b="0" lang="fr-FR" sz="1000" spc="-1" strike="noStrike">
                <a:solidFill>
                  <a:srgbClr val="8b8b8b"/>
                </a:solidFill>
                <a:latin typeface="Rockwell"/>
              </a:rPr>
              <a:t>1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Choix techniques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5118480" y="93600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ckwell"/>
              </a:rPr>
              <a:t>Visual Studio Code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ckwell"/>
              </a:rPr>
              <a:t>Anaconda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ckwell"/>
              </a:rPr>
              <a:t>Pylint  / autopep8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ckwell"/>
              </a:rPr>
              <a:t>Librairies Python :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datetime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csv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requests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cx_Oracle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Difficultés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5118480" y="93600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ckwell"/>
              </a:rPr>
              <a:t>3 villes sans gare :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Bobigny → Pantin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Dignes les Bains → Manosque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Privas → Montélimar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ckwell"/>
              </a:rPr>
              <a:t>Villes isolées :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Création de “priorités”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Rockwell"/>
              </a:rPr>
              <a:t>Limite API (5000 requêtes quotidiennes) :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Algo simplifié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Hypothèse de départ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5118480" y="93600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Départ le 03 août 2020 à 06:00:00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Tests de plusieurs villes de départ parmis les villes isolées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Algorithme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5976000" y="0"/>
            <a:ext cx="48463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en-US" sz="4000" spc="-151" strike="noStrike">
                <a:solidFill>
                  <a:srgbClr val="fffeff"/>
                </a:solidFill>
                <a:latin typeface="Calibri Light"/>
              </a:rPr>
              <a:t>Résultats</a:t>
            </a: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342" name="Table 2"/>
          <p:cNvGraphicFramePr/>
          <p:nvPr/>
        </p:nvGraphicFramePr>
        <p:xfrm>
          <a:off x="5107680" y="1236960"/>
          <a:ext cx="6281280" cy="1823040"/>
        </p:xfrm>
        <a:graphic>
          <a:graphicData uri="http://schemas.openxmlformats.org/drawingml/2006/table">
            <a:tbl>
              <a:tblPr/>
              <a:tblGrid>
                <a:gridCol w="2093760"/>
                <a:gridCol w="2093760"/>
                <a:gridCol w="2094120"/>
              </a:tblGrid>
              <a:tr h="364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1800" spc="-1" strike="noStrike">
                          <a:latin typeface="Arial"/>
                        </a:rPr>
                        <a:t>Rapide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1" lang="fr-FR" sz="1800" spc="-1" strike="noStrike">
                          <a:latin typeface="Arial"/>
                        </a:rPr>
                        <a:t>Écologique</a:t>
                      </a:r>
                      <a:endParaRPr b="1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8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/>
                      <a:r>
                        <a:rPr b="0" lang="fr-FR" sz="1800" spc="-1" strike="noStrike">
                          <a:latin typeface="Arial"/>
                        </a:rPr>
                        <a:t>Ville départ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Gap (05)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Chaumont (52)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684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/>
                      <a:r>
                        <a:rPr b="0" lang="fr-FR" sz="1800" spc="-1" strike="noStrike">
                          <a:latin typeface="Arial"/>
                        </a:rPr>
                        <a:t>Heure départ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03/08/20 - 11:11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03/08/20 - 06:15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738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/>
                      <a:r>
                        <a:rPr b="0" lang="fr-FR" sz="1800" spc="-1" strike="noStrike">
                          <a:latin typeface="Arial"/>
                        </a:rPr>
                        <a:t>Heure arrivée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19/08/20 - 00:30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01/09/20 - 19:18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7243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/>
                      <a:r>
                        <a:rPr b="0" lang="fr-FR" sz="1800" spc="-1" strike="noStrike">
                          <a:latin typeface="Arial"/>
                        </a:rPr>
                        <a:t>Durée totale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15j, 13H, 19m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29j, 12H, 11m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764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/>
                      <a:r>
                        <a:rPr b="0" lang="fr-FR" sz="1800" spc="-1" strike="noStrike">
                          <a:latin typeface="Arial"/>
                        </a:rPr>
                        <a:t>Co2 (gEC)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368 195,4812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fr-FR" sz="1800" spc="-1" strike="noStrike">
                          <a:latin typeface="Arial"/>
                        </a:rPr>
                        <a:t>245 470,1456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fd09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802</TotalTime>
  <Application>LibreOffice/6.3.3.2$Windows_X86_64 LibreOffice_project/a64200df03143b798afd1ec74a12ab50359878ed</Application>
  <Words>218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2020-07-26T08:47:26Z</dcterms:created>
  <dc:creator>Mohamed EL ARBI RABAH</dc:creator>
  <dc:description/>
  <dc:language>fr-FR</dc:language>
  <cp:lastModifiedBy/>
  <dcterms:modified xsi:type="dcterms:W3CDTF">2020-07-29T10:54:43Z</dcterms:modified>
  <cp:revision>40</cp:revision>
  <dc:subject/>
  <dc:title>France Holidays (C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