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4B57-C07B-44A2-8A9A-2E8B26CF9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90" y="1287263"/>
            <a:ext cx="7667370" cy="550416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P#3 - Dév. Data IA - Simplon Clermont</a:t>
            </a:r>
            <a:br>
              <a:rPr lang="pt-BR" b="1" dirty="0"/>
            </a:br>
            <a:r>
              <a:rPr lang="pt-BR" b="1" dirty="0"/>
              <a:t>P#3 - Dév. Data IA - Simplon Clermont</a:t>
            </a:r>
            <a:br>
              <a:rPr lang="pt-BR" b="1" dirty="0"/>
            </a:br>
            <a:r>
              <a:rPr lang="pt-BR" b="1" dirty="0"/>
              <a:t>P#3 - Dév. Data IA - Simplon Clermont</a:t>
            </a:r>
            <a:br>
              <a:rPr lang="pt-BR" b="1" dirty="0"/>
            </a:br>
            <a:r>
              <a:rPr lang="pt-BR" b="1" dirty="0"/>
              <a:t>  </a:t>
            </a:r>
            <a:r>
              <a:rPr lang="pt-BR" sz="4400" dirty="0"/>
              <a:t>DEV. DATA IA -SIMPLON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07B04-792F-4402-BB65-ABC48A2E7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Réalisé par:                                                                                       Encadré par:</a:t>
            </a:r>
          </a:p>
          <a:p>
            <a:pPr algn="l"/>
            <a:r>
              <a:rPr lang="fr-FR" dirty="0"/>
              <a:t>   - </a:t>
            </a:r>
            <a:r>
              <a:rPr lang="fr-FR" dirty="0" err="1"/>
              <a:t>Orkaelle</a:t>
            </a:r>
            <a:r>
              <a:rPr lang="fr-FR" dirty="0"/>
              <a:t> HARDELIN                                                                  -  David RIGAUDIE</a:t>
            </a:r>
          </a:p>
          <a:p>
            <a:pPr algn="l"/>
            <a:r>
              <a:rPr lang="fr-FR" dirty="0"/>
              <a:t>   - Mohamed EL ARBI RABAH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5043E2-7CF9-4CB8-818B-87A97F002FAE}"/>
              </a:ext>
            </a:extLst>
          </p:cNvPr>
          <p:cNvSpPr txBox="1">
            <a:spLocks/>
          </p:cNvSpPr>
          <p:nvPr/>
        </p:nvSpPr>
        <p:spPr>
          <a:xfrm>
            <a:off x="1911636" y="2227905"/>
            <a:ext cx="8679915" cy="1491840"/>
          </a:xfrm>
          <a:prstGeom prst="rect">
            <a:avLst/>
          </a:prstGeom>
        </p:spPr>
        <p:txBody>
          <a:bodyPr vert="horz" lIns="228600" tIns="228600" rIns="228600" bIns="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France Holidays </a:t>
            </a:r>
            <a:br>
              <a:rPr lang="fr-FR" dirty="0"/>
            </a:br>
            <a:r>
              <a:rPr lang="fr-FR" dirty="0"/>
              <a:t>(COVID-19)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0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0323-1E93-4BD3-ABCF-62F96FDF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travail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F067-A5CA-49AB-9720-C0FA6929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Conception de la Solution </a:t>
            </a:r>
          </a:p>
          <a:p>
            <a:r>
              <a:rPr lang="fr-FR" dirty="0"/>
              <a:t>Réalisation de la Solution</a:t>
            </a:r>
          </a:p>
          <a:p>
            <a:r>
              <a:rPr lang="fr-FR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6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61D1-0D1D-452A-A231-663B80D0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AF27-85B6-4DDB-B2C6-49DB6DEF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166" y="909839"/>
            <a:ext cx="6738151" cy="5038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Problématique: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Suite à la situation sanitaire à cause de Cov-19</a:t>
            </a:r>
          </a:p>
          <a:p>
            <a:pPr marL="457200" lvl="1" indent="0">
              <a:buNone/>
            </a:pPr>
            <a:r>
              <a:rPr lang="fr-FR" dirty="0"/>
              <a:t>      les Français préfèrent de passer leurs vacances d’été   </a:t>
            </a:r>
          </a:p>
          <a:p>
            <a:pPr marL="457200" lvl="1" indent="0">
              <a:buNone/>
            </a:pPr>
            <a:r>
              <a:rPr lang="fr-FR" dirty="0"/>
              <a:t>      en France.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Voyager uniquement par les transports en commun (SNCF).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Objectifs: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Réaliser une carte(</a:t>
            </a:r>
            <a:r>
              <a:rPr lang="fr-FR" dirty="0" err="1"/>
              <a:t>map</a:t>
            </a:r>
            <a:r>
              <a:rPr lang="fr-FR" dirty="0"/>
              <a:t>) pour visiter toutes les préfectures en proposant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dirty="0"/>
              <a:t>le trajet le plus rapide en terme du temps.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dirty="0"/>
              <a:t>le trajet avec moins d’émission de Co2.               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2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33B8-9CAD-4A6D-BB91-6662ACC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de la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B5F2-31E6-412E-ABC7-E56268D9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89" y="803186"/>
            <a:ext cx="6863831" cy="5248622"/>
          </a:xfrm>
        </p:spPr>
        <p:txBody>
          <a:bodyPr/>
          <a:lstStyle/>
          <a:p>
            <a:r>
              <a:rPr lang="fr-FR" dirty="0"/>
              <a:t>Architecture de la solution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AC284-EB2C-4E6F-9C42-4837EB47620D}"/>
              </a:ext>
            </a:extLst>
          </p:cNvPr>
          <p:cNvSpPr/>
          <p:nvPr/>
        </p:nvSpPr>
        <p:spPr>
          <a:xfrm>
            <a:off x="4757728" y="1576029"/>
            <a:ext cx="6642592" cy="39949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73734-C984-4383-8B02-AD741EE9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482" y="2304235"/>
            <a:ext cx="623572" cy="479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7F8CA0-B4AB-49A0-9799-1FCB46CE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482" y="3094111"/>
            <a:ext cx="623572" cy="479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0FF523-65C8-4217-B6D8-F9EEB695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26" y="3899015"/>
            <a:ext cx="792248" cy="7092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33B0DD-0DFE-4397-99D8-B40662053CE9}"/>
              </a:ext>
            </a:extLst>
          </p:cNvPr>
          <p:cNvSpPr/>
          <p:nvPr/>
        </p:nvSpPr>
        <p:spPr>
          <a:xfrm>
            <a:off x="4788847" y="3508922"/>
            <a:ext cx="1135518" cy="314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Départements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C07A2-75CC-4A9A-BAE3-123A024EE1AE}"/>
              </a:ext>
            </a:extLst>
          </p:cNvPr>
          <p:cNvSpPr/>
          <p:nvPr/>
        </p:nvSpPr>
        <p:spPr>
          <a:xfrm>
            <a:off x="4960482" y="4676357"/>
            <a:ext cx="792248" cy="26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API SNCF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79897E-8AC9-4DAE-BDB6-4609B69A2091}"/>
              </a:ext>
            </a:extLst>
          </p:cNvPr>
          <p:cNvSpPr/>
          <p:nvPr/>
        </p:nvSpPr>
        <p:spPr>
          <a:xfrm>
            <a:off x="5008958" y="2759679"/>
            <a:ext cx="623572" cy="221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Villes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DCF3B8-5972-4522-A2D6-79BB22961302}"/>
              </a:ext>
            </a:extLst>
          </p:cNvPr>
          <p:cNvSpPr/>
          <p:nvPr/>
        </p:nvSpPr>
        <p:spPr>
          <a:xfrm>
            <a:off x="4559506" y="1765012"/>
            <a:ext cx="1425523" cy="38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2060"/>
                </a:solidFill>
              </a:rPr>
              <a:t>Sources de Données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D52E7E-DBA4-462B-8EF7-88AA96D6D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948" y="2492484"/>
            <a:ext cx="2241628" cy="1838326"/>
          </a:xfrm>
          <a:prstGeom prst="rect">
            <a:avLst/>
          </a:prstGeom>
        </p:spPr>
      </p:pic>
      <p:sp>
        <p:nvSpPr>
          <p:cNvPr id="22" name="Flèche droite rayée 27">
            <a:extLst>
              <a:ext uri="{FF2B5EF4-FFF2-40B4-BE49-F238E27FC236}">
                <a16:creationId xmlns:a16="http://schemas.microsoft.com/office/drawing/2014/main" id="{61168087-4750-447C-82B1-37856650156B}"/>
              </a:ext>
            </a:extLst>
          </p:cNvPr>
          <p:cNvSpPr/>
          <p:nvPr/>
        </p:nvSpPr>
        <p:spPr>
          <a:xfrm rot="1797370">
            <a:off x="5722506" y="2567341"/>
            <a:ext cx="729445" cy="197473"/>
          </a:xfrm>
          <a:prstGeom prst="striped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Flèche droite rayée 27">
            <a:extLst>
              <a:ext uri="{FF2B5EF4-FFF2-40B4-BE49-F238E27FC236}">
                <a16:creationId xmlns:a16="http://schemas.microsoft.com/office/drawing/2014/main" id="{7730B3E2-C14D-40E3-BB30-A2B76F93CBCA}"/>
              </a:ext>
            </a:extLst>
          </p:cNvPr>
          <p:cNvSpPr/>
          <p:nvPr/>
        </p:nvSpPr>
        <p:spPr>
          <a:xfrm>
            <a:off x="5707040" y="3207092"/>
            <a:ext cx="729445" cy="2136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 droite rayée 27">
            <a:extLst>
              <a:ext uri="{FF2B5EF4-FFF2-40B4-BE49-F238E27FC236}">
                <a16:creationId xmlns:a16="http://schemas.microsoft.com/office/drawing/2014/main" id="{A8E516B2-7AF4-46BA-98E2-E8F320A68C3B}"/>
              </a:ext>
            </a:extLst>
          </p:cNvPr>
          <p:cNvSpPr/>
          <p:nvPr/>
        </p:nvSpPr>
        <p:spPr>
          <a:xfrm rot="20035848">
            <a:off x="5746235" y="3953532"/>
            <a:ext cx="729445" cy="220880"/>
          </a:xfrm>
          <a:prstGeom prst="striped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470A9A-13AC-4F6A-A78A-DC65374B83F0}"/>
              </a:ext>
            </a:extLst>
          </p:cNvPr>
          <p:cNvSpPr/>
          <p:nvPr/>
        </p:nvSpPr>
        <p:spPr>
          <a:xfrm>
            <a:off x="6940756" y="1765012"/>
            <a:ext cx="1425523" cy="38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2060"/>
                </a:solidFill>
              </a:rPr>
              <a:t>Zone de Stockage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6BB63-ED85-4EED-8A5E-97C02FDA4568}"/>
              </a:ext>
            </a:extLst>
          </p:cNvPr>
          <p:cNvSpPr/>
          <p:nvPr/>
        </p:nvSpPr>
        <p:spPr>
          <a:xfrm>
            <a:off x="7221117" y="4348250"/>
            <a:ext cx="1015289" cy="588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Oracle Cloud   </a:t>
            </a:r>
            <a:r>
              <a:rPr lang="fr-FR" sz="1200" b="1" dirty="0" err="1">
                <a:solidFill>
                  <a:schemeClr val="tx1"/>
                </a:solidFill>
              </a:rPr>
              <a:t>DataBase</a:t>
            </a:r>
            <a:r>
              <a:rPr lang="fr-FR" sz="1200" b="1" dirty="0">
                <a:solidFill>
                  <a:schemeClr val="tx1"/>
                </a:solidFill>
              </a:rPr>
              <a:t>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Flèche droite rayée 27">
            <a:extLst>
              <a:ext uri="{FF2B5EF4-FFF2-40B4-BE49-F238E27FC236}">
                <a16:creationId xmlns:a16="http://schemas.microsoft.com/office/drawing/2014/main" id="{657E4DD5-A6B7-490E-907C-31CAD6BCF58A}"/>
              </a:ext>
            </a:extLst>
          </p:cNvPr>
          <p:cNvSpPr/>
          <p:nvPr/>
        </p:nvSpPr>
        <p:spPr>
          <a:xfrm>
            <a:off x="8803714" y="3207092"/>
            <a:ext cx="729445" cy="2136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9DD44C-127B-4446-98EF-BAF724162DDA}"/>
              </a:ext>
            </a:extLst>
          </p:cNvPr>
          <p:cNvSpPr/>
          <p:nvPr/>
        </p:nvSpPr>
        <p:spPr>
          <a:xfrm>
            <a:off x="9645856" y="1764559"/>
            <a:ext cx="1425523" cy="38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2060"/>
                </a:solidFill>
              </a:rPr>
              <a:t>Restitution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597B45F-CB57-4306-A778-1FA40D6B3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021" y="2398411"/>
            <a:ext cx="1724348" cy="169644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FFF8AF-DBA7-4469-A807-815E19DC81DF}"/>
              </a:ext>
            </a:extLst>
          </p:cNvPr>
          <p:cNvSpPr/>
          <p:nvPr/>
        </p:nvSpPr>
        <p:spPr>
          <a:xfrm>
            <a:off x="9948473" y="4348250"/>
            <a:ext cx="1015289" cy="588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Page Web (</a:t>
            </a:r>
            <a:r>
              <a:rPr lang="fr-FR" sz="1200" b="1" dirty="0" err="1">
                <a:solidFill>
                  <a:schemeClr val="tx1"/>
                </a:solidFill>
              </a:rPr>
              <a:t>Maps</a:t>
            </a:r>
            <a:r>
              <a:rPr lang="fr-FR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E927-2421-40F5-958B-B666E269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de la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9699-976B-4E90-9E2F-DD75B166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198119"/>
          </a:xfrm>
        </p:spPr>
        <p:txBody>
          <a:bodyPr>
            <a:normAutofit/>
          </a:bodyPr>
          <a:lstStyle/>
          <a:p>
            <a:r>
              <a:rPr lang="fr-FR" dirty="0"/>
              <a:t>Modèle Conceptuel de données: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5E05-7B5B-4F1A-AC33-6451471B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600198"/>
            <a:ext cx="7181850" cy="43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2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FC3E-C440-4B15-916F-88AEA495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de la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82BB-9CA6-46A6-9B62-D8B24077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 Route: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Permet de sauvegarder le trajet le plus rapide et le moins d’émission de Co2.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                        - Table Route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0D8B0-94DD-47CF-BBD3-445B0CA7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29" y="2470419"/>
            <a:ext cx="25812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4DED-E5EC-4465-8D6A-A50AA28C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de la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C17E-D33F-41A8-8861-50BE1DAA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451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766</TotalTime>
  <Words>218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P#3 - Dév. Data IA - Simplon Clermont P#3 - Dév. Data IA - Simplon Clermont P#3 - Dév. Data IA - Simplon Clermont   DEV. DATA IA -SIMPLON</vt:lpstr>
      <vt:lpstr>Plan de travail</vt:lpstr>
      <vt:lpstr>Introduction</vt:lpstr>
      <vt:lpstr>Conception de la solution</vt:lpstr>
      <vt:lpstr>Conception de la solution</vt:lpstr>
      <vt:lpstr>Conception de la solution</vt:lpstr>
      <vt:lpstr>Réalisation de la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France Holidays (C</dc:title>
  <dc:creator>Mohamed EL ARBI RABAH</dc:creator>
  <cp:lastModifiedBy>Mohamed EL ARBI RABAH</cp:lastModifiedBy>
  <cp:revision>30</cp:revision>
  <dcterms:created xsi:type="dcterms:W3CDTF">2020-07-26T08:47:26Z</dcterms:created>
  <dcterms:modified xsi:type="dcterms:W3CDTF">2020-07-26T21:33:47Z</dcterms:modified>
</cp:coreProperties>
</file>