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5CEC18-839B-4A1E-B2E3-B700AB47B4E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0D63377-F5CC-411C-B608-ECB7877159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A5D3910C-C3A4-4A1B-91F8-1029F2EBAC17}"/>
              </a:ext>
            </a:extLst>
          </p:cNvPr>
          <p:cNvSpPr>
            <a:spLocks noGrp="1"/>
          </p:cNvSpPr>
          <p:nvPr>
            <p:ph type="dt" sz="half" idx="10"/>
          </p:nvPr>
        </p:nvSpPr>
        <p:spPr/>
        <p:txBody>
          <a:bodyPr/>
          <a:lstStyle/>
          <a:p>
            <a:fld id="{3AF56A0A-32B9-46BF-AE92-01F14800BBCB}" type="datetimeFigureOut">
              <a:rPr lang="en-US" smtClean="0"/>
              <a:t>11/24/2020</a:t>
            </a:fld>
            <a:endParaRPr lang="en-US"/>
          </a:p>
        </p:txBody>
      </p:sp>
      <p:sp>
        <p:nvSpPr>
          <p:cNvPr id="5" name="Fußzeilenplatzhalter 4">
            <a:extLst>
              <a:ext uri="{FF2B5EF4-FFF2-40B4-BE49-F238E27FC236}">
                <a16:creationId xmlns:a16="http://schemas.microsoft.com/office/drawing/2014/main" id="{2FD3DBE2-EE3E-4D2F-9C58-C2CD35D8612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6B724C1-498B-4DEC-8476-9BFC9CF0B753}"/>
              </a:ext>
            </a:extLst>
          </p:cNvPr>
          <p:cNvSpPr>
            <a:spLocks noGrp="1"/>
          </p:cNvSpPr>
          <p:nvPr>
            <p:ph type="sldNum" sz="quarter" idx="12"/>
          </p:nvPr>
        </p:nvSpPr>
        <p:spPr/>
        <p:txBody>
          <a:bodyPr/>
          <a:lstStyle/>
          <a:p>
            <a:fld id="{7361827E-1B52-4B6D-AA5E-4E2E058E4E33}" type="slidenum">
              <a:rPr lang="en-US" smtClean="0"/>
              <a:t>‹Nr.›</a:t>
            </a:fld>
            <a:endParaRPr lang="en-US"/>
          </a:p>
        </p:txBody>
      </p:sp>
    </p:spTree>
    <p:extLst>
      <p:ext uri="{BB962C8B-B14F-4D97-AF65-F5344CB8AC3E}">
        <p14:creationId xmlns:p14="http://schemas.microsoft.com/office/powerpoint/2010/main" val="211534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63C1CE-F2FD-46EB-A0F0-4ED1711AB160}"/>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ADA41686-7D1D-4143-BD65-277CAB27730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CBD84CC-269A-44C3-9BDF-FBE341083889}"/>
              </a:ext>
            </a:extLst>
          </p:cNvPr>
          <p:cNvSpPr>
            <a:spLocks noGrp="1"/>
          </p:cNvSpPr>
          <p:nvPr>
            <p:ph type="dt" sz="half" idx="10"/>
          </p:nvPr>
        </p:nvSpPr>
        <p:spPr/>
        <p:txBody>
          <a:bodyPr/>
          <a:lstStyle/>
          <a:p>
            <a:fld id="{3AF56A0A-32B9-46BF-AE92-01F14800BBCB}" type="datetimeFigureOut">
              <a:rPr lang="en-US" smtClean="0"/>
              <a:t>11/24/2020</a:t>
            </a:fld>
            <a:endParaRPr lang="en-US"/>
          </a:p>
        </p:txBody>
      </p:sp>
      <p:sp>
        <p:nvSpPr>
          <p:cNvPr id="5" name="Fußzeilenplatzhalter 4">
            <a:extLst>
              <a:ext uri="{FF2B5EF4-FFF2-40B4-BE49-F238E27FC236}">
                <a16:creationId xmlns:a16="http://schemas.microsoft.com/office/drawing/2014/main" id="{211AABEB-9ABA-455C-8D61-F34CBC18E7D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2F4CFE8-4B37-4A45-B204-B587BB24E6BC}"/>
              </a:ext>
            </a:extLst>
          </p:cNvPr>
          <p:cNvSpPr>
            <a:spLocks noGrp="1"/>
          </p:cNvSpPr>
          <p:nvPr>
            <p:ph type="sldNum" sz="quarter" idx="12"/>
          </p:nvPr>
        </p:nvSpPr>
        <p:spPr/>
        <p:txBody>
          <a:bodyPr/>
          <a:lstStyle/>
          <a:p>
            <a:fld id="{7361827E-1B52-4B6D-AA5E-4E2E058E4E33}" type="slidenum">
              <a:rPr lang="en-US" smtClean="0"/>
              <a:t>‹Nr.›</a:t>
            </a:fld>
            <a:endParaRPr lang="en-US"/>
          </a:p>
        </p:txBody>
      </p:sp>
    </p:spTree>
    <p:extLst>
      <p:ext uri="{BB962C8B-B14F-4D97-AF65-F5344CB8AC3E}">
        <p14:creationId xmlns:p14="http://schemas.microsoft.com/office/powerpoint/2010/main" val="101659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8E137C1-44DA-4CEE-9973-51AD5A2C30A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C437495A-9A63-4083-A0E3-E5952A0317A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607D843-93C9-4973-B10B-CF6FEA00FA8E}"/>
              </a:ext>
            </a:extLst>
          </p:cNvPr>
          <p:cNvSpPr>
            <a:spLocks noGrp="1"/>
          </p:cNvSpPr>
          <p:nvPr>
            <p:ph type="dt" sz="half" idx="10"/>
          </p:nvPr>
        </p:nvSpPr>
        <p:spPr/>
        <p:txBody>
          <a:bodyPr/>
          <a:lstStyle/>
          <a:p>
            <a:fld id="{3AF56A0A-32B9-46BF-AE92-01F14800BBCB}" type="datetimeFigureOut">
              <a:rPr lang="en-US" smtClean="0"/>
              <a:t>11/24/2020</a:t>
            </a:fld>
            <a:endParaRPr lang="en-US"/>
          </a:p>
        </p:txBody>
      </p:sp>
      <p:sp>
        <p:nvSpPr>
          <p:cNvPr id="5" name="Fußzeilenplatzhalter 4">
            <a:extLst>
              <a:ext uri="{FF2B5EF4-FFF2-40B4-BE49-F238E27FC236}">
                <a16:creationId xmlns:a16="http://schemas.microsoft.com/office/drawing/2014/main" id="{DA4A71A7-DE8A-4495-BB6F-6F4878AAD2B5}"/>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674A0CF-AF64-4EA0-8B7D-FF7ADF5B6284}"/>
              </a:ext>
            </a:extLst>
          </p:cNvPr>
          <p:cNvSpPr>
            <a:spLocks noGrp="1"/>
          </p:cNvSpPr>
          <p:nvPr>
            <p:ph type="sldNum" sz="quarter" idx="12"/>
          </p:nvPr>
        </p:nvSpPr>
        <p:spPr/>
        <p:txBody>
          <a:bodyPr/>
          <a:lstStyle/>
          <a:p>
            <a:fld id="{7361827E-1B52-4B6D-AA5E-4E2E058E4E33}" type="slidenum">
              <a:rPr lang="en-US" smtClean="0"/>
              <a:t>‹Nr.›</a:t>
            </a:fld>
            <a:endParaRPr lang="en-US"/>
          </a:p>
        </p:txBody>
      </p:sp>
    </p:spTree>
    <p:extLst>
      <p:ext uri="{BB962C8B-B14F-4D97-AF65-F5344CB8AC3E}">
        <p14:creationId xmlns:p14="http://schemas.microsoft.com/office/powerpoint/2010/main" val="873996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9163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0765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5367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6367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8333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209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extLst>
      <p:ext uri="{BB962C8B-B14F-4D97-AF65-F5344CB8AC3E}">
        <p14:creationId xmlns:p14="http://schemas.microsoft.com/office/powerpoint/2010/main" val="2893704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612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F41FC4-8C98-4BB1-BD5C-89FE54F3ECC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54221C80-75D3-4244-BE8F-667597D200E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60E15B42-84A0-4E6C-B620-0BE04BA099A0}"/>
              </a:ext>
            </a:extLst>
          </p:cNvPr>
          <p:cNvSpPr>
            <a:spLocks noGrp="1"/>
          </p:cNvSpPr>
          <p:nvPr>
            <p:ph type="dt" sz="half" idx="10"/>
          </p:nvPr>
        </p:nvSpPr>
        <p:spPr/>
        <p:txBody>
          <a:bodyPr/>
          <a:lstStyle/>
          <a:p>
            <a:fld id="{3AF56A0A-32B9-46BF-AE92-01F14800BBCB}" type="datetimeFigureOut">
              <a:rPr lang="en-US" smtClean="0"/>
              <a:t>11/24/2020</a:t>
            </a:fld>
            <a:endParaRPr lang="en-US"/>
          </a:p>
        </p:txBody>
      </p:sp>
      <p:sp>
        <p:nvSpPr>
          <p:cNvPr id="5" name="Fußzeilenplatzhalter 4">
            <a:extLst>
              <a:ext uri="{FF2B5EF4-FFF2-40B4-BE49-F238E27FC236}">
                <a16:creationId xmlns:a16="http://schemas.microsoft.com/office/drawing/2014/main" id="{FD2CBC6C-6321-4BFC-8E24-367EECD052E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DEE76FF-EA8B-4525-81DD-8DAE43F41FBC}"/>
              </a:ext>
            </a:extLst>
          </p:cNvPr>
          <p:cNvSpPr>
            <a:spLocks noGrp="1"/>
          </p:cNvSpPr>
          <p:nvPr>
            <p:ph type="sldNum" sz="quarter" idx="12"/>
          </p:nvPr>
        </p:nvSpPr>
        <p:spPr/>
        <p:txBody>
          <a:bodyPr/>
          <a:lstStyle/>
          <a:p>
            <a:fld id="{7361827E-1B52-4B6D-AA5E-4E2E058E4E33}" type="slidenum">
              <a:rPr lang="en-US" smtClean="0"/>
              <a:t>‹Nr.›</a:t>
            </a:fld>
            <a:endParaRPr lang="en-US"/>
          </a:p>
        </p:txBody>
      </p:sp>
    </p:spTree>
    <p:extLst>
      <p:ext uri="{BB962C8B-B14F-4D97-AF65-F5344CB8AC3E}">
        <p14:creationId xmlns:p14="http://schemas.microsoft.com/office/powerpoint/2010/main" val="38285538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921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128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42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9227E2-F2BD-41E2-81DA-DF425035AEE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23F8AC55-B273-4F27-BBB3-E06AADE4F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CD4C24A-3F5C-47CE-8ECE-93A3B8508B64}"/>
              </a:ext>
            </a:extLst>
          </p:cNvPr>
          <p:cNvSpPr>
            <a:spLocks noGrp="1"/>
          </p:cNvSpPr>
          <p:nvPr>
            <p:ph type="dt" sz="half" idx="10"/>
          </p:nvPr>
        </p:nvSpPr>
        <p:spPr/>
        <p:txBody>
          <a:bodyPr/>
          <a:lstStyle/>
          <a:p>
            <a:fld id="{3AF56A0A-32B9-46BF-AE92-01F14800BBCB}" type="datetimeFigureOut">
              <a:rPr lang="en-US" smtClean="0"/>
              <a:t>11/24/2020</a:t>
            </a:fld>
            <a:endParaRPr lang="en-US"/>
          </a:p>
        </p:txBody>
      </p:sp>
      <p:sp>
        <p:nvSpPr>
          <p:cNvPr id="5" name="Fußzeilenplatzhalter 4">
            <a:extLst>
              <a:ext uri="{FF2B5EF4-FFF2-40B4-BE49-F238E27FC236}">
                <a16:creationId xmlns:a16="http://schemas.microsoft.com/office/drawing/2014/main" id="{DF4DE3CD-F82F-48EE-9AB7-AC9360046F68}"/>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39FCA08-A3DD-4D22-A4EC-E2B0AFB7FC10}"/>
              </a:ext>
            </a:extLst>
          </p:cNvPr>
          <p:cNvSpPr>
            <a:spLocks noGrp="1"/>
          </p:cNvSpPr>
          <p:nvPr>
            <p:ph type="sldNum" sz="quarter" idx="12"/>
          </p:nvPr>
        </p:nvSpPr>
        <p:spPr/>
        <p:txBody>
          <a:bodyPr/>
          <a:lstStyle/>
          <a:p>
            <a:fld id="{7361827E-1B52-4B6D-AA5E-4E2E058E4E33}" type="slidenum">
              <a:rPr lang="en-US" smtClean="0"/>
              <a:t>‹Nr.›</a:t>
            </a:fld>
            <a:endParaRPr lang="en-US"/>
          </a:p>
        </p:txBody>
      </p:sp>
    </p:spTree>
    <p:extLst>
      <p:ext uri="{BB962C8B-B14F-4D97-AF65-F5344CB8AC3E}">
        <p14:creationId xmlns:p14="http://schemas.microsoft.com/office/powerpoint/2010/main" val="2826841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2DFA8A-7DA0-45D7-8B4C-B5F1D74BCD16}"/>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24B94AE-854E-4BC1-86A8-104239136F4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4D8B7620-97C4-4C7F-993C-D3ABBA55F15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BFFB620-5B64-44B8-82BF-A1D03B966247}"/>
              </a:ext>
            </a:extLst>
          </p:cNvPr>
          <p:cNvSpPr>
            <a:spLocks noGrp="1"/>
          </p:cNvSpPr>
          <p:nvPr>
            <p:ph type="dt" sz="half" idx="10"/>
          </p:nvPr>
        </p:nvSpPr>
        <p:spPr/>
        <p:txBody>
          <a:bodyPr/>
          <a:lstStyle/>
          <a:p>
            <a:fld id="{3AF56A0A-32B9-46BF-AE92-01F14800BBCB}" type="datetimeFigureOut">
              <a:rPr lang="en-US" smtClean="0"/>
              <a:t>11/24/2020</a:t>
            </a:fld>
            <a:endParaRPr lang="en-US"/>
          </a:p>
        </p:txBody>
      </p:sp>
      <p:sp>
        <p:nvSpPr>
          <p:cNvPr id="6" name="Fußzeilenplatzhalter 5">
            <a:extLst>
              <a:ext uri="{FF2B5EF4-FFF2-40B4-BE49-F238E27FC236}">
                <a16:creationId xmlns:a16="http://schemas.microsoft.com/office/drawing/2014/main" id="{D33A98DB-BCCF-4EDF-9E93-9CACF0CCA40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1C5E453-38AB-4430-9E7B-7120BA426B94}"/>
              </a:ext>
            </a:extLst>
          </p:cNvPr>
          <p:cNvSpPr>
            <a:spLocks noGrp="1"/>
          </p:cNvSpPr>
          <p:nvPr>
            <p:ph type="sldNum" sz="quarter" idx="12"/>
          </p:nvPr>
        </p:nvSpPr>
        <p:spPr/>
        <p:txBody>
          <a:bodyPr/>
          <a:lstStyle/>
          <a:p>
            <a:fld id="{7361827E-1B52-4B6D-AA5E-4E2E058E4E33}" type="slidenum">
              <a:rPr lang="en-US" smtClean="0"/>
              <a:t>‹Nr.›</a:t>
            </a:fld>
            <a:endParaRPr lang="en-US"/>
          </a:p>
        </p:txBody>
      </p:sp>
    </p:spTree>
    <p:extLst>
      <p:ext uri="{BB962C8B-B14F-4D97-AF65-F5344CB8AC3E}">
        <p14:creationId xmlns:p14="http://schemas.microsoft.com/office/powerpoint/2010/main" val="229245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C2F552-C465-4E2D-B40D-FE2068FA3F79}"/>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97E77BAC-D49A-4F3A-8190-A76654E22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2749CA3-209C-499D-B9D7-4D08B36D8ED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5DC5ECEB-3875-4FAD-9E2A-1F3D37825A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88AECD9-C36C-46D0-BBCE-528C5A8AE88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6BB9404D-9153-41F5-B647-FBC2EF83A005}"/>
              </a:ext>
            </a:extLst>
          </p:cNvPr>
          <p:cNvSpPr>
            <a:spLocks noGrp="1"/>
          </p:cNvSpPr>
          <p:nvPr>
            <p:ph type="dt" sz="half" idx="10"/>
          </p:nvPr>
        </p:nvSpPr>
        <p:spPr/>
        <p:txBody>
          <a:bodyPr/>
          <a:lstStyle/>
          <a:p>
            <a:fld id="{3AF56A0A-32B9-46BF-AE92-01F14800BBCB}" type="datetimeFigureOut">
              <a:rPr lang="en-US" smtClean="0"/>
              <a:t>11/24/2020</a:t>
            </a:fld>
            <a:endParaRPr lang="en-US"/>
          </a:p>
        </p:txBody>
      </p:sp>
      <p:sp>
        <p:nvSpPr>
          <p:cNvPr id="8" name="Fußzeilenplatzhalter 7">
            <a:extLst>
              <a:ext uri="{FF2B5EF4-FFF2-40B4-BE49-F238E27FC236}">
                <a16:creationId xmlns:a16="http://schemas.microsoft.com/office/drawing/2014/main" id="{47FEF9E5-1268-44F9-AFD6-730D7A3A384D}"/>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8D51842A-D08A-4F05-9F6A-5B1B25D82CD8}"/>
              </a:ext>
            </a:extLst>
          </p:cNvPr>
          <p:cNvSpPr>
            <a:spLocks noGrp="1"/>
          </p:cNvSpPr>
          <p:nvPr>
            <p:ph type="sldNum" sz="quarter" idx="12"/>
          </p:nvPr>
        </p:nvSpPr>
        <p:spPr/>
        <p:txBody>
          <a:bodyPr/>
          <a:lstStyle/>
          <a:p>
            <a:fld id="{7361827E-1B52-4B6D-AA5E-4E2E058E4E33}" type="slidenum">
              <a:rPr lang="en-US" smtClean="0"/>
              <a:t>‹Nr.›</a:t>
            </a:fld>
            <a:endParaRPr lang="en-US"/>
          </a:p>
        </p:txBody>
      </p:sp>
    </p:spTree>
    <p:extLst>
      <p:ext uri="{BB962C8B-B14F-4D97-AF65-F5344CB8AC3E}">
        <p14:creationId xmlns:p14="http://schemas.microsoft.com/office/powerpoint/2010/main" val="108793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E07D44-1321-4323-91C9-578919930F33}"/>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E4B598E0-6C21-48B9-8E47-64B969820AD5}"/>
              </a:ext>
            </a:extLst>
          </p:cNvPr>
          <p:cNvSpPr>
            <a:spLocks noGrp="1"/>
          </p:cNvSpPr>
          <p:nvPr>
            <p:ph type="dt" sz="half" idx="10"/>
          </p:nvPr>
        </p:nvSpPr>
        <p:spPr/>
        <p:txBody>
          <a:bodyPr/>
          <a:lstStyle/>
          <a:p>
            <a:fld id="{3AF56A0A-32B9-46BF-AE92-01F14800BBCB}" type="datetimeFigureOut">
              <a:rPr lang="en-US" smtClean="0"/>
              <a:t>11/24/2020</a:t>
            </a:fld>
            <a:endParaRPr lang="en-US"/>
          </a:p>
        </p:txBody>
      </p:sp>
      <p:sp>
        <p:nvSpPr>
          <p:cNvPr id="4" name="Fußzeilenplatzhalter 3">
            <a:extLst>
              <a:ext uri="{FF2B5EF4-FFF2-40B4-BE49-F238E27FC236}">
                <a16:creationId xmlns:a16="http://schemas.microsoft.com/office/drawing/2014/main" id="{311173E3-0519-4DC0-9530-2DF5E687A42A}"/>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8C635D58-ADC7-4338-9EAD-9577D5183D06}"/>
              </a:ext>
            </a:extLst>
          </p:cNvPr>
          <p:cNvSpPr>
            <a:spLocks noGrp="1"/>
          </p:cNvSpPr>
          <p:nvPr>
            <p:ph type="sldNum" sz="quarter" idx="12"/>
          </p:nvPr>
        </p:nvSpPr>
        <p:spPr/>
        <p:txBody>
          <a:bodyPr/>
          <a:lstStyle/>
          <a:p>
            <a:fld id="{7361827E-1B52-4B6D-AA5E-4E2E058E4E33}" type="slidenum">
              <a:rPr lang="en-US" smtClean="0"/>
              <a:t>‹Nr.›</a:t>
            </a:fld>
            <a:endParaRPr lang="en-US"/>
          </a:p>
        </p:txBody>
      </p:sp>
    </p:spTree>
    <p:extLst>
      <p:ext uri="{BB962C8B-B14F-4D97-AF65-F5344CB8AC3E}">
        <p14:creationId xmlns:p14="http://schemas.microsoft.com/office/powerpoint/2010/main" val="407485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6BDD689-1B77-431E-BDF6-C772C5193ED5}"/>
              </a:ext>
            </a:extLst>
          </p:cNvPr>
          <p:cNvSpPr>
            <a:spLocks noGrp="1"/>
          </p:cNvSpPr>
          <p:nvPr>
            <p:ph type="dt" sz="half" idx="10"/>
          </p:nvPr>
        </p:nvSpPr>
        <p:spPr/>
        <p:txBody>
          <a:bodyPr/>
          <a:lstStyle/>
          <a:p>
            <a:fld id="{3AF56A0A-32B9-46BF-AE92-01F14800BBCB}" type="datetimeFigureOut">
              <a:rPr lang="en-US" smtClean="0"/>
              <a:t>11/24/2020</a:t>
            </a:fld>
            <a:endParaRPr lang="en-US"/>
          </a:p>
        </p:txBody>
      </p:sp>
      <p:sp>
        <p:nvSpPr>
          <p:cNvPr id="3" name="Fußzeilenplatzhalter 2">
            <a:extLst>
              <a:ext uri="{FF2B5EF4-FFF2-40B4-BE49-F238E27FC236}">
                <a16:creationId xmlns:a16="http://schemas.microsoft.com/office/drawing/2014/main" id="{A029EA54-C521-4F4A-B266-08EFD25E5128}"/>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F7DE6BDB-60EC-4263-ABCE-E5665C052A66}"/>
              </a:ext>
            </a:extLst>
          </p:cNvPr>
          <p:cNvSpPr>
            <a:spLocks noGrp="1"/>
          </p:cNvSpPr>
          <p:nvPr>
            <p:ph type="sldNum" sz="quarter" idx="12"/>
          </p:nvPr>
        </p:nvSpPr>
        <p:spPr/>
        <p:txBody>
          <a:bodyPr/>
          <a:lstStyle/>
          <a:p>
            <a:fld id="{7361827E-1B52-4B6D-AA5E-4E2E058E4E33}" type="slidenum">
              <a:rPr lang="en-US" smtClean="0"/>
              <a:t>‹Nr.›</a:t>
            </a:fld>
            <a:endParaRPr lang="en-US"/>
          </a:p>
        </p:txBody>
      </p:sp>
    </p:spTree>
    <p:extLst>
      <p:ext uri="{BB962C8B-B14F-4D97-AF65-F5344CB8AC3E}">
        <p14:creationId xmlns:p14="http://schemas.microsoft.com/office/powerpoint/2010/main" val="330975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05617A-EA74-4AE2-ACE6-7D87C7B87B5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6E669D77-71FA-465F-BF99-73B44B5D7A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2853B289-AC11-4C6C-A0A2-9C9C5A420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796CE62-B723-4460-B942-25ADBB51992B}"/>
              </a:ext>
            </a:extLst>
          </p:cNvPr>
          <p:cNvSpPr>
            <a:spLocks noGrp="1"/>
          </p:cNvSpPr>
          <p:nvPr>
            <p:ph type="dt" sz="half" idx="10"/>
          </p:nvPr>
        </p:nvSpPr>
        <p:spPr/>
        <p:txBody>
          <a:bodyPr/>
          <a:lstStyle/>
          <a:p>
            <a:fld id="{3AF56A0A-32B9-46BF-AE92-01F14800BBCB}" type="datetimeFigureOut">
              <a:rPr lang="en-US" smtClean="0"/>
              <a:t>11/24/2020</a:t>
            </a:fld>
            <a:endParaRPr lang="en-US"/>
          </a:p>
        </p:txBody>
      </p:sp>
      <p:sp>
        <p:nvSpPr>
          <p:cNvPr id="6" name="Fußzeilenplatzhalter 5">
            <a:extLst>
              <a:ext uri="{FF2B5EF4-FFF2-40B4-BE49-F238E27FC236}">
                <a16:creationId xmlns:a16="http://schemas.microsoft.com/office/drawing/2014/main" id="{4DAE5053-4E9B-4CBA-9314-87112EDAC00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E9CDE70D-4021-45AF-B3AA-0034E55685C8}"/>
              </a:ext>
            </a:extLst>
          </p:cNvPr>
          <p:cNvSpPr>
            <a:spLocks noGrp="1"/>
          </p:cNvSpPr>
          <p:nvPr>
            <p:ph type="sldNum" sz="quarter" idx="12"/>
          </p:nvPr>
        </p:nvSpPr>
        <p:spPr/>
        <p:txBody>
          <a:bodyPr/>
          <a:lstStyle/>
          <a:p>
            <a:fld id="{7361827E-1B52-4B6D-AA5E-4E2E058E4E33}" type="slidenum">
              <a:rPr lang="en-US" smtClean="0"/>
              <a:t>‹Nr.›</a:t>
            </a:fld>
            <a:endParaRPr lang="en-US"/>
          </a:p>
        </p:txBody>
      </p:sp>
    </p:spTree>
    <p:extLst>
      <p:ext uri="{BB962C8B-B14F-4D97-AF65-F5344CB8AC3E}">
        <p14:creationId xmlns:p14="http://schemas.microsoft.com/office/powerpoint/2010/main" val="47244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D4EB91-B2BC-4C5F-885B-6D1DDE0C7C1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D74597D8-05C6-4A4F-B5A5-06A48F9E77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CA59D4B-1DC5-4447-BEDB-4C9EEDA60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E268264-82A3-47B5-845E-33D58BCB3993}"/>
              </a:ext>
            </a:extLst>
          </p:cNvPr>
          <p:cNvSpPr>
            <a:spLocks noGrp="1"/>
          </p:cNvSpPr>
          <p:nvPr>
            <p:ph type="dt" sz="half" idx="10"/>
          </p:nvPr>
        </p:nvSpPr>
        <p:spPr/>
        <p:txBody>
          <a:bodyPr/>
          <a:lstStyle/>
          <a:p>
            <a:fld id="{3AF56A0A-32B9-46BF-AE92-01F14800BBCB}" type="datetimeFigureOut">
              <a:rPr lang="en-US" smtClean="0"/>
              <a:t>11/24/2020</a:t>
            </a:fld>
            <a:endParaRPr lang="en-US"/>
          </a:p>
        </p:txBody>
      </p:sp>
      <p:sp>
        <p:nvSpPr>
          <p:cNvPr id="6" name="Fußzeilenplatzhalter 5">
            <a:extLst>
              <a:ext uri="{FF2B5EF4-FFF2-40B4-BE49-F238E27FC236}">
                <a16:creationId xmlns:a16="http://schemas.microsoft.com/office/drawing/2014/main" id="{76366FF5-177F-4417-A99C-5C89E212A0A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6C868A6-0BC0-4371-AE96-CF94B02FABE3}"/>
              </a:ext>
            </a:extLst>
          </p:cNvPr>
          <p:cNvSpPr>
            <a:spLocks noGrp="1"/>
          </p:cNvSpPr>
          <p:nvPr>
            <p:ph type="sldNum" sz="quarter" idx="12"/>
          </p:nvPr>
        </p:nvSpPr>
        <p:spPr/>
        <p:txBody>
          <a:bodyPr/>
          <a:lstStyle/>
          <a:p>
            <a:fld id="{7361827E-1B52-4B6D-AA5E-4E2E058E4E33}" type="slidenum">
              <a:rPr lang="en-US" smtClean="0"/>
              <a:t>‹Nr.›</a:t>
            </a:fld>
            <a:endParaRPr lang="en-US"/>
          </a:p>
        </p:txBody>
      </p:sp>
    </p:spTree>
    <p:extLst>
      <p:ext uri="{BB962C8B-B14F-4D97-AF65-F5344CB8AC3E}">
        <p14:creationId xmlns:p14="http://schemas.microsoft.com/office/powerpoint/2010/main" val="1717857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7BBE7D3-DDDA-4DB9-B7AB-683834C57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01CF68E9-EE73-42DC-9B03-D5743295F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F359AAB-1957-488E-9E1E-582E8A011F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56A0A-32B9-46BF-AE92-01F14800BBCB}" type="datetimeFigureOut">
              <a:rPr lang="en-US" smtClean="0"/>
              <a:t>11/24/2020</a:t>
            </a:fld>
            <a:endParaRPr lang="en-US"/>
          </a:p>
        </p:txBody>
      </p:sp>
      <p:sp>
        <p:nvSpPr>
          <p:cNvPr id="5" name="Fußzeilenplatzhalter 4">
            <a:extLst>
              <a:ext uri="{FF2B5EF4-FFF2-40B4-BE49-F238E27FC236}">
                <a16:creationId xmlns:a16="http://schemas.microsoft.com/office/drawing/2014/main" id="{ED38789E-85BF-448F-A801-1E4F231AB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FCC889EC-71D2-4119-8288-92F091A87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1827E-1B52-4B6D-AA5E-4E2E058E4E33}" type="slidenum">
              <a:rPr lang="en-US" smtClean="0"/>
              <a:t>‹Nr.›</a:t>
            </a:fld>
            <a:endParaRPr lang="en-US"/>
          </a:p>
        </p:txBody>
      </p:sp>
    </p:spTree>
    <p:extLst>
      <p:ext uri="{BB962C8B-B14F-4D97-AF65-F5344CB8AC3E}">
        <p14:creationId xmlns:p14="http://schemas.microsoft.com/office/powerpoint/2010/main" val="3469864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11/24/2020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72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F984EE-7E4F-4D97-902E-BEEA7FC4A689}"/>
              </a:ext>
            </a:extLst>
          </p:cNvPr>
          <p:cNvSpPr>
            <a:spLocks noGrp="1"/>
          </p:cNvSpPr>
          <p:nvPr>
            <p:ph type="ctrTitle"/>
          </p:nvPr>
        </p:nvSpPr>
        <p:spPr/>
        <p:txBody>
          <a:bodyPr/>
          <a:lstStyle/>
          <a:p>
            <a:r>
              <a:rPr lang="de-DE" dirty="0" err="1"/>
              <a:t>Examining</a:t>
            </a:r>
            <a:r>
              <a:rPr lang="de-DE" dirty="0"/>
              <a:t> </a:t>
            </a:r>
            <a:r>
              <a:rPr lang="de-DE" dirty="0" err="1"/>
              <a:t>sushi</a:t>
            </a:r>
            <a:r>
              <a:rPr lang="de-DE" dirty="0"/>
              <a:t> </a:t>
            </a:r>
            <a:r>
              <a:rPr lang="de-DE" dirty="0" err="1"/>
              <a:t>restaurants</a:t>
            </a:r>
            <a:r>
              <a:rPr lang="de-DE" dirty="0"/>
              <a:t> in NY</a:t>
            </a:r>
            <a:endParaRPr lang="en-US" dirty="0"/>
          </a:p>
        </p:txBody>
      </p:sp>
      <p:sp>
        <p:nvSpPr>
          <p:cNvPr id="3" name="Untertitel 2">
            <a:extLst>
              <a:ext uri="{FF2B5EF4-FFF2-40B4-BE49-F238E27FC236}">
                <a16:creationId xmlns:a16="http://schemas.microsoft.com/office/drawing/2014/main" id="{917AF2FE-6313-49A8-B9A7-318A4521F0A9}"/>
              </a:ext>
            </a:extLst>
          </p:cNvPr>
          <p:cNvSpPr>
            <a:spLocks noGrp="1"/>
          </p:cNvSpPr>
          <p:nvPr>
            <p:ph type="subTitle" idx="1"/>
          </p:nvPr>
        </p:nvSpPr>
        <p:spPr/>
        <p:txBody>
          <a:bodyPr/>
          <a:lstStyle/>
          <a:p>
            <a:r>
              <a:rPr lang="de-DE" dirty="0"/>
              <a:t>Coursera – Final </a:t>
            </a:r>
            <a:r>
              <a:rPr lang="de-DE" dirty="0" err="1"/>
              <a:t>Capstone</a:t>
            </a:r>
            <a:endParaRPr lang="en-US" dirty="0"/>
          </a:p>
        </p:txBody>
      </p:sp>
    </p:spTree>
    <p:extLst>
      <p:ext uri="{BB962C8B-B14F-4D97-AF65-F5344CB8AC3E}">
        <p14:creationId xmlns:p14="http://schemas.microsoft.com/office/powerpoint/2010/main" val="2996110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618EF-7ECA-45E7-969E-2CA7AE56ABCB}"/>
              </a:ext>
            </a:extLst>
          </p:cNvPr>
          <p:cNvSpPr>
            <a:spLocks noGrp="1"/>
          </p:cNvSpPr>
          <p:nvPr>
            <p:ph type="title"/>
          </p:nvPr>
        </p:nvSpPr>
        <p:spPr/>
        <p:txBody>
          <a:bodyPr/>
          <a:lstStyle/>
          <a:p>
            <a:r>
              <a:rPr lang="de-DE" dirty="0" err="1"/>
              <a:t>Introduction</a:t>
            </a:r>
            <a:endParaRPr lang="en-US" dirty="0"/>
          </a:p>
        </p:txBody>
      </p:sp>
      <p:sp>
        <p:nvSpPr>
          <p:cNvPr id="3" name="Inhaltsplatzhalter 2">
            <a:extLst>
              <a:ext uri="{FF2B5EF4-FFF2-40B4-BE49-F238E27FC236}">
                <a16:creationId xmlns:a16="http://schemas.microsoft.com/office/drawing/2014/main" id="{BEBB7C15-3F78-40F4-8616-56ACB4D841FA}"/>
              </a:ext>
            </a:extLst>
          </p:cNvPr>
          <p:cNvSpPr>
            <a:spLocks noGrp="1"/>
          </p:cNvSpPr>
          <p:nvPr>
            <p:ph idx="1"/>
          </p:nvPr>
        </p:nvSpPr>
        <p:spPr>
          <a:xfrm>
            <a:off x="1451579" y="2015733"/>
            <a:ext cx="9603275" cy="1576554"/>
          </a:xfrm>
        </p:spPr>
        <p:txBody>
          <a:bodyPr>
            <a:normAutofit fontScale="70000" lnSpcReduction="20000"/>
          </a:bodyPr>
          <a:lstStyle/>
          <a:p>
            <a:r>
              <a:rPr lang="de-DE" dirty="0"/>
              <a:t>As a Sushi Enthusiast i </a:t>
            </a:r>
            <a:r>
              <a:rPr lang="de-DE" dirty="0" err="1"/>
              <a:t>wanted</a:t>
            </a:r>
            <a:r>
              <a:rPr lang="de-DE" dirty="0"/>
              <a:t> </a:t>
            </a:r>
            <a:r>
              <a:rPr lang="de-DE" dirty="0" err="1"/>
              <a:t>to</a:t>
            </a:r>
            <a:r>
              <a:rPr lang="de-DE" dirty="0"/>
              <a:t> review </a:t>
            </a:r>
            <a:r>
              <a:rPr lang="de-DE" dirty="0" err="1"/>
              <a:t>how</a:t>
            </a:r>
            <a:r>
              <a:rPr lang="de-DE" dirty="0"/>
              <a:t> Sushi Restaurants in NY Manhattan perform </a:t>
            </a:r>
            <a:r>
              <a:rPr lang="de-DE" dirty="0" err="1"/>
              <a:t>against</a:t>
            </a:r>
            <a:r>
              <a:rPr lang="de-DE" dirty="0"/>
              <a:t> </a:t>
            </a:r>
            <a:r>
              <a:rPr lang="de-DE" dirty="0" err="1"/>
              <a:t>other</a:t>
            </a:r>
            <a:r>
              <a:rPr lang="de-DE" dirty="0"/>
              <a:t> Restaurants</a:t>
            </a:r>
          </a:p>
          <a:p>
            <a:r>
              <a:rPr lang="de-DE" dirty="0" err="1"/>
              <a:t>We</a:t>
            </a:r>
            <a:r>
              <a:rPr lang="de-DE" dirty="0"/>
              <a:t> </a:t>
            </a:r>
            <a:r>
              <a:rPr lang="de-DE" dirty="0" err="1"/>
              <a:t>examined</a:t>
            </a:r>
            <a:r>
              <a:rPr lang="de-DE" dirty="0"/>
              <a:t> </a:t>
            </a:r>
            <a:r>
              <a:rPr lang="de-DE" dirty="0" err="1"/>
              <a:t>which</a:t>
            </a:r>
            <a:r>
              <a:rPr lang="de-DE" dirty="0"/>
              <a:t> </a:t>
            </a:r>
            <a:r>
              <a:rPr lang="de-DE" dirty="0" err="1"/>
              <a:t>area</a:t>
            </a:r>
            <a:r>
              <a:rPr lang="de-DE" dirty="0"/>
              <a:t> </a:t>
            </a:r>
            <a:r>
              <a:rPr lang="de-DE" dirty="0" err="1"/>
              <a:t>is</a:t>
            </a:r>
            <a:r>
              <a:rPr lang="de-DE" dirty="0"/>
              <a:t> </a:t>
            </a:r>
            <a:r>
              <a:rPr lang="de-DE" dirty="0" err="1"/>
              <a:t>the</a:t>
            </a:r>
            <a:r>
              <a:rPr lang="de-DE" dirty="0"/>
              <a:t> GO-TO Spot in NY </a:t>
            </a:r>
            <a:r>
              <a:rPr lang="de-DE" dirty="0" err="1"/>
              <a:t>with</a:t>
            </a:r>
            <a:r>
              <a:rPr lang="de-DE" dirty="0"/>
              <a:t> </a:t>
            </a:r>
            <a:r>
              <a:rPr lang="de-DE" dirty="0" err="1"/>
              <a:t>helps</a:t>
            </a:r>
            <a:r>
              <a:rPr lang="de-DE" dirty="0"/>
              <a:t> </a:t>
            </a:r>
            <a:r>
              <a:rPr lang="de-DE" dirty="0" err="1"/>
              <a:t>of</a:t>
            </a:r>
            <a:r>
              <a:rPr lang="de-DE" dirty="0"/>
              <a:t> </a:t>
            </a:r>
            <a:r>
              <a:rPr lang="de-DE" dirty="0" err="1"/>
              <a:t>Foursquare</a:t>
            </a:r>
            <a:endParaRPr lang="de-DE" dirty="0"/>
          </a:p>
          <a:p>
            <a:r>
              <a:rPr lang="de-DE" dirty="0"/>
              <a:t>These </a:t>
            </a:r>
            <a:r>
              <a:rPr lang="de-DE" dirty="0" err="1"/>
              <a:t>informations</a:t>
            </a:r>
            <a:r>
              <a:rPr lang="de-DE" dirty="0"/>
              <a:t> </a:t>
            </a:r>
            <a:r>
              <a:rPr lang="de-DE" dirty="0" err="1"/>
              <a:t>can</a:t>
            </a:r>
            <a:r>
              <a:rPr lang="de-DE" dirty="0"/>
              <a:t> </a:t>
            </a:r>
            <a:r>
              <a:rPr lang="de-DE" dirty="0" err="1"/>
              <a:t>be</a:t>
            </a:r>
            <a:r>
              <a:rPr lang="de-DE" dirty="0"/>
              <a:t> </a:t>
            </a:r>
            <a:r>
              <a:rPr lang="de-DE" dirty="0" err="1"/>
              <a:t>useful</a:t>
            </a:r>
            <a:r>
              <a:rPr lang="de-DE" dirty="0"/>
              <a:t> </a:t>
            </a:r>
            <a:r>
              <a:rPr lang="de-DE" dirty="0" err="1"/>
              <a:t>for</a:t>
            </a:r>
            <a:r>
              <a:rPr lang="de-DE" dirty="0"/>
              <a:t> </a:t>
            </a:r>
            <a:r>
              <a:rPr lang="de-DE" dirty="0" err="1"/>
              <a:t>tourists</a:t>
            </a:r>
            <a:r>
              <a:rPr lang="de-DE" dirty="0"/>
              <a:t>, </a:t>
            </a:r>
            <a:r>
              <a:rPr lang="de-DE" dirty="0" err="1"/>
              <a:t>sushi</a:t>
            </a:r>
            <a:r>
              <a:rPr lang="de-DE" dirty="0"/>
              <a:t> </a:t>
            </a:r>
            <a:r>
              <a:rPr lang="de-DE" dirty="0" err="1"/>
              <a:t>lovers</a:t>
            </a:r>
            <a:r>
              <a:rPr lang="de-DE" dirty="0"/>
              <a:t> and </a:t>
            </a:r>
            <a:r>
              <a:rPr lang="de-DE" dirty="0" err="1"/>
              <a:t>sushi</a:t>
            </a:r>
            <a:r>
              <a:rPr lang="de-DE" dirty="0"/>
              <a:t> </a:t>
            </a:r>
            <a:r>
              <a:rPr lang="de-DE" dirty="0" err="1"/>
              <a:t>investors</a:t>
            </a:r>
            <a:endParaRPr lang="de-DE" dirty="0"/>
          </a:p>
          <a:p>
            <a:r>
              <a:rPr lang="de-DE" dirty="0" err="1"/>
              <a:t>We</a:t>
            </a:r>
            <a:r>
              <a:rPr lang="de-DE" dirty="0"/>
              <a:t> also </a:t>
            </a:r>
            <a:r>
              <a:rPr lang="de-DE" dirty="0" err="1"/>
              <a:t>reviewed</a:t>
            </a:r>
            <a:r>
              <a:rPr lang="de-DE" dirty="0"/>
              <a:t> all </a:t>
            </a:r>
            <a:r>
              <a:rPr lang="de-DE" dirty="0" err="1"/>
              <a:t>other</a:t>
            </a:r>
            <a:r>
              <a:rPr lang="de-DE" dirty="0"/>
              <a:t> </a:t>
            </a:r>
            <a:r>
              <a:rPr lang="de-DE" dirty="0" err="1"/>
              <a:t>kinds</a:t>
            </a:r>
            <a:r>
              <a:rPr lang="de-DE" dirty="0"/>
              <a:t> </a:t>
            </a:r>
            <a:r>
              <a:rPr lang="de-DE" dirty="0" err="1"/>
              <a:t>of</a:t>
            </a:r>
            <a:r>
              <a:rPr lang="de-DE" dirty="0"/>
              <a:t> </a:t>
            </a:r>
            <a:r>
              <a:rPr lang="de-DE" dirty="0" err="1"/>
              <a:t>restaurants</a:t>
            </a:r>
            <a:r>
              <a:rPr lang="de-DE" dirty="0"/>
              <a:t> in an </a:t>
            </a:r>
            <a:r>
              <a:rPr lang="de-DE" dirty="0" err="1"/>
              <a:t>area</a:t>
            </a:r>
            <a:r>
              <a:rPr lang="de-DE" dirty="0"/>
              <a:t> and </a:t>
            </a:r>
            <a:r>
              <a:rPr lang="de-DE" dirty="0" err="1"/>
              <a:t>compared</a:t>
            </a:r>
            <a:r>
              <a:rPr lang="de-DE" dirty="0"/>
              <a:t> </a:t>
            </a:r>
            <a:r>
              <a:rPr lang="de-DE" dirty="0" err="1"/>
              <a:t>them</a:t>
            </a:r>
            <a:r>
              <a:rPr lang="de-DE" dirty="0"/>
              <a:t> </a:t>
            </a:r>
            <a:r>
              <a:rPr lang="de-DE" dirty="0" err="1"/>
              <a:t>by</a:t>
            </a:r>
            <a:r>
              <a:rPr lang="de-DE" dirty="0"/>
              <a:t> </a:t>
            </a:r>
            <a:r>
              <a:rPr lang="de-DE" dirty="0" err="1"/>
              <a:t>quantity</a:t>
            </a:r>
            <a:endParaRPr lang="en-US" dirty="0"/>
          </a:p>
        </p:txBody>
      </p:sp>
      <p:pic>
        <p:nvPicPr>
          <p:cNvPr id="5" name="Grafik 4">
            <a:extLst>
              <a:ext uri="{FF2B5EF4-FFF2-40B4-BE49-F238E27FC236}">
                <a16:creationId xmlns:a16="http://schemas.microsoft.com/office/drawing/2014/main" id="{75676D05-B707-4AEB-B00B-18D4857D00F5}"/>
              </a:ext>
            </a:extLst>
          </p:cNvPr>
          <p:cNvPicPr>
            <a:picLocks noChangeAspect="1"/>
          </p:cNvPicPr>
          <p:nvPr/>
        </p:nvPicPr>
        <p:blipFill>
          <a:blip r:embed="rId2"/>
          <a:stretch>
            <a:fillRect/>
          </a:stretch>
        </p:blipFill>
        <p:spPr>
          <a:xfrm>
            <a:off x="1451579" y="3685123"/>
            <a:ext cx="4071257" cy="2446389"/>
          </a:xfrm>
          <a:prstGeom prst="rect">
            <a:avLst/>
          </a:prstGeom>
        </p:spPr>
      </p:pic>
      <p:sp>
        <p:nvSpPr>
          <p:cNvPr id="6" name="Geschweifte Klammer rechts 5">
            <a:extLst>
              <a:ext uri="{FF2B5EF4-FFF2-40B4-BE49-F238E27FC236}">
                <a16:creationId xmlns:a16="http://schemas.microsoft.com/office/drawing/2014/main" id="{6F879463-B4A7-426D-B04F-2687E9CAE2D5}"/>
              </a:ext>
            </a:extLst>
          </p:cNvPr>
          <p:cNvSpPr/>
          <p:nvPr/>
        </p:nvSpPr>
        <p:spPr>
          <a:xfrm>
            <a:off x="5887616" y="3592287"/>
            <a:ext cx="774441" cy="25379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hteck 6">
            <a:extLst>
              <a:ext uri="{FF2B5EF4-FFF2-40B4-BE49-F238E27FC236}">
                <a16:creationId xmlns:a16="http://schemas.microsoft.com/office/drawing/2014/main" id="{9732DBF4-6350-4603-8654-0E3A52877AF4}"/>
              </a:ext>
            </a:extLst>
          </p:cNvPr>
          <p:cNvSpPr/>
          <p:nvPr/>
        </p:nvSpPr>
        <p:spPr>
          <a:xfrm>
            <a:off x="6923314" y="4488184"/>
            <a:ext cx="3200400" cy="746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Manhattan </a:t>
            </a:r>
            <a:r>
              <a:rPr lang="de-DE" dirty="0" err="1"/>
              <a:t>Map</a:t>
            </a:r>
            <a:r>
              <a:rPr lang="de-DE" dirty="0"/>
              <a:t> </a:t>
            </a:r>
            <a:r>
              <a:rPr lang="de-DE" dirty="0" err="1"/>
              <a:t>with</a:t>
            </a:r>
            <a:r>
              <a:rPr lang="de-DE" dirty="0"/>
              <a:t> </a:t>
            </a:r>
            <a:r>
              <a:rPr lang="de-DE" dirty="0" err="1"/>
              <a:t>Neighborhood</a:t>
            </a:r>
            <a:r>
              <a:rPr lang="de-DE" dirty="0"/>
              <a:t> </a:t>
            </a:r>
            <a:r>
              <a:rPr lang="de-DE" dirty="0" err="1"/>
              <a:t>marks</a:t>
            </a:r>
            <a:endParaRPr lang="en-US" dirty="0"/>
          </a:p>
        </p:txBody>
      </p:sp>
    </p:spTree>
    <p:extLst>
      <p:ext uri="{BB962C8B-B14F-4D97-AF65-F5344CB8AC3E}">
        <p14:creationId xmlns:p14="http://schemas.microsoft.com/office/powerpoint/2010/main" val="3937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618EF-7ECA-45E7-969E-2CA7AE56ABCB}"/>
              </a:ext>
            </a:extLst>
          </p:cNvPr>
          <p:cNvSpPr>
            <a:spLocks noGrp="1"/>
          </p:cNvSpPr>
          <p:nvPr>
            <p:ph type="title"/>
          </p:nvPr>
        </p:nvSpPr>
        <p:spPr/>
        <p:txBody>
          <a:bodyPr/>
          <a:lstStyle/>
          <a:p>
            <a:r>
              <a:rPr lang="de-DE" dirty="0" err="1"/>
              <a:t>Visualization</a:t>
            </a:r>
            <a:endParaRPr lang="en-US" dirty="0"/>
          </a:p>
        </p:txBody>
      </p:sp>
      <p:sp>
        <p:nvSpPr>
          <p:cNvPr id="3" name="Inhaltsplatzhalter 2">
            <a:extLst>
              <a:ext uri="{FF2B5EF4-FFF2-40B4-BE49-F238E27FC236}">
                <a16:creationId xmlns:a16="http://schemas.microsoft.com/office/drawing/2014/main" id="{BEBB7C15-3F78-40F4-8616-56ACB4D841FA}"/>
              </a:ext>
            </a:extLst>
          </p:cNvPr>
          <p:cNvSpPr>
            <a:spLocks noGrp="1"/>
          </p:cNvSpPr>
          <p:nvPr>
            <p:ph idx="1"/>
          </p:nvPr>
        </p:nvSpPr>
        <p:spPr>
          <a:xfrm>
            <a:off x="1451579" y="2015733"/>
            <a:ext cx="9603275" cy="1576554"/>
          </a:xfrm>
        </p:spPr>
        <p:txBody>
          <a:bodyPr>
            <a:normAutofit/>
          </a:bodyPr>
          <a:lstStyle/>
          <a:p>
            <a:r>
              <a:rPr lang="de-DE" dirty="0" err="1"/>
              <a:t>We</a:t>
            </a:r>
            <a:r>
              <a:rPr lang="de-DE" dirty="0"/>
              <a:t> </a:t>
            </a:r>
            <a:r>
              <a:rPr lang="de-DE" dirty="0" err="1"/>
              <a:t>see</a:t>
            </a:r>
            <a:r>
              <a:rPr lang="de-DE" dirty="0"/>
              <a:t> </a:t>
            </a:r>
            <a:r>
              <a:rPr lang="de-DE" dirty="0" err="1"/>
              <a:t>that</a:t>
            </a:r>
            <a:r>
              <a:rPr lang="de-DE" dirty="0"/>
              <a:t> </a:t>
            </a:r>
            <a:r>
              <a:rPr lang="de-DE" dirty="0" err="1"/>
              <a:t>you</a:t>
            </a:r>
            <a:r>
              <a:rPr lang="de-DE" dirty="0"/>
              <a:t> will not </a:t>
            </a:r>
            <a:r>
              <a:rPr lang="de-DE" dirty="0" err="1"/>
              <a:t>face</a:t>
            </a:r>
            <a:r>
              <a:rPr lang="de-DE" dirty="0"/>
              <a:t> </a:t>
            </a:r>
            <a:r>
              <a:rPr lang="de-DE" dirty="0" err="1"/>
              <a:t>any</a:t>
            </a:r>
            <a:r>
              <a:rPr lang="de-DE" dirty="0"/>
              <a:t> </a:t>
            </a:r>
            <a:r>
              <a:rPr lang="de-DE" dirty="0" err="1"/>
              <a:t>issues</a:t>
            </a:r>
            <a:r>
              <a:rPr lang="de-DE" dirty="0"/>
              <a:t> </a:t>
            </a:r>
            <a:r>
              <a:rPr lang="de-DE" dirty="0" err="1"/>
              <a:t>finding</a:t>
            </a:r>
            <a:r>
              <a:rPr lang="de-DE" dirty="0"/>
              <a:t> a Sushi Restaurant in New York</a:t>
            </a:r>
          </a:p>
          <a:p>
            <a:r>
              <a:rPr lang="de-DE" dirty="0"/>
              <a:t>But, in </a:t>
            </a:r>
            <a:r>
              <a:rPr lang="de-DE" dirty="0" err="1"/>
              <a:t>which</a:t>
            </a:r>
            <a:r>
              <a:rPr lang="de-DE" dirty="0"/>
              <a:t> </a:t>
            </a:r>
            <a:r>
              <a:rPr lang="de-DE" dirty="0" err="1"/>
              <a:t>Neighborhood</a:t>
            </a:r>
            <a:r>
              <a:rPr lang="de-DE" dirty="0"/>
              <a:t> do </a:t>
            </a:r>
            <a:r>
              <a:rPr lang="de-DE" dirty="0" err="1"/>
              <a:t>we</a:t>
            </a:r>
            <a:r>
              <a:rPr lang="de-DE" dirty="0"/>
              <a:t> </a:t>
            </a:r>
            <a:r>
              <a:rPr lang="de-DE" dirty="0" err="1"/>
              <a:t>have</a:t>
            </a:r>
            <a:r>
              <a:rPr lang="de-DE" dirty="0"/>
              <a:t> </a:t>
            </a:r>
            <a:r>
              <a:rPr lang="de-DE" dirty="0" err="1"/>
              <a:t>the</a:t>
            </a:r>
            <a:r>
              <a:rPr lang="de-DE" dirty="0"/>
              <a:t> </a:t>
            </a:r>
            <a:r>
              <a:rPr lang="de-DE" dirty="0" err="1"/>
              <a:t>highest</a:t>
            </a:r>
            <a:r>
              <a:rPr lang="de-DE" dirty="0"/>
              <a:t> </a:t>
            </a:r>
            <a:r>
              <a:rPr lang="de-DE" dirty="0" err="1"/>
              <a:t>number</a:t>
            </a:r>
            <a:r>
              <a:rPr lang="de-DE" dirty="0"/>
              <a:t> </a:t>
            </a:r>
            <a:r>
              <a:rPr lang="de-DE" dirty="0" err="1"/>
              <a:t>of</a:t>
            </a:r>
            <a:r>
              <a:rPr lang="de-DE" dirty="0"/>
              <a:t> Sushi</a:t>
            </a:r>
            <a:endParaRPr lang="en-US" dirty="0"/>
          </a:p>
        </p:txBody>
      </p:sp>
      <p:pic>
        <p:nvPicPr>
          <p:cNvPr id="4" name="Grafik 3">
            <a:extLst>
              <a:ext uri="{FF2B5EF4-FFF2-40B4-BE49-F238E27FC236}">
                <a16:creationId xmlns:a16="http://schemas.microsoft.com/office/drawing/2014/main" id="{A828A4F8-C42A-4356-B769-F7C0F1FF96CF}"/>
              </a:ext>
            </a:extLst>
          </p:cNvPr>
          <p:cNvPicPr>
            <a:picLocks noChangeAspect="1"/>
          </p:cNvPicPr>
          <p:nvPr/>
        </p:nvPicPr>
        <p:blipFill>
          <a:blip r:embed="rId2"/>
          <a:stretch>
            <a:fillRect/>
          </a:stretch>
        </p:blipFill>
        <p:spPr>
          <a:xfrm>
            <a:off x="3551108" y="3006843"/>
            <a:ext cx="5089784" cy="3046638"/>
          </a:xfrm>
          <a:prstGeom prst="rect">
            <a:avLst/>
          </a:prstGeom>
        </p:spPr>
      </p:pic>
    </p:spTree>
    <p:extLst>
      <p:ext uri="{BB962C8B-B14F-4D97-AF65-F5344CB8AC3E}">
        <p14:creationId xmlns:p14="http://schemas.microsoft.com/office/powerpoint/2010/main" val="350494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618EF-7ECA-45E7-969E-2CA7AE56ABCB}"/>
              </a:ext>
            </a:extLst>
          </p:cNvPr>
          <p:cNvSpPr>
            <a:spLocks noGrp="1"/>
          </p:cNvSpPr>
          <p:nvPr>
            <p:ph type="title"/>
          </p:nvPr>
        </p:nvSpPr>
        <p:spPr/>
        <p:txBody>
          <a:bodyPr/>
          <a:lstStyle/>
          <a:p>
            <a:r>
              <a:rPr lang="de-DE" dirty="0"/>
              <a:t>Detail Analysis</a:t>
            </a:r>
            <a:endParaRPr lang="en-US" dirty="0"/>
          </a:p>
        </p:txBody>
      </p:sp>
      <p:sp>
        <p:nvSpPr>
          <p:cNvPr id="3" name="Inhaltsplatzhalter 2">
            <a:extLst>
              <a:ext uri="{FF2B5EF4-FFF2-40B4-BE49-F238E27FC236}">
                <a16:creationId xmlns:a16="http://schemas.microsoft.com/office/drawing/2014/main" id="{BEBB7C15-3F78-40F4-8616-56ACB4D841FA}"/>
              </a:ext>
            </a:extLst>
          </p:cNvPr>
          <p:cNvSpPr>
            <a:spLocks noGrp="1"/>
          </p:cNvSpPr>
          <p:nvPr>
            <p:ph idx="1"/>
          </p:nvPr>
        </p:nvSpPr>
        <p:spPr>
          <a:xfrm>
            <a:off x="1451579" y="2015733"/>
            <a:ext cx="9603275" cy="1576554"/>
          </a:xfrm>
        </p:spPr>
        <p:txBody>
          <a:bodyPr>
            <a:normAutofit/>
          </a:bodyPr>
          <a:lstStyle/>
          <a:p>
            <a:r>
              <a:rPr lang="de-DE" dirty="0" err="1"/>
              <a:t>Therefore</a:t>
            </a:r>
            <a:r>
              <a:rPr lang="de-DE" dirty="0"/>
              <a:t>, </a:t>
            </a:r>
            <a:r>
              <a:rPr lang="de-DE" dirty="0" err="1"/>
              <a:t>we</a:t>
            </a:r>
            <a:r>
              <a:rPr lang="de-DE" dirty="0"/>
              <a:t> </a:t>
            </a:r>
            <a:r>
              <a:rPr lang="de-DE" dirty="0" err="1"/>
              <a:t>analyse</a:t>
            </a:r>
            <a:r>
              <a:rPr lang="de-DE" dirty="0"/>
              <a:t> in </a:t>
            </a:r>
            <a:r>
              <a:rPr lang="de-DE" dirty="0" err="1"/>
              <a:t>detail</a:t>
            </a:r>
            <a:r>
              <a:rPr lang="de-DE" dirty="0"/>
              <a:t>, </a:t>
            </a:r>
            <a:r>
              <a:rPr lang="de-DE" dirty="0" err="1"/>
              <a:t>which</a:t>
            </a:r>
            <a:r>
              <a:rPr lang="de-DE" dirty="0"/>
              <a:t> </a:t>
            </a:r>
            <a:r>
              <a:rPr lang="de-DE" dirty="0" err="1"/>
              <a:t>kind</a:t>
            </a:r>
            <a:r>
              <a:rPr lang="de-DE" dirty="0"/>
              <a:t> </a:t>
            </a:r>
            <a:r>
              <a:rPr lang="de-DE" dirty="0" err="1"/>
              <a:t>of</a:t>
            </a:r>
            <a:r>
              <a:rPr lang="de-DE" dirty="0"/>
              <a:t> Restaurants </a:t>
            </a:r>
            <a:r>
              <a:rPr lang="de-DE" dirty="0" err="1"/>
              <a:t>can</a:t>
            </a:r>
            <a:r>
              <a:rPr lang="de-DE" dirty="0"/>
              <a:t> </a:t>
            </a:r>
            <a:r>
              <a:rPr lang="de-DE" dirty="0" err="1"/>
              <a:t>be</a:t>
            </a:r>
            <a:r>
              <a:rPr lang="de-DE" dirty="0"/>
              <a:t> </a:t>
            </a:r>
            <a:r>
              <a:rPr lang="de-DE" dirty="0" err="1"/>
              <a:t>found</a:t>
            </a:r>
            <a:r>
              <a:rPr lang="de-DE" dirty="0"/>
              <a:t> in </a:t>
            </a:r>
            <a:r>
              <a:rPr lang="de-DE" dirty="0" err="1"/>
              <a:t>which</a:t>
            </a:r>
            <a:r>
              <a:rPr lang="de-DE" dirty="0"/>
              <a:t> </a:t>
            </a:r>
            <a:r>
              <a:rPr lang="de-DE" dirty="0" err="1"/>
              <a:t>area</a:t>
            </a:r>
            <a:endParaRPr lang="de-DE" dirty="0"/>
          </a:p>
          <a:p>
            <a:r>
              <a:rPr lang="de-DE" dirty="0" err="1"/>
              <a:t>For</a:t>
            </a:r>
            <a:r>
              <a:rPr lang="de-DE" dirty="0"/>
              <a:t> </a:t>
            </a:r>
            <a:r>
              <a:rPr lang="de-DE" dirty="0" err="1"/>
              <a:t>the</a:t>
            </a:r>
            <a:r>
              <a:rPr lang="de-DE" dirty="0"/>
              <a:t> </a:t>
            </a:r>
            <a:r>
              <a:rPr lang="de-DE" dirty="0" err="1"/>
              <a:t>full</a:t>
            </a:r>
            <a:r>
              <a:rPr lang="de-DE" dirty="0"/>
              <a:t> </a:t>
            </a:r>
            <a:r>
              <a:rPr lang="de-DE" dirty="0" err="1"/>
              <a:t>table</a:t>
            </a:r>
            <a:r>
              <a:rPr lang="de-DE" dirty="0"/>
              <a:t> </a:t>
            </a:r>
            <a:r>
              <a:rPr lang="de-DE" dirty="0" err="1"/>
              <a:t>see</a:t>
            </a:r>
            <a:r>
              <a:rPr lang="de-DE" dirty="0"/>
              <a:t> </a:t>
            </a:r>
            <a:r>
              <a:rPr lang="de-DE" dirty="0" err="1"/>
              <a:t>the</a:t>
            </a:r>
            <a:r>
              <a:rPr lang="de-DE" dirty="0"/>
              <a:t> </a:t>
            </a:r>
            <a:r>
              <a:rPr lang="de-DE" dirty="0" err="1"/>
              <a:t>shared</a:t>
            </a:r>
            <a:r>
              <a:rPr lang="de-DE" dirty="0"/>
              <a:t> Notebook, </a:t>
            </a:r>
            <a:r>
              <a:rPr lang="de-DE" dirty="0" err="1"/>
              <a:t>please</a:t>
            </a:r>
            <a:endParaRPr lang="en-US" dirty="0"/>
          </a:p>
        </p:txBody>
      </p:sp>
      <p:pic>
        <p:nvPicPr>
          <p:cNvPr id="5" name="Grafik 4">
            <a:extLst>
              <a:ext uri="{FF2B5EF4-FFF2-40B4-BE49-F238E27FC236}">
                <a16:creationId xmlns:a16="http://schemas.microsoft.com/office/drawing/2014/main" id="{092B2EB3-02A8-4B55-B1F9-4C33140F7C26}"/>
              </a:ext>
            </a:extLst>
          </p:cNvPr>
          <p:cNvPicPr>
            <a:picLocks noChangeAspect="1"/>
          </p:cNvPicPr>
          <p:nvPr/>
        </p:nvPicPr>
        <p:blipFill>
          <a:blip r:embed="rId2"/>
          <a:stretch>
            <a:fillRect/>
          </a:stretch>
        </p:blipFill>
        <p:spPr>
          <a:xfrm>
            <a:off x="738187" y="3592287"/>
            <a:ext cx="10715625" cy="1933575"/>
          </a:xfrm>
          <a:prstGeom prst="rect">
            <a:avLst/>
          </a:prstGeom>
        </p:spPr>
      </p:pic>
    </p:spTree>
    <p:extLst>
      <p:ext uri="{BB962C8B-B14F-4D97-AF65-F5344CB8AC3E}">
        <p14:creationId xmlns:p14="http://schemas.microsoft.com/office/powerpoint/2010/main" val="407903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618EF-7ECA-45E7-969E-2CA7AE56ABCB}"/>
              </a:ext>
            </a:extLst>
          </p:cNvPr>
          <p:cNvSpPr>
            <a:spLocks noGrp="1"/>
          </p:cNvSpPr>
          <p:nvPr>
            <p:ph type="title"/>
          </p:nvPr>
        </p:nvSpPr>
        <p:spPr/>
        <p:txBody>
          <a:bodyPr/>
          <a:lstStyle/>
          <a:p>
            <a:r>
              <a:rPr lang="de-DE" dirty="0"/>
              <a:t>Detail Analysis</a:t>
            </a:r>
            <a:endParaRPr lang="en-US" dirty="0"/>
          </a:p>
        </p:txBody>
      </p:sp>
      <p:sp>
        <p:nvSpPr>
          <p:cNvPr id="3" name="Inhaltsplatzhalter 2">
            <a:extLst>
              <a:ext uri="{FF2B5EF4-FFF2-40B4-BE49-F238E27FC236}">
                <a16:creationId xmlns:a16="http://schemas.microsoft.com/office/drawing/2014/main" id="{BEBB7C15-3F78-40F4-8616-56ACB4D841FA}"/>
              </a:ext>
            </a:extLst>
          </p:cNvPr>
          <p:cNvSpPr>
            <a:spLocks noGrp="1"/>
          </p:cNvSpPr>
          <p:nvPr>
            <p:ph idx="1"/>
          </p:nvPr>
        </p:nvSpPr>
        <p:spPr>
          <a:xfrm>
            <a:off x="1451579" y="2015733"/>
            <a:ext cx="9603275" cy="1576554"/>
          </a:xfrm>
        </p:spPr>
        <p:txBody>
          <a:bodyPr>
            <a:normAutofit/>
          </a:bodyPr>
          <a:lstStyle/>
          <a:p>
            <a:r>
              <a:rPr lang="de-DE" dirty="0" err="1"/>
              <a:t>Furthermore</a:t>
            </a:r>
            <a:r>
              <a:rPr lang="de-DE" dirty="0"/>
              <a:t>, </a:t>
            </a:r>
            <a:r>
              <a:rPr lang="de-DE" dirty="0" err="1"/>
              <a:t>we</a:t>
            </a:r>
            <a:r>
              <a:rPr lang="de-DE" dirty="0"/>
              <a:t> </a:t>
            </a:r>
            <a:r>
              <a:rPr lang="de-DE" dirty="0" err="1"/>
              <a:t>group</a:t>
            </a:r>
            <a:r>
              <a:rPr lang="de-DE" dirty="0"/>
              <a:t> </a:t>
            </a:r>
            <a:r>
              <a:rPr lang="de-DE" dirty="0" err="1"/>
              <a:t>which</a:t>
            </a:r>
            <a:r>
              <a:rPr lang="de-DE" dirty="0"/>
              <a:t> </a:t>
            </a:r>
            <a:r>
              <a:rPr lang="de-DE" dirty="0" err="1"/>
              <a:t>venues</a:t>
            </a:r>
            <a:r>
              <a:rPr lang="de-DE" dirty="0"/>
              <a:t> </a:t>
            </a:r>
            <a:r>
              <a:rPr lang="de-DE" dirty="0" err="1"/>
              <a:t>are</a:t>
            </a:r>
            <a:r>
              <a:rPr lang="de-DE" dirty="0"/>
              <a:t> </a:t>
            </a:r>
            <a:r>
              <a:rPr lang="de-DE" dirty="0" err="1"/>
              <a:t>the</a:t>
            </a:r>
            <a:r>
              <a:rPr lang="de-DE" dirty="0"/>
              <a:t> </a:t>
            </a:r>
            <a:r>
              <a:rPr lang="de-DE" dirty="0" err="1"/>
              <a:t>most</a:t>
            </a:r>
            <a:r>
              <a:rPr lang="de-DE" dirty="0"/>
              <a:t> </a:t>
            </a:r>
            <a:r>
              <a:rPr lang="de-DE" dirty="0" err="1"/>
              <a:t>common</a:t>
            </a:r>
            <a:r>
              <a:rPr lang="de-DE" dirty="0"/>
              <a:t> </a:t>
            </a:r>
            <a:r>
              <a:rPr lang="de-DE" dirty="0" err="1"/>
              <a:t>each</a:t>
            </a:r>
            <a:r>
              <a:rPr lang="de-DE" dirty="0"/>
              <a:t> </a:t>
            </a:r>
            <a:r>
              <a:rPr lang="de-DE" dirty="0" err="1"/>
              <a:t>neighborhood</a:t>
            </a:r>
            <a:endParaRPr lang="de-DE" dirty="0"/>
          </a:p>
          <a:p>
            <a:r>
              <a:rPr lang="de-DE" dirty="0"/>
              <a:t>This will </a:t>
            </a:r>
            <a:r>
              <a:rPr lang="de-DE" dirty="0" err="1"/>
              <a:t>give</a:t>
            </a:r>
            <a:r>
              <a:rPr lang="de-DE" dirty="0"/>
              <a:t> </a:t>
            </a:r>
            <a:r>
              <a:rPr lang="de-DE" dirty="0" err="1"/>
              <a:t>us</a:t>
            </a:r>
            <a:r>
              <a:rPr lang="de-DE" dirty="0"/>
              <a:t> a </a:t>
            </a:r>
            <a:r>
              <a:rPr lang="de-DE" dirty="0" err="1"/>
              <a:t>slight</a:t>
            </a:r>
            <a:r>
              <a:rPr lang="de-DE" dirty="0"/>
              <a:t> </a:t>
            </a:r>
            <a:r>
              <a:rPr lang="de-DE" dirty="0" err="1"/>
              <a:t>indicator</a:t>
            </a:r>
            <a:r>
              <a:rPr lang="de-DE" dirty="0"/>
              <a:t>, </a:t>
            </a:r>
            <a:r>
              <a:rPr lang="de-DE" dirty="0" err="1"/>
              <a:t>that</a:t>
            </a:r>
            <a:r>
              <a:rPr lang="de-DE" dirty="0"/>
              <a:t> Sushi </a:t>
            </a:r>
            <a:r>
              <a:rPr lang="de-DE" dirty="0" err="1"/>
              <a:t>mostly</a:t>
            </a:r>
            <a:r>
              <a:rPr lang="de-DE" dirty="0"/>
              <a:t> </a:t>
            </a:r>
            <a:r>
              <a:rPr lang="de-DE" dirty="0" err="1"/>
              <a:t>dominates</a:t>
            </a:r>
            <a:r>
              <a:rPr lang="de-DE" dirty="0"/>
              <a:t> in NY.</a:t>
            </a:r>
            <a:endParaRPr lang="en-US" dirty="0"/>
          </a:p>
        </p:txBody>
      </p:sp>
      <p:pic>
        <p:nvPicPr>
          <p:cNvPr id="4" name="Grafik 3">
            <a:extLst>
              <a:ext uri="{FF2B5EF4-FFF2-40B4-BE49-F238E27FC236}">
                <a16:creationId xmlns:a16="http://schemas.microsoft.com/office/drawing/2014/main" id="{A384AFE3-B945-4BF7-8BB6-94C833264C35}"/>
              </a:ext>
            </a:extLst>
          </p:cNvPr>
          <p:cNvPicPr>
            <a:picLocks noChangeAspect="1"/>
          </p:cNvPicPr>
          <p:nvPr/>
        </p:nvPicPr>
        <p:blipFill>
          <a:blip r:embed="rId2"/>
          <a:stretch>
            <a:fillRect/>
          </a:stretch>
        </p:blipFill>
        <p:spPr>
          <a:xfrm>
            <a:off x="2373353" y="3121690"/>
            <a:ext cx="7445294" cy="2931791"/>
          </a:xfrm>
          <a:prstGeom prst="rect">
            <a:avLst/>
          </a:prstGeom>
        </p:spPr>
      </p:pic>
    </p:spTree>
    <p:extLst>
      <p:ext uri="{BB962C8B-B14F-4D97-AF65-F5344CB8AC3E}">
        <p14:creationId xmlns:p14="http://schemas.microsoft.com/office/powerpoint/2010/main" val="91023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618EF-7ECA-45E7-969E-2CA7AE56ABCB}"/>
              </a:ext>
            </a:extLst>
          </p:cNvPr>
          <p:cNvSpPr>
            <a:spLocks noGrp="1"/>
          </p:cNvSpPr>
          <p:nvPr>
            <p:ph type="title"/>
          </p:nvPr>
        </p:nvSpPr>
        <p:spPr/>
        <p:txBody>
          <a:bodyPr/>
          <a:lstStyle/>
          <a:p>
            <a:r>
              <a:rPr lang="de-DE" dirty="0"/>
              <a:t>Detail Analysis</a:t>
            </a:r>
            <a:endParaRPr lang="en-US" dirty="0"/>
          </a:p>
        </p:txBody>
      </p:sp>
      <p:sp>
        <p:nvSpPr>
          <p:cNvPr id="3" name="Inhaltsplatzhalter 2">
            <a:extLst>
              <a:ext uri="{FF2B5EF4-FFF2-40B4-BE49-F238E27FC236}">
                <a16:creationId xmlns:a16="http://schemas.microsoft.com/office/drawing/2014/main" id="{BEBB7C15-3F78-40F4-8616-56ACB4D841FA}"/>
              </a:ext>
            </a:extLst>
          </p:cNvPr>
          <p:cNvSpPr>
            <a:spLocks noGrp="1"/>
          </p:cNvSpPr>
          <p:nvPr>
            <p:ph idx="1"/>
          </p:nvPr>
        </p:nvSpPr>
        <p:spPr>
          <a:xfrm>
            <a:off x="1451579" y="2015733"/>
            <a:ext cx="9603275" cy="1576554"/>
          </a:xfrm>
        </p:spPr>
        <p:txBody>
          <a:bodyPr>
            <a:normAutofit/>
          </a:bodyPr>
          <a:lstStyle/>
          <a:p>
            <a:r>
              <a:rPr lang="de-DE" dirty="0"/>
              <a:t>As </a:t>
            </a:r>
            <a:r>
              <a:rPr lang="de-DE" dirty="0" err="1"/>
              <a:t>we</a:t>
            </a:r>
            <a:r>
              <a:rPr lang="de-DE" dirty="0"/>
              <a:t> </a:t>
            </a:r>
            <a:r>
              <a:rPr lang="de-DE" dirty="0" err="1"/>
              <a:t>proceed</a:t>
            </a:r>
            <a:r>
              <a:rPr lang="de-DE" dirty="0"/>
              <a:t> </a:t>
            </a:r>
            <a:r>
              <a:rPr lang="de-DE" dirty="0" err="1"/>
              <a:t>we</a:t>
            </a:r>
            <a:r>
              <a:rPr lang="de-DE" dirty="0"/>
              <a:t> </a:t>
            </a:r>
            <a:r>
              <a:rPr lang="de-DE" dirty="0" err="1"/>
              <a:t>see</a:t>
            </a:r>
            <a:r>
              <a:rPr lang="de-DE" dirty="0"/>
              <a:t> </a:t>
            </a:r>
            <a:r>
              <a:rPr lang="de-DE" dirty="0" err="1"/>
              <a:t>that</a:t>
            </a:r>
            <a:r>
              <a:rPr lang="de-DE" dirty="0"/>
              <a:t> </a:t>
            </a:r>
            <a:r>
              <a:rPr lang="de-DE" dirty="0" err="1"/>
              <a:t>mostly</a:t>
            </a:r>
            <a:r>
              <a:rPr lang="de-DE" dirty="0"/>
              <a:t> Asian Restaurants </a:t>
            </a:r>
            <a:r>
              <a:rPr lang="de-DE" dirty="0" err="1"/>
              <a:t>dominate</a:t>
            </a:r>
            <a:r>
              <a:rPr lang="de-DE" dirty="0"/>
              <a:t> </a:t>
            </a:r>
            <a:r>
              <a:rPr lang="de-DE" dirty="0" err="1"/>
              <a:t>the</a:t>
            </a:r>
            <a:r>
              <a:rPr lang="de-DE" dirty="0"/>
              <a:t> Upper West Side </a:t>
            </a:r>
            <a:r>
              <a:rPr lang="de-DE" dirty="0" err="1"/>
              <a:t>mostly</a:t>
            </a:r>
            <a:endParaRPr lang="de-DE" dirty="0"/>
          </a:p>
          <a:p>
            <a:r>
              <a:rPr lang="de-DE" dirty="0"/>
              <a:t>So </a:t>
            </a:r>
            <a:r>
              <a:rPr lang="de-DE" dirty="0" err="1"/>
              <a:t>for</a:t>
            </a:r>
            <a:r>
              <a:rPr lang="de-DE" dirty="0"/>
              <a:t> Asian Food </a:t>
            </a:r>
            <a:r>
              <a:rPr lang="de-DE" dirty="0" err="1"/>
              <a:t>Enthuasiasts</a:t>
            </a:r>
            <a:r>
              <a:rPr lang="de-DE" dirty="0"/>
              <a:t> like </a:t>
            </a:r>
            <a:r>
              <a:rPr lang="de-DE" dirty="0" err="1"/>
              <a:t>myself</a:t>
            </a:r>
            <a:r>
              <a:rPr lang="de-DE" dirty="0"/>
              <a:t> </a:t>
            </a:r>
            <a:r>
              <a:rPr lang="de-DE" dirty="0" err="1"/>
              <a:t>definetly</a:t>
            </a:r>
            <a:r>
              <a:rPr lang="de-DE" dirty="0"/>
              <a:t> </a:t>
            </a:r>
            <a:r>
              <a:rPr lang="de-DE" dirty="0" err="1"/>
              <a:t>the</a:t>
            </a:r>
            <a:r>
              <a:rPr lang="de-DE" dirty="0"/>
              <a:t> </a:t>
            </a:r>
            <a:r>
              <a:rPr lang="de-DE" dirty="0" err="1"/>
              <a:t>right</a:t>
            </a:r>
            <a:r>
              <a:rPr lang="de-DE" dirty="0"/>
              <a:t> </a:t>
            </a:r>
            <a:r>
              <a:rPr lang="de-DE" dirty="0" err="1"/>
              <a:t>adress</a:t>
            </a:r>
            <a:r>
              <a:rPr lang="de-DE" dirty="0"/>
              <a:t> </a:t>
            </a:r>
            <a:r>
              <a:rPr lang="de-DE" dirty="0" err="1"/>
              <a:t>to</a:t>
            </a:r>
            <a:r>
              <a:rPr lang="de-DE" dirty="0"/>
              <a:t> </a:t>
            </a:r>
            <a:r>
              <a:rPr lang="de-DE" dirty="0" err="1"/>
              <a:t>go</a:t>
            </a:r>
            <a:r>
              <a:rPr lang="de-DE" dirty="0"/>
              <a:t>. </a:t>
            </a:r>
            <a:endParaRPr lang="en-US" dirty="0"/>
          </a:p>
        </p:txBody>
      </p:sp>
      <p:pic>
        <p:nvPicPr>
          <p:cNvPr id="5" name="Grafik 4">
            <a:extLst>
              <a:ext uri="{FF2B5EF4-FFF2-40B4-BE49-F238E27FC236}">
                <a16:creationId xmlns:a16="http://schemas.microsoft.com/office/drawing/2014/main" id="{77E56D82-FD88-4822-B917-D5ECDF971BEC}"/>
              </a:ext>
            </a:extLst>
          </p:cNvPr>
          <p:cNvPicPr>
            <a:picLocks noChangeAspect="1"/>
          </p:cNvPicPr>
          <p:nvPr/>
        </p:nvPicPr>
        <p:blipFill>
          <a:blip r:embed="rId2"/>
          <a:stretch>
            <a:fillRect/>
          </a:stretch>
        </p:blipFill>
        <p:spPr>
          <a:xfrm>
            <a:off x="781050" y="4157079"/>
            <a:ext cx="10629900" cy="1343025"/>
          </a:xfrm>
          <a:prstGeom prst="rect">
            <a:avLst/>
          </a:prstGeom>
        </p:spPr>
      </p:pic>
    </p:spTree>
    <p:extLst>
      <p:ext uri="{BB962C8B-B14F-4D97-AF65-F5344CB8AC3E}">
        <p14:creationId xmlns:p14="http://schemas.microsoft.com/office/powerpoint/2010/main" val="133132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618EF-7ECA-45E7-969E-2CA7AE56ABCB}"/>
              </a:ext>
            </a:extLst>
          </p:cNvPr>
          <p:cNvSpPr>
            <a:spLocks noGrp="1"/>
          </p:cNvSpPr>
          <p:nvPr>
            <p:ph type="title"/>
          </p:nvPr>
        </p:nvSpPr>
        <p:spPr/>
        <p:txBody>
          <a:bodyPr/>
          <a:lstStyle/>
          <a:p>
            <a:r>
              <a:rPr lang="de-DE" dirty="0" err="1"/>
              <a:t>Conclusion</a:t>
            </a:r>
            <a:r>
              <a:rPr lang="de-DE" dirty="0"/>
              <a:t> and Future Research</a:t>
            </a:r>
            <a:endParaRPr lang="en-US" dirty="0"/>
          </a:p>
        </p:txBody>
      </p:sp>
      <p:sp>
        <p:nvSpPr>
          <p:cNvPr id="3" name="Inhaltsplatzhalter 2">
            <a:extLst>
              <a:ext uri="{FF2B5EF4-FFF2-40B4-BE49-F238E27FC236}">
                <a16:creationId xmlns:a16="http://schemas.microsoft.com/office/drawing/2014/main" id="{BEBB7C15-3F78-40F4-8616-56ACB4D841FA}"/>
              </a:ext>
            </a:extLst>
          </p:cNvPr>
          <p:cNvSpPr>
            <a:spLocks noGrp="1"/>
          </p:cNvSpPr>
          <p:nvPr>
            <p:ph idx="1"/>
          </p:nvPr>
        </p:nvSpPr>
        <p:spPr>
          <a:xfrm>
            <a:off x="1451579" y="2015732"/>
            <a:ext cx="9603275" cy="3834561"/>
          </a:xfrm>
        </p:spPr>
        <p:txBody>
          <a:bodyPr>
            <a:normAutofit lnSpcReduction="10000"/>
          </a:bodyPr>
          <a:lstStyle/>
          <a:p>
            <a:r>
              <a:rPr lang="de-DE" dirty="0"/>
              <a:t>Well </a:t>
            </a:r>
            <a:r>
              <a:rPr lang="de-DE" dirty="0" err="1"/>
              <a:t>these</a:t>
            </a:r>
            <a:r>
              <a:rPr lang="de-DE" dirty="0"/>
              <a:t> </a:t>
            </a:r>
            <a:r>
              <a:rPr lang="de-DE" dirty="0" err="1"/>
              <a:t>information</a:t>
            </a:r>
            <a:r>
              <a:rPr lang="de-DE" dirty="0"/>
              <a:t> </a:t>
            </a:r>
            <a:r>
              <a:rPr lang="de-DE" dirty="0" err="1"/>
              <a:t>can</a:t>
            </a:r>
            <a:r>
              <a:rPr lang="de-DE" dirty="0"/>
              <a:t> </a:t>
            </a:r>
            <a:r>
              <a:rPr lang="de-DE" dirty="0" err="1"/>
              <a:t>be</a:t>
            </a:r>
            <a:r>
              <a:rPr lang="de-DE" dirty="0"/>
              <a:t> </a:t>
            </a:r>
            <a:r>
              <a:rPr lang="de-DE" dirty="0" err="1"/>
              <a:t>used</a:t>
            </a:r>
            <a:r>
              <a:rPr lang="de-DE" dirty="0"/>
              <a:t> </a:t>
            </a:r>
            <a:r>
              <a:rPr lang="de-DE" dirty="0" err="1"/>
              <a:t>for</a:t>
            </a:r>
            <a:r>
              <a:rPr lang="de-DE" dirty="0"/>
              <a:t> </a:t>
            </a:r>
            <a:r>
              <a:rPr lang="de-DE" dirty="0" err="1"/>
              <a:t>tourists</a:t>
            </a:r>
            <a:r>
              <a:rPr lang="de-DE" dirty="0"/>
              <a:t>, </a:t>
            </a:r>
            <a:r>
              <a:rPr lang="de-DE" dirty="0" err="1"/>
              <a:t>whether</a:t>
            </a:r>
            <a:r>
              <a:rPr lang="de-DE" dirty="0"/>
              <a:t> </a:t>
            </a:r>
            <a:r>
              <a:rPr lang="de-DE" dirty="0" err="1"/>
              <a:t>to</a:t>
            </a:r>
            <a:r>
              <a:rPr lang="de-DE" dirty="0"/>
              <a:t> </a:t>
            </a:r>
            <a:r>
              <a:rPr lang="de-DE" dirty="0" err="1"/>
              <a:t>go</a:t>
            </a:r>
            <a:r>
              <a:rPr lang="de-DE" dirty="0"/>
              <a:t> on </a:t>
            </a:r>
            <a:r>
              <a:rPr lang="de-DE" dirty="0" err="1"/>
              <a:t>their</a:t>
            </a:r>
            <a:r>
              <a:rPr lang="de-DE" dirty="0"/>
              <a:t> </a:t>
            </a:r>
            <a:r>
              <a:rPr lang="de-DE" dirty="0" err="1"/>
              <a:t>sight</a:t>
            </a:r>
            <a:r>
              <a:rPr lang="de-DE" dirty="0"/>
              <a:t> </a:t>
            </a:r>
            <a:r>
              <a:rPr lang="de-DE" dirty="0" err="1"/>
              <a:t>seeing</a:t>
            </a:r>
            <a:r>
              <a:rPr lang="de-DE" dirty="0"/>
              <a:t>, </a:t>
            </a:r>
            <a:r>
              <a:rPr lang="de-DE" dirty="0" err="1"/>
              <a:t>which</a:t>
            </a:r>
            <a:r>
              <a:rPr lang="de-DE" dirty="0"/>
              <a:t> </a:t>
            </a:r>
            <a:r>
              <a:rPr lang="de-DE" dirty="0" err="1"/>
              <a:t>restaurants</a:t>
            </a:r>
            <a:r>
              <a:rPr lang="de-DE" dirty="0"/>
              <a:t> </a:t>
            </a:r>
            <a:r>
              <a:rPr lang="de-DE" dirty="0" err="1"/>
              <a:t>based</a:t>
            </a:r>
            <a:r>
              <a:rPr lang="de-DE" dirty="0"/>
              <a:t> on </a:t>
            </a:r>
            <a:r>
              <a:rPr lang="de-DE" dirty="0" err="1"/>
              <a:t>which</a:t>
            </a:r>
            <a:r>
              <a:rPr lang="de-DE" dirty="0"/>
              <a:t> </a:t>
            </a:r>
            <a:r>
              <a:rPr lang="de-DE" dirty="0" err="1"/>
              <a:t>values</a:t>
            </a:r>
            <a:r>
              <a:rPr lang="de-DE" dirty="0"/>
              <a:t> </a:t>
            </a:r>
            <a:r>
              <a:rPr lang="de-DE" dirty="0" err="1"/>
              <a:t>to</a:t>
            </a:r>
            <a:r>
              <a:rPr lang="de-DE" dirty="0"/>
              <a:t> </a:t>
            </a:r>
            <a:r>
              <a:rPr lang="de-DE" dirty="0" err="1"/>
              <a:t>visit</a:t>
            </a:r>
            <a:r>
              <a:rPr lang="de-DE" dirty="0"/>
              <a:t> etc.</a:t>
            </a:r>
          </a:p>
          <a:p>
            <a:r>
              <a:rPr lang="de-DE" dirty="0" err="1"/>
              <a:t>Furthermore</a:t>
            </a:r>
            <a:r>
              <a:rPr lang="de-DE" dirty="0"/>
              <a:t>, </a:t>
            </a:r>
            <a:r>
              <a:rPr lang="de-DE" dirty="0" err="1"/>
              <a:t>it</a:t>
            </a:r>
            <a:r>
              <a:rPr lang="de-DE" dirty="0"/>
              <a:t> </a:t>
            </a:r>
            <a:r>
              <a:rPr lang="de-DE" dirty="0" err="1"/>
              <a:t>gives</a:t>
            </a:r>
            <a:r>
              <a:rPr lang="de-DE" dirty="0"/>
              <a:t> a </a:t>
            </a:r>
            <a:r>
              <a:rPr lang="de-DE" dirty="0" err="1"/>
              <a:t>slightly</a:t>
            </a:r>
            <a:r>
              <a:rPr lang="de-DE" dirty="0"/>
              <a:t> </a:t>
            </a:r>
            <a:r>
              <a:rPr lang="de-DE" dirty="0" err="1"/>
              <a:t>insight</a:t>
            </a:r>
            <a:r>
              <a:rPr lang="de-DE" dirty="0"/>
              <a:t> </a:t>
            </a:r>
            <a:r>
              <a:rPr lang="de-DE" dirty="0" err="1"/>
              <a:t>about</a:t>
            </a:r>
            <a:r>
              <a:rPr lang="de-DE" dirty="0"/>
              <a:t> </a:t>
            </a:r>
            <a:r>
              <a:rPr lang="de-DE" dirty="0" err="1"/>
              <a:t>business</a:t>
            </a:r>
            <a:r>
              <a:rPr lang="de-DE" dirty="0"/>
              <a:t> </a:t>
            </a:r>
            <a:r>
              <a:rPr lang="de-DE" dirty="0" err="1"/>
              <a:t>opportunities</a:t>
            </a:r>
            <a:r>
              <a:rPr lang="de-DE" dirty="0"/>
              <a:t>.</a:t>
            </a:r>
          </a:p>
          <a:p>
            <a:r>
              <a:rPr lang="de-DE" dirty="0" err="1"/>
              <a:t>It</a:t>
            </a:r>
            <a:r>
              <a:rPr lang="de-DE" dirty="0"/>
              <a:t> </a:t>
            </a:r>
            <a:r>
              <a:rPr lang="de-DE" dirty="0" err="1"/>
              <a:t>seems</a:t>
            </a:r>
            <a:r>
              <a:rPr lang="de-DE" dirty="0"/>
              <a:t> </a:t>
            </a:r>
            <a:r>
              <a:rPr lang="de-DE" dirty="0" err="1"/>
              <a:t>that</a:t>
            </a:r>
            <a:r>
              <a:rPr lang="de-DE" dirty="0"/>
              <a:t> </a:t>
            </a:r>
            <a:r>
              <a:rPr lang="de-DE" dirty="0" err="1"/>
              <a:t>asian</a:t>
            </a:r>
            <a:r>
              <a:rPr lang="de-DE" dirty="0"/>
              <a:t> </a:t>
            </a:r>
            <a:r>
              <a:rPr lang="de-DE" dirty="0" err="1"/>
              <a:t>food</a:t>
            </a:r>
            <a:r>
              <a:rPr lang="de-DE" dirty="0"/>
              <a:t> </a:t>
            </a:r>
            <a:r>
              <a:rPr lang="de-DE" dirty="0" err="1"/>
              <a:t>is</a:t>
            </a:r>
            <a:r>
              <a:rPr lang="de-DE" dirty="0"/>
              <a:t> </a:t>
            </a:r>
            <a:r>
              <a:rPr lang="de-DE" dirty="0" err="1"/>
              <a:t>quite</a:t>
            </a:r>
            <a:r>
              <a:rPr lang="de-DE" dirty="0"/>
              <a:t> </a:t>
            </a:r>
            <a:r>
              <a:rPr lang="de-DE" dirty="0" err="1"/>
              <a:t>successful</a:t>
            </a:r>
            <a:r>
              <a:rPr lang="de-DE" dirty="0"/>
              <a:t> in Manhattan</a:t>
            </a:r>
            <a:r>
              <a:rPr lang="en-US" dirty="0"/>
              <a:t>, because it is booming</a:t>
            </a:r>
          </a:p>
          <a:p>
            <a:r>
              <a:rPr lang="de-DE" dirty="0"/>
              <a:t>B</a:t>
            </a:r>
            <a:r>
              <a:rPr lang="en-US" dirty="0" err="1"/>
              <a:t>ut</a:t>
            </a:r>
            <a:r>
              <a:rPr lang="en-US" dirty="0"/>
              <a:t> if it is a good business opportunity or not cannot be assessed with this kind of data, because you would need more in detail knowledge on which people live there, which kinds of customers does the restaurants have and so on</a:t>
            </a:r>
          </a:p>
          <a:p>
            <a:r>
              <a:rPr lang="de-DE" dirty="0"/>
              <a:t>T</a:t>
            </a:r>
            <a:r>
              <a:rPr lang="en-US" dirty="0"/>
              <a:t>his will be definitely my future research after completing the course, just for fun ;)</a:t>
            </a:r>
          </a:p>
          <a:p>
            <a:r>
              <a:rPr lang="de-DE" dirty="0" err="1"/>
              <a:t>Thanks</a:t>
            </a:r>
            <a:r>
              <a:rPr lang="de-DE" dirty="0"/>
              <a:t> </a:t>
            </a:r>
            <a:r>
              <a:rPr lang="de-DE" dirty="0" err="1"/>
              <a:t>for</a:t>
            </a:r>
            <a:r>
              <a:rPr lang="de-DE" dirty="0"/>
              <a:t> </a:t>
            </a:r>
            <a:r>
              <a:rPr lang="de-DE" dirty="0" err="1"/>
              <a:t>your</a:t>
            </a:r>
            <a:r>
              <a:rPr lang="de-DE" dirty="0"/>
              <a:t> time and review </a:t>
            </a:r>
            <a:r>
              <a:rPr lang="de-DE" dirty="0" err="1"/>
              <a:t>my</a:t>
            </a:r>
            <a:r>
              <a:rPr lang="de-DE" dirty="0"/>
              <a:t> </a:t>
            </a:r>
            <a:r>
              <a:rPr lang="de-DE" dirty="0" err="1"/>
              <a:t>friend</a:t>
            </a:r>
            <a:r>
              <a:rPr lang="de-DE" dirty="0"/>
              <a:t>. Best </a:t>
            </a:r>
            <a:r>
              <a:rPr lang="de-DE" dirty="0" err="1"/>
              <a:t>greetz</a:t>
            </a:r>
            <a:r>
              <a:rPr lang="de-DE"/>
              <a:t>.</a:t>
            </a:r>
            <a:endParaRPr lang="de-DE" dirty="0"/>
          </a:p>
        </p:txBody>
      </p:sp>
    </p:spTree>
    <p:extLst>
      <p:ext uri="{BB962C8B-B14F-4D97-AF65-F5344CB8AC3E}">
        <p14:creationId xmlns:p14="http://schemas.microsoft.com/office/powerpoint/2010/main" val="259466970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326</Words>
  <Application>Microsoft Office PowerPoint</Application>
  <PresentationFormat>Breitbild</PresentationFormat>
  <Paragraphs>27</Paragraphs>
  <Slides>7</Slides>
  <Notes>0</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7</vt:i4>
      </vt:variant>
    </vt:vector>
  </HeadingPairs>
  <TitlesOfParts>
    <vt:vector size="13" baseType="lpstr">
      <vt:lpstr>Arial</vt:lpstr>
      <vt:lpstr>Calibri</vt:lpstr>
      <vt:lpstr>Calibri Light</vt:lpstr>
      <vt:lpstr>Gill Sans MT</vt:lpstr>
      <vt:lpstr>Office</vt:lpstr>
      <vt:lpstr>Galerie</vt:lpstr>
      <vt:lpstr>Examining sushi restaurants in NY</vt:lpstr>
      <vt:lpstr>Introduction</vt:lpstr>
      <vt:lpstr>Visualization</vt:lpstr>
      <vt:lpstr>Detail Analysis</vt:lpstr>
      <vt:lpstr>Detail Analysis</vt:lpstr>
      <vt:lpstr>Detail Analysis</vt:lpstr>
      <vt:lpstr>Conclusion and 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sushi restaurants in NY</dc:title>
  <dc:creator>Orkan Basaran</dc:creator>
  <cp:lastModifiedBy>Orkan Basaran</cp:lastModifiedBy>
  <cp:revision>9</cp:revision>
  <dcterms:created xsi:type="dcterms:W3CDTF">2020-11-24T13:42:14Z</dcterms:created>
  <dcterms:modified xsi:type="dcterms:W3CDTF">2020-11-24T14:23:21Z</dcterms:modified>
</cp:coreProperties>
</file>