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pPr algn="l"/>
            <a:fld id="{A5B0A250-5CC0-1746-B209-08E8B0DAE6AF}" type="datetimeFigureOut">
              <a:rPr lang="en-US" smtClean="0"/>
              <a:pPr algn="l"/>
              <a:t>2/6/2023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96999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595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71371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1807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40112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69965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340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6384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5192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329057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5B0A250-5CC0-1746-B209-08E8B0DAE6AF}" type="datetimeFigureOut">
              <a:rPr lang="en-US" smtClean="0"/>
              <a:t>2/6/2023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4270242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5B0A250-5CC0-1746-B209-08E8B0DAE6AF}" type="datetimeFigureOut">
              <a:rPr lang="en-US" smtClean="0"/>
              <a:pPr/>
              <a:t>2/6/2023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637114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loudy oil paint art">
            <a:extLst>
              <a:ext uri="{FF2B5EF4-FFF2-40B4-BE49-F238E27FC236}">
                <a16:creationId xmlns:a16="http://schemas.microsoft.com/office/drawing/2014/main" id="{C33D66D7-6D92-0557-8BE1-B57C27B77087}"/>
              </a:ext>
            </a:extLst>
          </p:cNvPr>
          <p:cNvPicPr>
            <a:picLocks noChangeAspect="1"/>
          </p:cNvPicPr>
          <p:nvPr/>
        </p:nvPicPr>
        <p:blipFill rotWithShape="1">
          <a:blip r:embed="rId2"/>
          <a:srcRect t="15256" b="474"/>
          <a:stretch/>
        </p:blipFill>
        <p:spPr>
          <a:xfrm>
            <a:off x="20" y="1"/>
            <a:ext cx="12191980" cy="6857999"/>
          </a:xfrm>
          <a:prstGeom prst="rect">
            <a:avLst/>
          </a:prstGeom>
        </p:spPr>
      </p:pic>
      <p:sp>
        <p:nvSpPr>
          <p:cNvPr id="2" name="Title 1">
            <a:extLst>
              <a:ext uri="{FF2B5EF4-FFF2-40B4-BE49-F238E27FC236}">
                <a16:creationId xmlns:a16="http://schemas.microsoft.com/office/drawing/2014/main" id="{12B94450-64E5-2EE4-CC43-FD172738C9ED}"/>
              </a:ext>
            </a:extLst>
          </p:cNvPr>
          <p:cNvSpPr>
            <a:spLocks noGrp="1"/>
          </p:cNvSpPr>
          <p:nvPr>
            <p:ph type="ctrTitle"/>
          </p:nvPr>
        </p:nvSpPr>
        <p:spPr>
          <a:xfrm>
            <a:off x="565151" y="768334"/>
            <a:ext cx="4134538" cy="2866405"/>
          </a:xfrm>
        </p:spPr>
        <p:txBody>
          <a:bodyPr>
            <a:normAutofit/>
          </a:bodyPr>
          <a:lstStyle/>
          <a:p>
            <a:r>
              <a:rPr lang="en-CA" sz="5400" dirty="0"/>
              <a:t>GAIA System</a:t>
            </a:r>
          </a:p>
        </p:txBody>
      </p:sp>
      <p:sp>
        <p:nvSpPr>
          <p:cNvPr id="3" name="Subtitle 2">
            <a:extLst>
              <a:ext uri="{FF2B5EF4-FFF2-40B4-BE49-F238E27FC236}">
                <a16:creationId xmlns:a16="http://schemas.microsoft.com/office/drawing/2014/main" id="{0FF7EE9B-8614-3CC0-B8D2-9F8B973DE451}"/>
              </a:ext>
            </a:extLst>
          </p:cNvPr>
          <p:cNvSpPr>
            <a:spLocks noGrp="1"/>
          </p:cNvSpPr>
          <p:nvPr>
            <p:ph type="subTitle" idx="1"/>
          </p:nvPr>
        </p:nvSpPr>
        <p:spPr>
          <a:xfrm>
            <a:off x="565151" y="4283239"/>
            <a:ext cx="4134538" cy="1475177"/>
          </a:xfrm>
        </p:spPr>
        <p:txBody>
          <a:bodyPr>
            <a:normAutofit/>
          </a:bodyPr>
          <a:lstStyle/>
          <a:p>
            <a:r>
              <a:rPr lang="en-CA" dirty="0"/>
              <a:t>Workflow, by Orko Bairagi</a:t>
            </a:r>
          </a:p>
        </p:txBody>
      </p:sp>
    </p:spTree>
    <p:extLst>
      <p:ext uri="{BB962C8B-B14F-4D97-AF65-F5344CB8AC3E}">
        <p14:creationId xmlns:p14="http://schemas.microsoft.com/office/powerpoint/2010/main" val="19681826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4A4A7-D52A-50B8-2B83-CA843F1679A7}"/>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1D310C62-CA2B-1FB2-DC8C-28FA67B78ADE}"/>
              </a:ext>
            </a:extLst>
          </p:cNvPr>
          <p:cNvSpPr>
            <a:spLocks noGrp="1"/>
          </p:cNvSpPr>
          <p:nvPr>
            <p:ph type="title"/>
          </p:nvPr>
        </p:nvSpPr>
        <p:spPr>
          <a:xfrm>
            <a:off x="657224" y="499533"/>
            <a:ext cx="10772775" cy="1658198"/>
          </a:xfrm>
        </p:spPr>
        <p:txBody>
          <a:bodyPr>
            <a:normAutofit/>
          </a:bodyPr>
          <a:lstStyle/>
          <a:p>
            <a:r>
              <a:rPr lang="en-CA">
                <a:solidFill>
                  <a:schemeClr val="tx1"/>
                </a:solidFill>
              </a:rPr>
              <a:t>Main objective</a:t>
            </a:r>
          </a:p>
        </p:txBody>
      </p:sp>
      <p:sp>
        <p:nvSpPr>
          <p:cNvPr id="3" name="Content Placeholder 2">
            <a:extLst>
              <a:ext uri="{FF2B5EF4-FFF2-40B4-BE49-F238E27FC236}">
                <a16:creationId xmlns:a16="http://schemas.microsoft.com/office/drawing/2014/main" id="{9D91B921-A024-A3BA-FD7E-3A8F13AE8294}"/>
              </a:ext>
            </a:extLst>
          </p:cNvPr>
          <p:cNvSpPr>
            <a:spLocks noGrp="1"/>
          </p:cNvSpPr>
          <p:nvPr>
            <p:ph idx="1"/>
          </p:nvPr>
        </p:nvSpPr>
        <p:spPr>
          <a:xfrm>
            <a:off x="676656" y="2011680"/>
            <a:ext cx="10753725" cy="3766185"/>
          </a:xfrm>
        </p:spPr>
        <p:txBody>
          <a:bodyPr>
            <a:normAutofit/>
          </a:bodyPr>
          <a:lstStyle/>
          <a:p>
            <a:r>
              <a:rPr lang="en-CA" dirty="0">
                <a:solidFill>
                  <a:schemeClr val="tx1"/>
                </a:solidFill>
              </a:rPr>
              <a:t>Provide detailed routes and satellite coverage data:</a:t>
            </a:r>
          </a:p>
          <a:p>
            <a:endParaRPr lang="en-CA" dirty="0">
              <a:solidFill>
                <a:schemeClr val="tx1"/>
              </a:solidFill>
            </a:endParaRPr>
          </a:p>
          <a:p>
            <a:r>
              <a:rPr lang="en-CA" dirty="0">
                <a:solidFill>
                  <a:schemeClr val="tx1"/>
                </a:solidFill>
              </a:rPr>
              <a:t>Use ETL, Machine Learning Algorithms and Interactive GUI to display an alpha (advantageous) route in any terrain.</a:t>
            </a:r>
          </a:p>
          <a:p>
            <a:endParaRPr lang="en-CA" dirty="0">
              <a:solidFill>
                <a:schemeClr val="tx1"/>
              </a:solidFill>
            </a:endParaRPr>
          </a:p>
          <a:p>
            <a:r>
              <a:rPr lang="en-CA" dirty="0">
                <a:solidFill>
                  <a:schemeClr val="tx1"/>
                </a:solidFill>
              </a:rPr>
              <a:t>Returns customized solution.</a:t>
            </a:r>
          </a:p>
          <a:p>
            <a:endParaRPr lang="en-CA" dirty="0">
              <a:solidFill>
                <a:schemeClr val="tx1"/>
              </a:solidFill>
            </a:endParaRPr>
          </a:p>
          <a:p>
            <a:endParaRPr lang="en-CA" dirty="0">
              <a:solidFill>
                <a:schemeClr val="tx1"/>
              </a:solidFill>
            </a:endParaRPr>
          </a:p>
          <a:p>
            <a:pPr lvl="1"/>
            <a:endParaRPr lang="en-CA" dirty="0">
              <a:solidFill>
                <a:schemeClr val="tx1"/>
              </a:solidFill>
            </a:endParaRPr>
          </a:p>
        </p:txBody>
      </p:sp>
    </p:spTree>
    <p:extLst>
      <p:ext uri="{BB962C8B-B14F-4D97-AF65-F5344CB8AC3E}">
        <p14:creationId xmlns:p14="http://schemas.microsoft.com/office/powerpoint/2010/main" val="22040885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54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10C62-CA2B-1FB2-DC8C-28FA67B78ADE}"/>
              </a:ext>
            </a:extLst>
          </p:cNvPr>
          <p:cNvSpPr>
            <a:spLocks noGrp="1"/>
          </p:cNvSpPr>
          <p:nvPr>
            <p:ph type="title"/>
          </p:nvPr>
        </p:nvSpPr>
        <p:spPr>
          <a:xfrm>
            <a:off x="8173212" y="499533"/>
            <a:ext cx="3401568" cy="1920240"/>
          </a:xfrm>
        </p:spPr>
        <p:txBody>
          <a:bodyPr anchor="b">
            <a:normAutofit/>
          </a:bodyPr>
          <a:lstStyle/>
          <a:p>
            <a:r>
              <a:rPr lang="en-CA" sz="4000">
                <a:solidFill>
                  <a:srgbClr val="FFFFFF"/>
                </a:solidFill>
              </a:rPr>
              <a:t>3 main features: </a:t>
            </a:r>
          </a:p>
        </p:txBody>
      </p:sp>
      <p:pic>
        <p:nvPicPr>
          <p:cNvPr id="57" name="Picture 56">
            <a:extLst>
              <a:ext uri="{FF2B5EF4-FFF2-40B4-BE49-F238E27FC236}">
                <a16:creationId xmlns:a16="http://schemas.microsoft.com/office/drawing/2014/main" id="{E36E9DE2-9D47-BE4B-5D1C-9DF7111545FB}"/>
              </a:ext>
            </a:extLst>
          </p:cNvPr>
          <p:cNvPicPr>
            <a:picLocks noChangeAspect="1"/>
          </p:cNvPicPr>
          <p:nvPr/>
        </p:nvPicPr>
        <p:blipFill rotWithShape="1">
          <a:blip r:embed="rId2"/>
          <a:srcRect l="16607" r="9849" b="-1"/>
          <a:stretch/>
        </p:blipFill>
        <p:spPr>
          <a:xfrm>
            <a:off x="20" y="10"/>
            <a:ext cx="7555971" cy="6857990"/>
          </a:xfrm>
          <a:prstGeom prst="rect">
            <a:avLst/>
          </a:prstGeom>
        </p:spPr>
      </p:pic>
      <p:sp>
        <p:nvSpPr>
          <p:cNvPr id="3" name="Content Placeholder 2">
            <a:extLst>
              <a:ext uri="{FF2B5EF4-FFF2-40B4-BE49-F238E27FC236}">
                <a16:creationId xmlns:a16="http://schemas.microsoft.com/office/drawing/2014/main" id="{9D91B921-A024-A3BA-FD7E-3A8F13AE8294}"/>
              </a:ext>
            </a:extLst>
          </p:cNvPr>
          <p:cNvSpPr>
            <a:spLocks noGrp="1"/>
          </p:cNvSpPr>
          <p:nvPr>
            <p:ph idx="1"/>
          </p:nvPr>
        </p:nvSpPr>
        <p:spPr>
          <a:xfrm>
            <a:off x="8173212" y="2419773"/>
            <a:ext cx="3401568" cy="3358092"/>
          </a:xfrm>
        </p:spPr>
        <p:txBody>
          <a:bodyPr>
            <a:normAutofit/>
          </a:bodyPr>
          <a:lstStyle/>
          <a:p>
            <a:r>
              <a:rPr lang="en-CA" sz="1800" dirty="0">
                <a:solidFill>
                  <a:srgbClr val="FFFFFF"/>
                </a:solidFill>
              </a:rPr>
              <a:t>3 main objectives: </a:t>
            </a:r>
          </a:p>
          <a:p>
            <a:pPr lvl="1"/>
            <a:r>
              <a:rPr lang="en-CA" sz="1800" dirty="0">
                <a:solidFill>
                  <a:srgbClr val="FFFFFF"/>
                </a:solidFill>
              </a:rPr>
              <a:t>On-road routes</a:t>
            </a:r>
          </a:p>
          <a:p>
            <a:pPr lvl="1"/>
            <a:r>
              <a:rPr lang="en-CA" sz="1800" dirty="0">
                <a:solidFill>
                  <a:srgbClr val="FFFFFF"/>
                </a:solidFill>
              </a:rPr>
              <a:t>Off-road routes</a:t>
            </a:r>
          </a:p>
          <a:p>
            <a:pPr lvl="1"/>
            <a:r>
              <a:rPr lang="en-CA" sz="1800" dirty="0">
                <a:solidFill>
                  <a:srgbClr val="FFFFFF"/>
                </a:solidFill>
              </a:rPr>
              <a:t>Satellite Tracking info</a:t>
            </a:r>
          </a:p>
          <a:p>
            <a:endParaRPr lang="en-CA" sz="1800" dirty="0">
              <a:solidFill>
                <a:srgbClr val="FFFFFF"/>
              </a:solidFill>
            </a:endParaRPr>
          </a:p>
          <a:p>
            <a:pPr lvl="1"/>
            <a:endParaRPr lang="en-CA" sz="1800" dirty="0">
              <a:solidFill>
                <a:srgbClr val="FFFFFF"/>
              </a:solidFill>
            </a:endParaRPr>
          </a:p>
        </p:txBody>
      </p:sp>
    </p:spTree>
    <p:extLst>
      <p:ext uri="{BB962C8B-B14F-4D97-AF65-F5344CB8AC3E}">
        <p14:creationId xmlns:p14="http://schemas.microsoft.com/office/powerpoint/2010/main" val="21565506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10C62-CA2B-1FB2-DC8C-28FA67B78ADE}"/>
              </a:ext>
            </a:extLst>
          </p:cNvPr>
          <p:cNvSpPr>
            <a:spLocks noGrp="1"/>
          </p:cNvSpPr>
          <p:nvPr>
            <p:ph type="title"/>
          </p:nvPr>
        </p:nvSpPr>
        <p:spPr>
          <a:xfrm>
            <a:off x="8173212" y="499533"/>
            <a:ext cx="3401568" cy="1920240"/>
          </a:xfrm>
        </p:spPr>
        <p:txBody>
          <a:bodyPr anchor="b">
            <a:normAutofit/>
          </a:bodyPr>
          <a:lstStyle/>
          <a:p>
            <a:r>
              <a:rPr lang="en-CA" sz="4000" dirty="0">
                <a:solidFill>
                  <a:srgbClr val="FFFFFF"/>
                </a:solidFill>
              </a:rPr>
              <a:t>Front End GUI</a:t>
            </a:r>
          </a:p>
        </p:txBody>
      </p:sp>
      <p:pic>
        <p:nvPicPr>
          <p:cNvPr id="5" name="Picture 4">
            <a:extLst>
              <a:ext uri="{FF2B5EF4-FFF2-40B4-BE49-F238E27FC236}">
                <a16:creationId xmlns:a16="http://schemas.microsoft.com/office/drawing/2014/main" id="{1DBCE0B8-1928-6032-6DE0-B280FF943690}"/>
              </a:ext>
            </a:extLst>
          </p:cNvPr>
          <p:cNvPicPr>
            <a:picLocks noChangeAspect="1"/>
          </p:cNvPicPr>
          <p:nvPr/>
        </p:nvPicPr>
        <p:blipFill rotWithShape="1">
          <a:blip r:embed="rId2"/>
          <a:srcRect l="20786" r="17239"/>
          <a:stretch/>
        </p:blipFill>
        <p:spPr>
          <a:xfrm>
            <a:off x="20" y="10"/>
            <a:ext cx="7555971" cy="6857990"/>
          </a:xfrm>
          <a:prstGeom prst="rect">
            <a:avLst/>
          </a:prstGeom>
        </p:spPr>
      </p:pic>
      <p:sp>
        <p:nvSpPr>
          <p:cNvPr id="3" name="Content Placeholder 2">
            <a:extLst>
              <a:ext uri="{FF2B5EF4-FFF2-40B4-BE49-F238E27FC236}">
                <a16:creationId xmlns:a16="http://schemas.microsoft.com/office/drawing/2014/main" id="{9D91B921-A024-A3BA-FD7E-3A8F13AE8294}"/>
              </a:ext>
            </a:extLst>
          </p:cNvPr>
          <p:cNvSpPr>
            <a:spLocks noGrp="1"/>
          </p:cNvSpPr>
          <p:nvPr>
            <p:ph idx="1"/>
          </p:nvPr>
        </p:nvSpPr>
        <p:spPr>
          <a:xfrm>
            <a:off x="8173212" y="2419773"/>
            <a:ext cx="3401568" cy="3358092"/>
          </a:xfrm>
          <a:ln>
            <a:solidFill>
              <a:schemeClr val="bg1"/>
            </a:solidFill>
          </a:ln>
        </p:spPr>
        <p:txBody>
          <a:bodyPr>
            <a:normAutofit/>
          </a:bodyPr>
          <a:lstStyle/>
          <a:p>
            <a:pPr lvl="1"/>
            <a:r>
              <a:rPr lang="en-CA" sz="2000" dirty="0">
                <a:solidFill>
                  <a:schemeClr val="tx1"/>
                </a:solidFill>
              </a:rPr>
              <a:t>The Front End GUI is designed to be interactive for user to upload any files according to feature design (road maps, terrain feature, elevation, etc.)</a:t>
            </a:r>
          </a:p>
          <a:p>
            <a:pPr lvl="1"/>
            <a:r>
              <a:rPr lang="en-CA" sz="2000" dirty="0">
                <a:solidFill>
                  <a:schemeClr val="tx1"/>
                </a:solidFill>
              </a:rPr>
              <a:t>From the GUI a REST API is designed under a Foundary Framework I’m assuming where data is forced into a pipeline for processing</a:t>
            </a:r>
          </a:p>
          <a:p>
            <a:pPr lvl="1"/>
            <a:endParaRPr lang="en-CA" sz="1800" dirty="0">
              <a:solidFill>
                <a:srgbClr val="FFFFFF"/>
              </a:solidFill>
            </a:endParaRPr>
          </a:p>
        </p:txBody>
      </p:sp>
    </p:spTree>
    <p:extLst>
      <p:ext uri="{BB962C8B-B14F-4D97-AF65-F5344CB8AC3E}">
        <p14:creationId xmlns:p14="http://schemas.microsoft.com/office/powerpoint/2010/main" val="6036822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10C62-CA2B-1FB2-DC8C-28FA67B78ADE}"/>
              </a:ext>
            </a:extLst>
          </p:cNvPr>
          <p:cNvSpPr>
            <a:spLocks noGrp="1"/>
          </p:cNvSpPr>
          <p:nvPr>
            <p:ph type="title"/>
          </p:nvPr>
        </p:nvSpPr>
        <p:spPr>
          <a:xfrm>
            <a:off x="706299" y="639763"/>
            <a:ext cx="3947998" cy="5492750"/>
          </a:xfrm>
        </p:spPr>
        <p:txBody>
          <a:bodyPr>
            <a:normAutofit/>
          </a:bodyPr>
          <a:lstStyle/>
          <a:p>
            <a:r>
              <a:rPr lang="en-CA" sz="6000">
                <a:solidFill>
                  <a:srgbClr val="FFFFFF"/>
                </a:solidFill>
              </a:rPr>
              <a:t>Backend Engine</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91B921-A024-A3BA-FD7E-3A8F13AE8294}"/>
              </a:ext>
            </a:extLst>
          </p:cNvPr>
          <p:cNvSpPr>
            <a:spLocks noGrp="1"/>
          </p:cNvSpPr>
          <p:nvPr>
            <p:ph idx="1"/>
          </p:nvPr>
        </p:nvSpPr>
        <p:spPr>
          <a:xfrm>
            <a:off x="5288349" y="639764"/>
            <a:ext cx="6142032" cy="5492749"/>
          </a:xfrm>
        </p:spPr>
        <p:txBody>
          <a:bodyPr anchor="ctr">
            <a:normAutofit/>
          </a:bodyPr>
          <a:lstStyle/>
          <a:p>
            <a:pPr lvl="1"/>
            <a:r>
              <a:rPr lang="en-CA" dirty="0"/>
              <a:t>The Backend Engine takes from the Foundary Framework and sorts it out to the required Machine Learning and models based on user prompts, takes data and runs it through required methods to generate an alpha decision for the user.</a:t>
            </a:r>
          </a:p>
          <a:p>
            <a:pPr lvl="1"/>
            <a:endParaRPr lang="en-CA" dirty="0"/>
          </a:p>
          <a:p>
            <a:pPr lvl="1"/>
            <a:r>
              <a:rPr lang="en-CA" dirty="0"/>
              <a:t>Main objective is to maximize route efficiency given user requirements, (vehicle type, terrain fuel type etc.) while keeping track of satellite tracking. </a:t>
            </a:r>
          </a:p>
          <a:p>
            <a:pPr lvl="1"/>
            <a:endParaRPr lang="en-CA" dirty="0"/>
          </a:p>
          <a:p>
            <a:pPr lvl="1"/>
            <a:r>
              <a:rPr lang="en-CA" dirty="0"/>
              <a:t>Refer knock off GAIA logic to see my attempt to re-engineer it in 6 days.  </a:t>
            </a:r>
          </a:p>
        </p:txBody>
      </p:sp>
    </p:spTree>
    <p:extLst>
      <p:ext uri="{BB962C8B-B14F-4D97-AF65-F5344CB8AC3E}">
        <p14:creationId xmlns:p14="http://schemas.microsoft.com/office/powerpoint/2010/main" val="26706977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1100</TotalTime>
  <Words>199</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 Light</vt:lpstr>
      <vt:lpstr>Metropolitan</vt:lpstr>
      <vt:lpstr>GAIA System</vt:lpstr>
      <vt:lpstr>Main objective</vt:lpstr>
      <vt:lpstr>3 main features: </vt:lpstr>
      <vt:lpstr>Front End GUI</vt:lpstr>
      <vt:lpstr>Backend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GAIA System</dc:title>
  <dc:creator>Arja Bairagi</dc:creator>
  <cp:lastModifiedBy>Arja Bairagi</cp:lastModifiedBy>
  <cp:revision>20</cp:revision>
  <dcterms:created xsi:type="dcterms:W3CDTF">2023-02-04T05:38:11Z</dcterms:created>
  <dcterms:modified xsi:type="dcterms:W3CDTF">2023-02-07T04:05:36Z</dcterms:modified>
</cp:coreProperties>
</file>