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07484-2074-4466-BBBD-FE49D0D97A7D}" v="1" dt="2023-02-04T07:04:42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4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2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4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B137-FA09-1BB9-E059-B38C7DC82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CA" dirty="0"/>
              <a:t>Foundry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1FDCE-CAE4-5219-4A99-C8136B78A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CA" dirty="0"/>
              <a:t>Understanding Forward Deployed Engineer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F4D67CA-97D0-325F-F4DA-D66A340C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1354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0EAA-0B7F-CDC3-E4B4-E60F3FE8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Logic Underlying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A7F9-1967-83D0-8D5E-1E99165C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Foundary is not a code base, its an Operating system to mass produce custom tailored </a:t>
            </a:r>
          </a:p>
        </p:txBody>
      </p:sp>
    </p:spTree>
    <p:extLst>
      <p:ext uri="{BB962C8B-B14F-4D97-AF65-F5344CB8AC3E}">
        <p14:creationId xmlns:p14="http://schemas.microsoft.com/office/powerpoint/2010/main" val="185697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576D-6F4F-A74D-477A-AAF05DA4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Solutions Integration Foundary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216A-9B57-1B51-2BB0-05757024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187-0A9E-E4CE-E9FF-3F6E6987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build out and Forward Deployed </a:t>
            </a:r>
            <a:br>
              <a:rPr lang="en-US" dirty="0"/>
            </a:br>
            <a:r>
              <a:rPr lang="en-US" dirty="0"/>
              <a:t>Software Engineer Purpose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5ECC-DA64-2403-A4A0-F20C3110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6A8F-F221-25F6-EDD0-FB63D294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engine build out and Forward Deployed </a:t>
            </a:r>
            <a:r>
              <a:rPr lang="en-US"/>
              <a:t>Data Engineer Purpose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3634-9CD4-3949-0AEF-0E374BE3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9257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7CB99B633CF74CB96C6036C1453EF0" ma:contentTypeVersion="9" ma:contentTypeDescription="Create a new document." ma:contentTypeScope="" ma:versionID="a1344847cc888fb9ce812c031a45672a">
  <xsd:schema xmlns:xsd="http://www.w3.org/2001/XMLSchema" xmlns:xs="http://www.w3.org/2001/XMLSchema" xmlns:p="http://schemas.microsoft.com/office/2006/metadata/properties" xmlns:ns3="4e2827ee-077a-42b6-91dc-849015ede821" xmlns:ns4="02125c62-9850-4246-9069-7295b901ab02" targetNamespace="http://schemas.microsoft.com/office/2006/metadata/properties" ma:root="true" ma:fieldsID="1f20d3428db51a2f28508bf4fe05126f" ns3:_="" ns4:_="">
    <xsd:import namespace="4e2827ee-077a-42b6-91dc-849015ede821"/>
    <xsd:import namespace="02125c62-9850-4246-9069-7295b901ab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827ee-077a-42b6-91dc-849015ede8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5c62-9850-4246-9069-7295b901ab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70DF6C-CBA6-42E9-9658-E75DBD5AC55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www.w3.org/XML/1998/namespace"/>
    <ds:schemaRef ds:uri="02125c62-9850-4246-9069-7295b901ab02"/>
    <ds:schemaRef ds:uri="http://purl.org/dc/terms/"/>
    <ds:schemaRef ds:uri="http://purl.org/dc/elements/1.1/"/>
    <ds:schemaRef ds:uri="4e2827ee-077a-42b6-91dc-849015ede82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6D3CD6-3BF0-4544-841F-3C63EC13D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4CA9E-1E11-4695-9DDF-D1086B52C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2827ee-077a-42b6-91dc-849015ede821"/>
    <ds:schemaRef ds:uri="02125c62-9850-4246-9069-7295b901a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Walbaum Display</vt:lpstr>
      <vt:lpstr>RegattaVTI</vt:lpstr>
      <vt:lpstr>Foundry Product</vt:lpstr>
      <vt:lpstr>Use Case Logic Underlying</vt:lpstr>
      <vt:lpstr>Data Solutions Integration Foundary</vt:lpstr>
      <vt:lpstr>Pipeline build out and Forward Deployed  Software Engineer Purpose</vt:lpstr>
      <vt:lpstr>Data processing engine build out and Forward Deployed Data Engineer 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Foundry Product</dc:title>
  <dc:creator>Arja Bairagi</dc:creator>
  <cp:lastModifiedBy>Arja Bairagi</cp:lastModifiedBy>
  <cp:revision>4</cp:revision>
  <dcterms:created xsi:type="dcterms:W3CDTF">2023-02-04T06:56:55Z</dcterms:created>
  <dcterms:modified xsi:type="dcterms:W3CDTF">2023-02-06T05:19:02Z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0x010100187CB99B633CF74CB96C6036C1453EF0</vt:lpwstr>
  </property>
</Properties>
</file>