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2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3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2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4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7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5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8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1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C33D66D7-6D92-0557-8BE1-B57C27B77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6" b="4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94450-64E5-2EE4-CC43-FD172738C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CA" sz="5400" dirty="0"/>
              <a:t>GAIA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7EE9B-8614-3CC0-B8D2-9F8B973DE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CA" dirty="0"/>
              <a:t>Workflow, by Orko Bairagi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182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10C62-CA2B-1FB2-DC8C-28FA67B7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CA" dirty="0"/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B921-A024-A3BA-FD7E-3A8F13AE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CA" dirty="0"/>
              <a:t>Provide detailed routes and satellite coverage data:</a:t>
            </a:r>
          </a:p>
          <a:p>
            <a:pPr lvl="1"/>
            <a:endParaRPr lang="en-CA" dirty="0"/>
          </a:p>
        </p:txBody>
      </p:sp>
      <p:cxnSp>
        <p:nvCxnSpPr>
          <p:cNvPr id="49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088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10C62-CA2B-1FB2-DC8C-28FA67B7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CA" dirty="0"/>
              <a:t>Front End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B921-A024-A3BA-FD7E-3A8F13AE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pPr lvl="1"/>
            <a:endParaRPr lang="en-CA" dirty="0"/>
          </a:p>
        </p:txBody>
      </p:sp>
      <p:cxnSp>
        <p:nvCxnSpPr>
          <p:cNvPr id="49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68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10C62-CA2B-1FB2-DC8C-28FA67B7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CA" dirty="0"/>
              <a:t>Back end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B921-A024-A3BA-FD7E-3A8F13AE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pPr lvl="1"/>
            <a:endParaRPr lang="en-CA" dirty="0"/>
          </a:p>
        </p:txBody>
      </p:sp>
      <p:cxnSp>
        <p:nvCxnSpPr>
          <p:cNvPr id="49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069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10C62-CA2B-1FB2-DC8C-28FA67B7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CA" dirty="0"/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B921-A024-A3BA-FD7E-3A8F13AE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CA" dirty="0"/>
              <a:t>Provide detailed routes and satellite coverage data:</a:t>
            </a:r>
          </a:p>
          <a:p>
            <a:pPr lvl="1"/>
            <a:endParaRPr lang="en-CA" dirty="0"/>
          </a:p>
        </p:txBody>
      </p:sp>
      <p:cxnSp>
        <p:nvCxnSpPr>
          <p:cNvPr id="49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03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PunchcardVTI</vt:lpstr>
      <vt:lpstr>GAIA System</vt:lpstr>
      <vt:lpstr>Main objective</vt:lpstr>
      <vt:lpstr>Front End GUI</vt:lpstr>
      <vt:lpstr>Back end Engine</vt:lpstr>
      <vt:lpstr>Main 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GAIA System</dc:title>
  <dc:creator>Arja Bairagi</dc:creator>
  <cp:lastModifiedBy>Arja Bairagi</cp:lastModifiedBy>
  <cp:revision>2</cp:revision>
  <dcterms:created xsi:type="dcterms:W3CDTF">2023-02-04T05:38:11Z</dcterms:created>
  <dcterms:modified xsi:type="dcterms:W3CDTF">2023-02-06T21:27:43Z</dcterms:modified>
</cp:coreProperties>
</file>