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67" r:id="rId7"/>
    <p:sldId id="269" r:id="rId8"/>
    <p:sldId id="268" r:id="rId9"/>
    <p:sldId id="27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FCCB7-D15B-48D0-92ED-81EA0395433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E77001-054E-44E8-B02B-39BD57F0638F}">
      <dgm:prSet/>
      <dgm:spPr/>
      <dgm:t>
        <a:bodyPr/>
        <a:lstStyle/>
        <a:p>
          <a:r>
            <a:rPr lang="en-CA"/>
            <a:t>User data entered from GUI into a Django ORM database and then passed to the onroad.py API from the Rest API. </a:t>
          </a:r>
          <a:endParaRPr lang="en-US"/>
        </a:p>
      </dgm:t>
    </dgm:pt>
    <dgm:pt modelId="{6FA51A3A-E95C-484A-89DF-2B66299CCE8C}" type="parTrans" cxnId="{0089A396-7720-41A3-94BC-153701949615}">
      <dgm:prSet/>
      <dgm:spPr/>
      <dgm:t>
        <a:bodyPr/>
        <a:lstStyle/>
        <a:p>
          <a:endParaRPr lang="en-US"/>
        </a:p>
      </dgm:t>
    </dgm:pt>
    <dgm:pt modelId="{F250CF51-FB03-45B1-B9DB-A4B85573AD4D}" type="sibTrans" cxnId="{0089A396-7720-41A3-94BC-153701949615}">
      <dgm:prSet/>
      <dgm:spPr/>
      <dgm:t>
        <a:bodyPr/>
        <a:lstStyle/>
        <a:p>
          <a:endParaRPr lang="en-US"/>
        </a:p>
      </dgm:t>
    </dgm:pt>
    <dgm:pt modelId="{42C20DAB-4E53-4CCD-815E-180B8FEF0B28}">
      <dgm:prSet/>
      <dgm:spPr/>
      <dgm:t>
        <a:bodyPr/>
        <a:lstStyle/>
        <a:p>
          <a:r>
            <a:rPr lang="en-CA"/>
            <a:t>Onroad.py API contains pythonic methods that process data into finished requested output</a:t>
          </a:r>
          <a:endParaRPr lang="en-US"/>
        </a:p>
      </dgm:t>
    </dgm:pt>
    <dgm:pt modelId="{937A9A38-ED1F-4643-A627-EDB643C800EB}" type="parTrans" cxnId="{A64DE158-8B88-4F7D-8043-2C5C838A1928}">
      <dgm:prSet/>
      <dgm:spPr/>
      <dgm:t>
        <a:bodyPr/>
        <a:lstStyle/>
        <a:p>
          <a:endParaRPr lang="en-US"/>
        </a:p>
      </dgm:t>
    </dgm:pt>
    <dgm:pt modelId="{075FD084-6512-4792-9CA9-1FFC9B770F58}" type="sibTrans" cxnId="{A64DE158-8B88-4F7D-8043-2C5C838A1928}">
      <dgm:prSet/>
      <dgm:spPr/>
      <dgm:t>
        <a:bodyPr/>
        <a:lstStyle/>
        <a:p>
          <a:endParaRPr lang="en-US"/>
        </a:p>
      </dgm:t>
    </dgm:pt>
    <dgm:pt modelId="{0AF71A28-18E5-4C57-B514-1366B9AE6A1C}">
      <dgm:prSet/>
      <dgm:spPr/>
      <dgm:t>
        <a:bodyPr/>
        <a:lstStyle/>
        <a:p>
          <a:r>
            <a:rPr lang="en-US"/>
            <a:t>Data passed back to Django framework from sub application via Middleware, so output data can be formatted into JSON data</a:t>
          </a:r>
        </a:p>
      </dgm:t>
    </dgm:pt>
    <dgm:pt modelId="{54180D38-73DB-41F0-BB7E-EB778C3BDA61}" type="parTrans" cxnId="{A3355166-6620-4A54-8D01-3CE955C10261}">
      <dgm:prSet/>
      <dgm:spPr/>
      <dgm:t>
        <a:bodyPr/>
        <a:lstStyle/>
        <a:p>
          <a:endParaRPr lang="en-US"/>
        </a:p>
      </dgm:t>
    </dgm:pt>
    <dgm:pt modelId="{8B2550D4-11D8-4842-8F28-D741D1A94343}" type="sibTrans" cxnId="{A3355166-6620-4A54-8D01-3CE955C10261}">
      <dgm:prSet/>
      <dgm:spPr/>
      <dgm:t>
        <a:bodyPr/>
        <a:lstStyle/>
        <a:p>
          <a:endParaRPr lang="en-US"/>
        </a:p>
      </dgm:t>
    </dgm:pt>
    <dgm:pt modelId="{EE63694D-4E9F-40D5-9329-F1CDA827B21A}">
      <dgm:prSet/>
      <dgm:spPr/>
      <dgm:t>
        <a:bodyPr/>
        <a:lstStyle/>
        <a:p>
          <a:r>
            <a:rPr lang="en-US"/>
            <a:t>Json Data passed back to Rest API which passes user solution to the GUI per user specification.</a:t>
          </a:r>
        </a:p>
      </dgm:t>
    </dgm:pt>
    <dgm:pt modelId="{BDAE94EA-1574-4712-9E16-1CB69F2BEBEB}" type="parTrans" cxnId="{F5EC67CB-207F-4775-91E8-11D8A6D528BB}">
      <dgm:prSet/>
      <dgm:spPr/>
      <dgm:t>
        <a:bodyPr/>
        <a:lstStyle/>
        <a:p>
          <a:endParaRPr lang="en-US"/>
        </a:p>
      </dgm:t>
    </dgm:pt>
    <dgm:pt modelId="{C372ABFF-EB21-4825-B904-1174EA2EEA9E}" type="sibTrans" cxnId="{F5EC67CB-207F-4775-91E8-11D8A6D528BB}">
      <dgm:prSet/>
      <dgm:spPr/>
      <dgm:t>
        <a:bodyPr/>
        <a:lstStyle/>
        <a:p>
          <a:endParaRPr lang="en-US"/>
        </a:p>
      </dgm:t>
    </dgm:pt>
    <dgm:pt modelId="{5BD48E3F-E5B1-4D34-9D9B-D5841B17F1FC}">
      <dgm:prSet/>
      <dgm:spPr/>
      <dgm:t>
        <a:bodyPr/>
        <a:lstStyle/>
        <a:p>
          <a:r>
            <a:rPr lang="en-US"/>
            <a:t>Any Modification can be used implemented via GIT version control moving forward. </a:t>
          </a:r>
        </a:p>
      </dgm:t>
    </dgm:pt>
    <dgm:pt modelId="{376D713F-ABAC-4D13-B23D-966889A1171A}" type="parTrans" cxnId="{C40B2681-F8CF-447C-B377-D047DE3810D4}">
      <dgm:prSet/>
      <dgm:spPr/>
      <dgm:t>
        <a:bodyPr/>
        <a:lstStyle/>
        <a:p>
          <a:endParaRPr lang="en-US"/>
        </a:p>
      </dgm:t>
    </dgm:pt>
    <dgm:pt modelId="{6B1A5AA5-5F9E-4236-8BAB-58B2DE50F580}" type="sibTrans" cxnId="{C40B2681-F8CF-447C-B377-D047DE3810D4}">
      <dgm:prSet/>
      <dgm:spPr/>
      <dgm:t>
        <a:bodyPr/>
        <a:lstStyle/>
        <a:p>
          <a:endParaRPr lang="en-US"/>
        </a:p>
      </dgm:t>
    </dgm:pt>
    <dgm:pt modelId="{A728A52D-DC6B-42BC-8CBF-31880983AFF6}" type="pres">
      <dgm:prSet presAssocID="{02EFCCB7-D15B-48D0-92ED-81EA03954333}" presName="diagram" presStyleCnt="0">
        <dgm:presLayoutVars>
          <dgm:dir/>
          <dgm:resizeHandles val="exact"/>
        </dgm:presLayoutVars>
      </dgm:prSet>
      <dgm:spPr/>
    </dgm:pt>
    <dgm:pt modelId="{B02D4B34-3DB0-4FCE-999F-A3A11CE5BC0C}" type="pres">
      <dgm:prSet presAssocID="{BEE77001-054E-44E8-B02B-39BD57F0638F}" presName="node" presStyleLbl="node1" presStyleIdx="0" presStyleCnt="5">
        <dgm:presLayoutVars>
          <dgm:bulletEnabled val="1"/>
        </dgm:presLayoutVars>
      </dgm:prSet>
      <dgm:spPr/>
    </dgm:pt>
    <dgm:pt modelId="{C5D4C6D5-1D18-4230-B704-85871CD19F95}" type="pres">
      <dgm:prSet presAssocID="{F250CF51-FB03-45B1-B9DB-A4B85573AD4D}" presName="sibTrans" presStyleLbl="sibTrans2D1" presStyleIdx="0" presStyleCnt="4"/>
      <dgm:spPr/>
    </dgm:pt>
    <dgm:pt modelId="{C58FADAA-F26C-42C3-B55E-EB9EB12AD2F1}" type="pres">
      <dgm:prSet presAssocID="{F250CF51-FB03-45B1-B9DB-A4B85573AD4D}" presName="connectorText" presStyleLbl="sibTrans2D1" presStyleIdx="0" presStyleCnt="4"/>
      <dgm:spPr/>
    </dgm:pt>
    <dgm:pt modelId="{36BCF7D4-A739-4DEC-81D7-E3DF7155CE95}" type="pres">
      <dgm:prSet presAssocID="{42C20DAB-4E53-4CCD-815E-180B8FEF0B28}" presName="node" presStyleLbl="node1" presStyleIdx="1" presStyleCnt="5">
        <dgm:presLayoutVars>
          <dgm:bulletEnabled val="1"/>
        </dgm:presLayoutVars>
      </dgm:prSet>
      <dgm:spPr/>
    </dgm:pt>
    <dgm:pt modelId="{F4F3E730-216B-4C7D-B888-20149B848880}" type="pres">
      <dgm:prSet presAssocID="{075FD084-6512-4792-9CA9-1FFC9B770F58}" presName="sibTrans" presStyleLbl="sibTrans2D1" presStyleIdx="1" presStyleCnt="4"/>
      <dgm:spPr/>
    </dgm:pt>
    <dgm:pt modelId="{8FF69E94-4C49-4466-B3AA-2F1A39C69929}" type="pres">
      <dgm:prSet presAssocID="{075FD084-6512-4792-9CA9-1FFC9B770F58}" presName="connectorText" presStyleLbl="sibTrans2D1" presStyleIdx="1" presStyleCnt="4"/>
      <dgm:spPr/>
    </dgm:pt>
    <dgm:pt modelId="{78DDAB8E-711F-4820-8C38-77A689D6ACEF}" type="pres">
      <dgm:prSet presAssocID="{0AF71A28-18E5-4C57-B514-1366B9AE6A1C}" presName="node" presStyleLbl="node1" presStyleIdx="2" presStyleCnt="5">
        <dgm:presLayoutVars>
          <dgm:bulletEnabled val="1"/>
        </dgm:presLayoutVars>
      </dgm:prSet>
      <dgm:spPr/>
    </dgm:pt>
    <dgm:pt modelId="{161F11F0-E6AF-4488-9921-7B66CBD86B8F}" type="pres">
      <dgm:prSet presAssocID="{8B2550D4-11D8-4842-8F28-D741D1A94343}" presName="sibTrans" presStyleLbl="sibTrans2D1" presStyleIdx="2" presStyleCnt="4"/>
      <dgm:spPr/>
    </dgm:pt>
    <dgm:pt modelId="{DD500D53-8CB9-4342-85B6-BA8EB09655CF}" type="pres">
      <dgm:prSet presAssocID="{8B2550D4-11D8-4842-8F28-D741D1A94343}" presName="connectorText" presStyleLbl="sibTrans2D1" presStyleIdx="2" presStyleCnt="4"/>
      <dgm:spPr/>
    </dgm:pt>
    <dgm:pt modelId="{E5A7E7BF-C034-435C-B530-12CAAC8487D4}" type="pres">
      <dgm:prSet presAssocID="{EE63694D-4E9F-40D5-9329-F1CDA827B21A}" presName="node" presStyleLbl="node1" presStyleIdx="3" presStyleCnt="5">
        <dgm:presLayoutVars>
          <dgm:bulletEnabled val="1"/>
        </dgm:presLayoutVars>
      </dgm:prSet>
      <dgm:spPr/>
    </dgm:pt>
    <dgm:pt modelId="{241B2C21-84F2-4292-8810-30257B534586}" type="pres">
      <dgm:prSet presAssocID="{C372ABFF-EB21-4825-B904-1174EA2EEA9E}" presName="sibTrans" presStyleLbl="sibTrans2D1" presStyleIdx="3" presStyleCnt="4"/>
      <dgm:spPr/>
    </dgm:pt>
    <dgm:pt modelId="{27CF7E7B-9808-49E4-9CAD-D3F31DA106FF}" type="pres">
      <dgm:prSet presAssocID="{C372ABFF-EB21-4825-B904-1174EA2EEA9E}" presName="connectorText" presStyleLbl="sibTrans2D1" presStyleIdx="3" presStyleCnt="4"/>
      <dgm:spPr/>
    </dgm:pt>
    <dgm:pt modelId="{1BD072AE-D0F2-44A5-97C5-2F378D8AC627}" type="pres">
      <dgm:prSet presAssocID="{5BD48E3F-E5B1-4D34-9D9B-D5841B17F1FC}" presName="node" presStyleLbl="node1" presStyleIdx="4" presStyleCnt="5">
        <dgm:presLayoutVars>
          <dgm:bulletEnabled val="1"/>
        </dgm:presLayoutVars>
      </dgm:prSet>
      <dgm:spPr/>
    </dgm:pt>
  </dgm:ptLst>
  <dgm:cxnLst>
    <dgm:cxn modelId="{3A703627-0152-4FF7-8068-D2FBE0165FBF}" type="presOf" srcId="{8B2550D4-11D8-4842-8F28-D741D1A94343}" destId="{DD500D53-8CB9-4342-85B6-BA8EB09655CF}" srcOrd="1" destOrd="0" presId="urn:microsoft.com/office/officeart/2005/8/layout/process5"/>
    <dgm:cxn modelId="{84CDB934-9E8A-4D77-8EC3-E3938B228F8F}" type="presOf" srcId="{075FD084-6512-4792-9CA9-1FFC9B770F58}" destId="{F4F3E730-216B-4C7D-B888-20149B848880}" srcOrd="0" destOrd="0" presId="urn:microsoft.com/office/officeart/2005/8/layout/process5"/>
    <dgm:cxn modelId="{29F8B95D-64E9-465B-9091-AE0475C155BF}" type="presOf" srcId="{C372ABFF-EB21-4825-B904-1174EA2EEA9E}" destId="{27CF7E7B-9808-49E4-9CAD-D3F31DA106FF}" srcOrd="1" destOrd="0" presId="urn:microsoft.com/office/officeart/2005/8/layout/process5"/>
    <dgm:cxn modelId="{A3355166-6620-4A54-8D01-3CE955C10261}" srcId="{02EFCCB7-D15B-48D0-92ED-81EA03954333}" destId="{0AF71A28-18E5-4C57-B514-1366B9AE6A1C}" srcOrd="2" destOrd="0" parTransId="{54180D38-73DB-41F0-BB7E-EB778C3BDA61}" sibTransId="{8B2550D4-11D8-4842-8F28-D741D1A94343}"/>
    <dgm:cxn modelId="{6D39AE6C-A61F-48D8-8334-D3A67C982662}" type="presOf" srcId="{0AF71A28-18E5-4C57-B514-1366B9AE6A1C}" destId="{78DDAB8E-711F-4820-8C38-77A689D6ACEF}" srcOrd="0" destOrd="0" presId="urn:microsoft.com/office/officeart/2005/8/layout/process5"/>
    <dgm:cxn modelId="{BFE44C76-0D53-47D8-8F1F-88791C912FE1}" type="presOf" srcId="{075FD084-6512-4792-9CA9-1FFC9B770F58}" destId="{8FF69E94-4C49-4466-B3AA-2F1A39C69929}" srcOrd="1" destOrd="0" presId="urn:microsoft.com/office/officeart/2005/8/layout/process5"/>
    <dgm:cxn modelId="{C4500658-12EA-426E-84E7-224820D951DD}" type="presOf" srcId="{F250CF51-FB03-45B1-B9DB-A4B85573AD4D}" destId="{C5D4C6D5-1D18-4230-B704-85871CD19F95}" srcOrd="0" destOrd="0" presId="urn:microsoft.com/office/officeart/2005/8/layout/process5"/>
    <dgm:cxn modelId="{A64DE158-8B88-4F7D-8043-2C5C838A1928}" srcId="{02EFCCB7-D15B-48D0-92ED-81EA03954333}" destId="{42C20DAB-4E53-4CCD-815E-180B8FEF0B28}" srcOrd="1" destOrd="0" parTransId="{937A9A38-ED1F-4643-A627-EDB643C800EB}" sibTransId="{075FD084-6512-4792-9CA9-1FFC9B770F58}"/>
    <dgm:cxn modelId="{C40B2681-F8CF-447C-B377-D047DE3810D4}" srcId="{02EFCCB7-D15B-48D0-92ED-81EA03954333}" destId="{5BD48E3F-E5B1-4D34-9D9B-D5841B17F1FC}" srcOrd="4" destOrd="0" parTransId="{376D713F-ABAC-4D13-B23D-966889A1171A}" sibTransId="{6B1A5AA5-5F9E-4236-8BAB-58B2DE50F580}"/>
    <dgm:cxn modelId="{C726C98C-FC14-4045-B32E-B5703F55CBEB}" type="presOf" srcId="{BEE77001-054E-44E8-B02B-39BD57F0638F}" destId="{B02D4B34-3DB0-4FCE-999F-A3A11CE5BC0C}" srcOrd="0" destOrd="0" presId="urn:microsoft.com/office/officeart/2005/8/layout/process5"/>
    <dgm:cxn modelId="{0089A396-7720-41A3-94BC-153701949615}" srcId="{02EFCCB7-D15B-48D0-92ED-81EA03954333}" destId="{BEE77001-054E-44E8-B02B-39BD57F0638F}" srcOrd="0" destOrd="0" parTransId="{6FA51A3A-E95C-484A-89DF-2B66299CCE8C}" sibTransId="{F250CF51-FB03-45B1-B9DB-A4B85573AD4D}"/>
    <dgm:cxn modelId="{DC7538AC-F688-4E7B-91E4-47E4B80ED205}" type="presOf" srcId="{42C20DAB-4E53-4CCD-815E-180B8FEF0B28}" destId="{36BCF7D4-A739-4DEC-81D7-E3DF7155CE95}" srcOrd="0" destOrd="0" presId="urn:microsoft.com/office/officeart/2005/8/layout/process5"/>
    <dgm:cxn modelId="{6AD0C0AE-2096-4314-958A-3DB1444E4A2B}" type="presOf" srcId="{8B2550D4-11D8-4842-8F28-D741D1A94343}" destId="{161F11F0-E6AF-4488-9921-7B66CBD86B8F}" srcOrd="0" destOrd="0" presId="urn:microsoft.com/office/officeart/2005/8/layout/process5"/>
    <dgm:cxn modelId="{AB5EC1BF-3CF5-4279-AF20-A2C8FC134015}" type="presOf" srcId="{EE63694D-4E9F-40D5-9329-F1CDA827B21A}" destId="{E5A7E7BF-C034-435C-B530-12CAAC8487D4}" srcOrd="0" destOrd="0" presId="urn:microsoft.com/office/officeart/2005/8/layout/process5"/>
    <dgm:cxn modelId="{824856CA-6AF0-498A-9287-7756B6D67E33}" type="presOf" srcId="{C372ABFF-EB21-4825-B904-1174EA2EEA9E}" destId="{241B2C21-84F2-4292-8810-30257B534586}" srcOrd="0" destOrd="0" presId="urn:microsoft.com/office/officeart/2005/8/layout/process5"/>
    <dgm:cxn modelId="{F5EC67CB-207F-4775-91E8-11D8A6D528BB}" srcId="{02EFCCB7-D15B-48D0-92ED-81EA03954333}" destId="{EE63694D-4E9F-40D5-9329-F1CDA827B21A}" srcOrd="3" destOrd="0" parTransId="{BDAE94EA-1574-4712-9E16-1CB69F2BEBEB}" sibTransId="{C372ABFF-EB21-4825-B904-1174EA2EEA9E}"/>
    <dgm:cxn modelId="{F9AF07D3-C6DD-4F6A-A426-74E8D8785138}" type="presOf" srcId="{5BD48E3F-E5B1-4D34-9D9B-D5841B17F1FC}" destId="{1BD072AE-D0F2-44A5-97C5-2F378D8AC627}" srcOrd="0" destOrd="0" presId="urn:microsoft.com/office/officeart/2005/8/layout/process5"/>
    <dgm:cxn modelId="{C74009E8-1547-4B0D-85E1-82F5E68411AD}" type="presOf" srcId="{F250CF51-FB03-45B1-B9DB-A4B85573AD4D}" destId="{C58FADAA-F26C-42C3-B55E-EB9EB12AD2F1}" srcOrd="1" destOrd="0" presId="urn:microsoft.com/office/officeart/2005/8/layout/process5"/>
    <dgm:cxn modelId="{7C2BB7EA-658E-4DDC-A019-8452EE61DFEC}" type="presOf" srcId="{02EFCCB7-D15B-48D0-92ED-81EA03954333}" destId="{A728A52D-DC6B-42BC-8CBF-31880983AFF6}" srcOrd="0" destOrd="0" presId="urn:microsoft.com/office/officeart/2005/8/layout/process5"/>
    <dgm:cxn modelId="{CEB733E8-9952-41CB-8D37-F2D8DF5442F4}" type="presParOf" srcId="{A728A52D-DC6B-42BC-8CBF-31880983AFF6}" destId="{B02D4B34-3DB0-4FCE-999F-A3A11CE5BC0C}" srcOrd="0" destOrd="0" presId="urn:microsoft.com/office/officeart/2005/8/layout/process5"/>
    <dgm:cxn modelId="{40B01AFB-9FB3-4766-84F1-236D374C25A8}" type="presParOf" srcId="{A728A52D-DC6B-42BC-8CBF-31880983AFF6}" destId="{C5D4C6D5-1D18-4230-B704-85871CD19F95}" srcOrd="1" destOrd="0" presId="urn:microsoft.com/office/officeart/2005/8/layout/process5"/>
    <dgm:cxn modelId="{58A7DCD0-3346-4C38-A61C-FF0D6B826DD2}" type="presParOf" srcId="{C5D4C6D5-1D18-4230-B704-85871CD19F95}" destId="{C58FADAA-F26C-42C3-B55E-EB9EB12AD2F1}" srcOrd="0" destOrd="0" presId="urn:microsoft.com/office/officeart/2005/8/layout/process5"/>
    <dgm:cxn modelId="{C9254C8A-68A8-4256-9250-E5BEF5C15052}" type="presParOf" srcId="{A728A52D-DC6B-42BC-8CBF-31880983AFF6}" destId="{36BCF7D4-A739-4DEC-81D7-E3DF7155CE95}" srcOrd="2" destOrd="0" presId="urn:microsoft.com/office/officeart/2005/8/layout/process5"/>
    <dgm:cxn modelId="{2F9348A2-722F-4D1B-9F96-3BAB862B6DBD}" type="presParOf" srcId="{A728A52D-DC6B-42BC-8CBF-31880983AFF6}" destId="{F4F3E730-216B-4C7D-B888-20149B848880}" srcOrd="3" destOrd="0" presId="urn:microsoft.com/office/officeart/2005/8/layout/process5"/>
    <dgm:cxn modelId="{5BA83F6B-C670-4FBB-B63E-E147616226F9}" type="presParOf" srcId="{F4F3E730-216B-4C7D-B888-20149B848880}" destId="{8FF69E94-4C49-4466-B3AA-2F1A39C69929}" srcOrd="0" destOrd="0" presId="urn:microsoft.com/office/officeart/2005/8/layout/process5"/>
    <dgm:cxn modelId="{83B1C804-4669-41C4-9F67-D4B9482F4732}" type="presParOf" srcId="{A728A52D-DC6B-42BC-8CBF-31880983AFF6}" destId="{78DDAB8E-711F-4820-8C38-77A689D6ACEF}" srcOrd="4" destOrd="0" presId="urn:microsoft.com/office/officeart/2005/8/layout/process5"/>
    <dgm:cxn modelId="{3DD63CB0-ACE2-4D67-8346-D44FED397394}" type="presParOf" srcId="{A728A52D-DC6B-42BC-8CBF-31880983AFF6}" destId="{161F11F0-E6AF-4488-9921-7B66CBD86B8F}" srcOrd="5" destOrd="0" presId="urn:microsoft.com/office/officeart/2005/8/layout/process5"/>
    <dgm:cxn modelId="{93213ABE-15D7-4107-8946-24181C3ED58D}" type="presParOf" srcId="{161F11F0-E6AF-4488-9921-7B66CBD86B8F}" destId="{DD500D53-8CB9-4342-85B6-BA8EB09655CF}" srcOrd="0" destOrd="0" presId="urn:microsoft.com/office/officeart/2005/8/layout/process5"/>
    <dgm:cxn modelId="{5A2CFE12-2F64-47B0-AA91-36CB55B992A4}" type="presParOf" srcId="{A728A52D-DC6B-42BC-8CBF-31880983AFF6}" destId="{E5A7E7BF-C034-435C-B530-12CAAC8487D4}" srcOrd="6" destOrd="0" presId="urn:microsoft.com/office/officeart/2005/8/layout/process5"/>
    <dgm:cxn modelId="{61990ABB-3154-49E9-AF04-B24AE5070941}" type="presParOf" srcId="{A728A52D-DC6B-42BC-8CBF-31880983AFF6}" destId="{241B2C21-84F2-4292-8810-30257B534586}" srcOrd="7" destOrd="0" presId="urn:microsoft.com/office/officeart/2005/8/layout/process5"/>
    <dgm:cxn modelId="{64C7500E-69C8-420C-B8AA-B49F8E5BDA56}" type="presParOf" srcId="{241B2C21-84F2-4292-8810-30257B534586}" destId="{27CF7E7B-9808-49E4-9CAD-D3F31DA106FF}" srcOrd="0" destOrd="0" presId="urn:microsoft.com/office/officeart/2005/8/layout/process5"/>
    <dgm:cxn modelId="{286EFB26-8E8A-4161-A466-F7478F87936C}" type="presParOf" srcId="{A728A52D-DC6B-42BC-8CBF-31880983AFF6}" destId="{1BD072AE-D0F2-44A5-97C5-2F378D8AC62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D4B34-3DB0-4FCE-999F-A3A11CE5BC0C}">
      <dsp:nvSpPr>
        <dsp:cNvPr id="0" name=""/>
        <dsp:cNvSpPr/>
      </dsp:nvSpPr>
      <dsp:spPr>
        <a:xfrm>
          <a:off x="5794" y="439121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 data entered from GUI into a Django ORM database and then passed to the onroad.py API from the Rest API. </a:t>
          </a:r>
          <a:endParaRPr lang="en-US" sz="1100" kern="1200"/>
        </a:p>
      </dsp:txBody>
      <dsp:txXfrm>
        <a:off x="36228" y="469555"/>
        <a:ext cx="1670938" cy="978216"/>
      </dsp:txXfrm>
    </dsp:sp>
    <dsp:sp modelId="{C5D4C6D5-1D18-4230-B704-85871CD19F95}">
      <dsp:nvSpPr>
        <dsp:cNvPr id="0" name=""/>
        <dsp:cNvSpPr/>
      </dsp:nvSpPr>
      <dsp:spPr>
        <a:xfrm>
          <a:off x="1889999" y="743919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89999" y="829817"/>
        <a:ext cx="257000" cy="257692"/>
      </dsp:txXfrm>
    </dsp:sp>
    <dsp:sp modelId="{36BCF7D4-A739-4DEC-81D7-E3DF7155CE95}">
      <dsp:nvSpPr>
        <dsp:cNvPr id="0" name=""/>
        <dsp:cNvSpPr/>
      </dsp:nvSpPr>
      <dsp:spPr>
        <a:xfrm>
          <a:off x="2430323" y="439121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Onroad.py API contains pythonic methods that process data into finished requested output</a:t>
          </a:r>
          <a:endParaRPr lang="en-US" sz="1100" kern="1200"/>
        </a:p>
      </dsp:txBody>
      <dsp:txXfrm>
        <a:off x="2460757" y="469555"/>
        <a:ext cx="1670938" cy="978216"/>
      </dsp:txXfrm>
    </dsp:sp>
    <dsp:sp modelId="{F4F3E730-216B-4C7D-B888-20149B848880}">
      <dsp:nvSpPr>
        <dsp:cNvPr id="0" name=""/>
        <dsp:cNvSpPr/>
      </dsp:nvSpPr>
      <dsp:spPr>
        <a:xfrm>
          <a:off x="4314529" y="743919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314529" y="829817"/>
        <a:ext cx="257000" cy="257692"/>
      </dsp:txXfrm>
    </dsp:sp>
    <dsp:sp modelId="{78DDAB8E-711F-4820-8C38-77A689D6ACEF}">
      <dsp:nvSpPr>
        <dsp:cNvPr id="0" name=""/>
        <dsp:cNvSpPr/>
      </dsp:nvSpPr>
      <dsp:spPr>
        <a:xfrm>
          <a:off x="4854853" y="439121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passed back to Django framework from sub application via Middleware, so output data can be formatted into JSON data</a:t>
          </a:r>
        </a:p>
      </dsp:txBody>
      <dsp:txXfrm>
        <a:off x="4885287" y="469555"/>
        <a:ext cx="1670938" cy="978216"/>
      </dsp:txXfrm>
    </dsp:sp>
    <dsp:sp modelId="{161F11F0-E6AF-4488-9921-7B66CBD86B8F}">
      <dsp:nvSpPr>
        <dsp:cNvPr id="0" name=""/>
        <dsp:cNvSpPr/>
      </dsp:nvSpPr>
      <dsp:spPr>
        <a:xfrm rot="5400000">
          <a:off x="5537184" y="1599431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591910" y="1630604"/>
        <a:ext cx="257692" cy="257000"/>
      </dsp:txXfrm>
    </dsp:sp>
    <dsp:sp modelId="{E5A7E7BF-C034-435C-B530-12CAAC8487D4}">
      <dsp:nvSpPr>
        <dsp:cNvPr id="0" name=""/>
        <dsp:cNvSpPr/>
      </dsp:nvSpPr>
      <dsp:spPr>
        <a:xfrm>
          <a:off x="4854853" y="2170927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Data passed back to Rest API which passes user solution to the GUI per user specification.</a:t>
          </a:r>
        </a:p>
      </dsp:txBody>
      <dsp:txXfrm>
        <a:off x="4885287" y="2201361"/>
        <a:ext cx="1670938" cy="978216"/>
      </dsp:txXfrm>
    </dsp:sp>
    <dsp:sp modelId="{241B2C21-84F2-4292-8810-30257B534586}">
      <dsp:nvSpPr>
        <dsp:cNvPr id="0" name=""/>
        <dsp:cNvSpPr/>
      </dsp:nvSpPr>
      <dsp:spPr>
        <a:xfrm rot="10800000">
          <a:off x="4335311" y="2475725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445454" y="2561623"/>
        <a:ext cx="257000" cy="257692"/>
      </dsp:txXfrm>
    </dsp:sp>
    <dsp:sp modelId="{1BD072AE-D0F2-44A5-97C5-2F378D8AC627}">
      <dsp:nvSpPr>
        <dsp:cNvPr id="0" name=""/>
        <dsp:cNvSpPr/>
      </dsp:nvSpPr>
      <dsp:spPr>
        <a:xfrm>
          <a:off x="2430323" y="2170927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Any Modification can be used implemented via GIT version control moving forward. </a:t>
          </a:r>
        </a:p>
      </dsp:txBody>
      <dsp:txXfrm>
        <a:off x="2460757" y="2201361"/>
        <a:ext cx="1670938" cy="97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83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1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5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580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258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9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nikozub.github.io/Offroad-routing-engine/#install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ikozub/Offroad-routing-engine/blob/main/docs/usage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045B4-FD57-75D1-B7B0-580041640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778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09F5F-AD23-D0C4-44D1-6AB24EEF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CA" sz="5200" dirty="0">
                <a:solidFill>
                  <a:srgbClr val="FFFFFF"/>
                </a:solidFill>
              </a:rPr>
              <a:t>GAIA knockoff Logic </a:t>
            </a:r>
            <a:r>
              <a:rPr lang="en-CA" sz="5200" dirty="0" err="1">
                <a:solidFill>
                  <a:srgbClr val="FFFFFF"/>
                </a:solidFill>
              </a:rPr>
              <a:t>WorkFlow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DA37-CA23-49AF-F748-3B22CEE82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CA" sz="2200" dirty="0">
                <a:solidFill>
                  <a:srgbClr val="FFFFFF"/>
                </a:solidFill>
              </a:rPr>
              <a:t>By Hemanto Bairagi</a:t>
            </a:r>
          </a:p>
        </p:txBody>
      </p:sp>
    </p:spTree>
    <p:extLst>
      <p:ext uri="{BB962C8B-B14F-4D97-AF65-F5344CB8AC3E}">
        <p14:creationId xmlns:p14="http://schemas.microsoft.com/office/powerpoint/2010/main" val="34461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CA" sz="4400" dirty="0"/>
              <a:t>Workflow Logic by Feature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CA" sz="2000" dirty="0"/>
          </a:p>
          <a:p>
            <a:r>
              <a:rPr lang="en-CA" sz="2000" dirty="0"/>
              <a:t>3 major features: </a:t>
            </a:r>
          </a:p>
          <a:p>
            <a:pPr lvl="1"/>
            <a:r>
              <a:rPr lang="en-CA" sz="1800" dirty="0"/>
              <a:t>On-road routing </a:t>
            </a:r>
          </a:p>
          <a:p>
            <a:pPr lvl="1"/>
            <a:r>
              <a:rPr lang="en-CA" sz="1800" dirty="0"/>
              <a:t>Off-road routing</a:t>
            </a:r>
          </a:p>
          <a:p>
            <a:pPr lvl="1"/>
            <a:r>
              <a:rPr lang="en-CA" sz="1800" dirty="0"/>
              <a:t>Satellite Tracking of location</a:t>
            </a:r>
          </a:p>
        </p:txBody>
      </p:sp>
    </p:spTree>
    <p:extLst>
      <p:ext uri="{BB962C8B-B14F-4D97-AF65-F5344CB8AC3E}">
        <p14:creationId xmlns:p14="http://schemas.microsoft.com/office/powerpoint/2010/main" val="24272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88B6-58FB-3410-CAAF-08E4CD51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On-road routing : Workflow Logic by Feature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515B9-939A-DD89-CD25-ED70292346F9}"/>
              </a:ext>
            </a:extLst>
          </p:cNvPr>
          <p:cNvSpPr txBox="1"/>
          <p:nvPr/>
        </p:nvSpPr>
        <p:spPr>
          <a:xfrm>
            <a:off x="685801" y="1865746"/>
            <a:ext cx="111459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On-Road Routing: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Designed to take data and produce on-road route instructions per user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Logic design given in </a:t>
            </a:r>
            <a:r>
              <a:rPr lang="en-US" dirty="0" err="1"/>
              <a:t>Gaia_knock_off</a:t>
            </a:r>
            <a:r>
              <a:rPr lang="en-US" dirty="0"/>
              <a:t>/Logic_and_Design.txt</a:t>
            </a:r>
            <a:r>
              <a:rPr lang="en-CA" dirty="0"/>
              <a:t>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D5FD-63C5-F368-E5FF-46CAC3F73648}"/>
              </a:ext>
            </a:extLst>
          </p:cNvPr>
          <p:cNvSpPr txBox="1"/>
          <p:nvPr/>
        </p:nvSpPr>
        <p:spPr>
          <a:xfrm>
            <a:off x="1371599" y="4466868"/>
            <a:ext cx="202882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input from user (location data)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52A10-CC99-5789-3A9B-49ECCBE433A2}"/>
              </a:ext>
            </a:extLst>
          </p:cNvPr>
          <p:cNvSpPr/>
          <p:nvPr/>
        </p:nvSpPr>
        <p:spPr>
          <a:xfrm>
            <a:off x="3538535" y="4671358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77CC3-4401-49D1-1F22-BC9552B7AC70}"/>
              </a:ext>
            </a:extLst>
          </p:cNvPr>
          <p:cNvSpPr txBox="1"/>
          <p:nvPr/>
        </p:nvSpPr>
        <p:spPr>
          <a:xfrm>
            <a:off x="4867270" y="3748028"/>
            <a:ext cx="2028826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Back End Pythonic API accepts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User data fed into 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on_road.py API produces user required data as JSON 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B2879A-F42C-CB51-3F40-A39EC4338D2E}"/>
              </a:ext>
            </a:extLst>
          </p:cNvPr>
          <p:cNvSpPr/>
          <p:nvPr/>
        </p:nvSpPr>
        <p:spPr>
          <a:xfrm>
            <a:off x="7034206" y="4664243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A4EA-1248-F590-902E-63995C9FA852}"/>
              </a:ext>
            </a:extLst>
          </p:cNvPr>
          <p:cNvSpPr txBox="1"/>
          <p:nvPr/>
        </p:nvSpPr>
        <p:spPr>
          <a:xfrm>
            <a:off x="8358170" y="4104055"/>
            <a:ext cx="1908899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output from Pythonic API and serves the JSON output to the User (route data)</a:t>
            </a:r>
          </a:p>
        </p:txBody>
      </p:sp>
    </p:spTree>
    <p:extLst>
      <p:ext uri="{BB962C8B-B14F-4D97-AF65-F5344CB8AC3E}">
        <p14:creationId xmlns:p14="http://schemas.microsoft.com/office/powerpoint/2010/main" val="9462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78A6-F05E-7ADC-FA75-74A05DF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Specifics of ON-Road pythonic </a:t>
            </a:r>
            <a:r>
              <a:rPr lang="en-CA" dirty="0" err="1"/>
              <a:t>api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1EE7C8A-650A-5B5F-A1DA-8B9AC4803B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2" y="2142067"/>
          <a:ext cx="6592454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A2DA-CBCB-0F14-79C5-5D572F315F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73" y="1673398"/>
            <a:ext cx="4249160" cy="41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88B6-58FB-3410-CAAF-08E4CD51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/>
              <a:t>OFF-road</a:t>
            </a:r>
            <a:r>
              <a:rPr lang="en-CA" sz="3600" dirty="0"/>
              <a:t> routing : Workflow Logic by Feature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515B9-939A-DD89-CD25-ED70292346F9}"/>
              </a:ext>
            </a:extLst>
          </p:cNvPr>
          <p:cNvSpPr txBox="1"/>
          <p:nvPr/>
        </p:nvSpPr>
        <p:spPr>
          <a:xfrm>
            <a:off x="685801" y="1865746"/>
            <a:ext cx="111459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Off-Road Routing: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Designed to take data and produce on-road route instructions per user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Logic design given in </a:t>
            </a:r>
            <a:r>
              <a:rPr lang="en-US" dirty="0" err="1"/>
              <a:t>Gaia_knock_off</a:t>
            </a:r>
            <a:r>
              <a:rPr lang="en-US" dirty="0"/>
              <a:t>/Logic_and_Design.txt</a:t>
            </a:r>
            <a:r>
              <a:rPr lang="en-CA" dirty="0"/>
              <a:t>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D5FD-63C5-F368-E5FF-46CAC3F73648}"/>
              </a:ext>
            </a:extLst>
          </p:cNvPr>
          <p:cNvSpPr txBox="1"/>
          <p:nvPr/>
        </p:nvSpPr>
        <p:spPr>
          <a:xfrm>
            <a:off x="1371599" y="4466868"/>
            <a:ext cx="202882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input from user (location data)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52A10-CC99-5789-3A9B-49ECCBE433A2}"/>
              </a:ext>
            </a:extLst>
          </p:cNvPr>
          <p:cNvSpPr/>
          <p:nvPr/>
        </p:nvSpPr>
        <p:spPr>
          <a:xfrm>
            <a:off x="3538535" y="4671358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77CC3-4401-49D1-1F22-BC9552B7AC70}"/>
              </a:ext>
            </a:extLst>
          </p:cNvPr>
          <p:cNvSpPr txBox="1"/>
          <p:nvPr/>
        </p:nvSpPr>
        <p:spPr>
          <a:xfrm>
            <a:off x="4867270" y="3748028"/>
            <a:ext cx="2028826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Back End Pythonic API accepts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User data fed into 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off_road.py API produces user required data as JSON 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B2879A-F42C-CB51-3F40-A39EC4338D2E}"/>
              </a:ext>
            </a:extLst>
          </p:cNvPr>
          <p:cNvSpPr/>
          <p:nvPr/>
        </p:nvSpPr>
        <p:spPr>
          <a:xfrm>
            <a:off x="7034206" y="4664243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A4EA-1248-F590-902E-63995C9FA852}"/>
              </a:ext>
            </a:extLst>
          </p:cNvPr>
          <p:cNvSpPr txBox="1"/>
          <p:nvPr/>
        </p:nvSpPr>
        <p:spPr>
          <a:xfrm>
            <a:off x="8358170" y="4104055"/>
            <a:ext cx="1908899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output from Pythonic API and serves the JSON output to the User (route data)</a:t>
            </a:r>
          </a:p>
        </p:txBody>
      </p:sp>
    </p:spTree>
    <p:extLst>
      <p:ext uri="{BB962C8B-B14F-4D97-AF65-F5344CB8AC3E}">
        <p14:creationId xmlns:p14="http://schemas.microsoft.com/office/powerpoint/2010/main" val="28857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78A6-F05E-7ADC-FA75-74A05DFA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300"/>
              <a:t>Specifics of OFF-Road pythonic api (Part 1)</a:t>
            </a:r>
            <a:endParaRPr lang="en-CA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EC07-B4AB-F504-2FC2-FD483541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10420004" cy="3637935"/>
          </a:xfrm>
        </p:spPr>
        <p:txBody>
          <a:bodyPr>
            <a:normAutofit/>
          </a:bodyPr>
          <a:lstStyle/>
          <a:p>
            <a:r>
              <a:rPr lang="en-CA" dirty="0"/>
              <a:t>User data entered from GUI into a Django ORM database and then passed to the offroad.py API from the Rest API.</a:t>
            </a:r>
          </a:p>
          <a:p>
            <a:r>
              <a:rPr lang="en-CA" dirty="0"/>
              <a:t>Rest API interacts with the Django framework and user data passed to backend pythonic off_road.py API via middleware as shown above.</a:t>
            </a:r>
          </a:p>
          <a:p>
            <a:r>
              <a:rPr lang="en-CA" dirty="0"/>
              <a:t>Location data generates a PBF.OSM file</a:t>
            </a:r>
          </a:p>
          <a:p>
            <a:r>
              <a:rPr lang="en-CA" dirty="0"/>
              <a:t>This file is then processed via methods with the API to generate an offroad route using: </a:t>
            </a:r>
            <a:r>
              <a:rPr lang="en-CA" dirty="0">
                <a:hlinkClick r:id="rId3"/>
              </a:rPr>
              <a:t>https://denikozub.github.io/Offroad-routing-engine/#installation</a:t>
            </a:r>
            <a:r>
              <a:rPr lang="en-CA" dirty="0"/>
              <a:t> with examples shown here: </a:t>
            </a:r>
            <a:r>
              <a:rPr lang="en-CA" dirty="0">
                <a:hlinkClick r:id="rId4"/>
              </a:rPr>
              <a:t>https://github.com/Denikozub/Offroad-routing-engine/blob/main/docs/usage.ipynb</a:t>
            </a:r>
            <a:r>
              <a:rPr lang="en-CA" dirty="0"/>
              <a:t> </a:t>
            </a:r>
          </a:p>
          <a:p>
            <a:r>
              <a:rPr lang="en-CA" dirty="0"/>
              <a:t>This route can then be given back to the user via JSON once the pythonic </a:t>
            </a:r>
            <a:r>
              <a:rPr lang="en-CA"/>
              <a:t>API offloads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40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CA" sz="4400" dirty="0"/>
              <a:t>Architecture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CA" sz="2000" dirty="0"/>
          </a:p>
          <a:p>
            <a:r>
              <a:rPr lang="en-CA" sz="2000" dirty="0" err="1"/>
              <a:t>sd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894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CA" sz="4400" dirty="0"/>
              <a:t>maintenance and cloud if deployed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CA" sz="2000" dirty="0"/>
          </a:p>
          <a:p>
            <a:r>
              <a:rPr lang="en-CA" sz="2000" dirty="0" err="1"/>
              <a:t>sd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6420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7CB99B633CF74CB96C6036C1453EF0" ma:contentTypeVersion="9" ma:contentTypeDescription="Create a new document." ma:contentTypeScope="" ma:versionID="a1344847cc888fb9ce812c031a45672a">
  <xsd:schema xmlns:xsd="http://www.w3.org/2001/XMLSchema" xmlns:xs="http://www.w3.org/2001/XMLSchema" xmlns:p="http://schemas.microsoft.com/office/2006/metadata/properties" xmlns:ns3="4e2827ee-077a-42b6-91dc-849015ede821" xmlns:ns4="02125c62-9850-4246-9069-7295b901ab02" targetNamespace="http://schemas.microsoft.com/office/2006/metadata/properties" ma:root="true" ma:fieldsID="1f20d3428db51a2f28508bf4fe05126f" ns3:_="" ns4:_="">
    <xsd:import namespace="4e2827ee-077a-42b6-91dc-849015ede821"/>
    <xsd:import namespace="02125c62-9850-4246-9069-7295b901ab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827ee-077a-42b6-91dc-849015ede8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5c62-9850-4246-9069-7295b901a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6668BD-C18C-4FB4-828D-239394283F62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e2827ee-077a-42b6-91dc-849015ede821"/>
    <ds:schemaRef ds:uri="http://schemas.microsoft.com/office/infopath/2007/PartnerControls"/>
    <ds:schemaRef ds:uri="02125c62-9850-4246-9069-7295b901ab0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860DF8-D058-43F6-9939-4216F975F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6329D-5DFA-4C98-BC52-9FDA49D66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2827ee-077a-42b6-91dc-849015ede821"/>
    <ds:schemaRef ds:uri="02125c62-9850-4246-9069-7295b901a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1007</TotalTime>
  <Words>462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GAIA knockoff Logic WorkFlow</vt:lpstr>
      <vt:lpstr>Workflow Logic by Feature</vt:lpstr>
      <vt:lpstr>On-road routing : Workflow Logic by Feature </vt:lpstr>
      <vt:lpstr>Specifics of ON-Road pythonic api</vt:lpstr>
      <vt:lpstr>OFF-road routing : Workflow Logic by Feature </vt:lpstr>
      <vt:lpstr>Specifics of OFF-Road pythonic api (Part 1)</vt:lpstr>
      <vt:lpstr>Architecture</vt:lpstr>
      <vt:lpstr>maintenance and cloud if deployed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GAIA knockoff Logic WorkFlow</dc:title>
  <dc:creator>Arja Bairagi</dc:creator>
  <cp:lastModifiedBy>Arja Bairagi</cp:lastModifiedBy>
  <cp:revision>17</cp:revision>
  <dcterms:created xsi:type="dcterms:W3CDTF">2023-02-04T07:06:07Z</dcterms:created>
  <dcterms:modified xsi:type="dcterms:W3CDTF">2023-02-06T21:27:20Z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0x010100187CB99B633CF74CB96C6036C1453EF0</vt:lpwstr>
  </property>
</Properties>
</file>