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57" r:id="rId6"/>
    <p:sldId id="267" r:id="rId7"/>
    <p:sldId id="269" r:id="rId8"/>
    <p:sldId id="268" r:id="rId9"/>
    <p:sldId id="271" r:id="rId10"/>
    <p:sldId id="27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hyperlink" Target="https://github.com/Denikozub/Offroad-routing-engine/blob/main/docs/usage.ipynb" TargetMode="External"/><Relationship Id="rId1" Type="http://schemas.openxmlformats.org/officeDocument/2006/relationships/hyperlink" Target="https://denikozub.github.io/Offroad-routing-engine/" TargetMode="Externa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hyperlink" Target="https://github.com/Denikozub/Offroad-routing-engine/blob/main/docs/usage.ipynb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denikozub.github.io/Offroad-routing-engine/" TargetMode="External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FCCB7-D15B-48D0-92ED-81EA0395433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E77001-054E-44E8-B02B-39BD57F0638F}">
      <dgm:prSet/>
      <dgm:spPr/>
      <dgm:t>
        <a:bodyPr/>
        <a:lstStyle/>
        <a:p>
          <a:r>
            <a:rPr lang="en-CA"/>
            <a:t>User data entered from GUI into a Django ORM database and then passed to the onroad.py API from the Rest API. </a:t>
          </a:r>
          <a:endParaRPr lang="en-US"/>
        </a:p>
      </dgm:t>
    </dgm:pt>
    <dgm:pt modelId="{6FA51A3A-E95C-484A-89DF-2B66299CCE8C}" type="parTrans" cxnId="{0089A396-7720-41A3-94BC-153701949615}">
      <dgm:prSet/>
      <dgm:spPr/>
      <dgm:t>
        <a:bodyPr/>
        <a:lstStyle/>
        <a:p>
          <a:endParaRPr lang="en-US"/>
        </a:p>
      </dgm:t>
    </dgm:pt>
    <dgm:pt modelId="{F250CF51-FB03-45B1-B9DB-A4B85573AD4D}" type="sibTrans" cxnId="{0089A396-7720-41A3-94BC-153701949615}">
      <dgm:prSet/>
      <dgm:spPr/>
      <dgm:t>
        <a:bodyPr/>
        <a:lstStyle/>
        <a:p>
          <a:endParaRPr lang="en-US"/>
        </a:p>
      </dgm:t>
    </dgm:pt>
    <dgm:pt modelId="{42C20DAB-4E53-4CCD-815E-180B8FEF0B28}">
      <dgm:prSet/>
      <dgm:spPr/>
      <dgm:t>
        <a:bodyPr/>
        <a:lstStyle/>
        <a:p>
          <a:r>
            <a:rPr lang="en-CA"/>
            <a:t>Onroad.py API contains pythonic methods that process data into finished requested output</a:t>
          </a:r>
          <a:endParaRPr lang="en-US"/>
        </a:p>
      </dgm:t>
    </dgm:pt>
    <dgm:pt modelId="{937A9A38-ED1F-4643-A627-EDB643C800EB}" type="parTrans" cxnId="{A64DE158-8B88-4F7D-8043-2C5C838A1928}">
      <dgm:prSet/>
      <dgm:spPr/>
      <dgm:t>
        <a:bodyPr/>
        <a:lstStyle/>
        <a:p>
          <a:endParaRPr lang="en-US"/>
        </a:p>
      </dgm:t>
    </dgm:pt>
    <dgm:pt modelId="{075FD084-6512-4792-9CA9-1FFC9B770F58}" type="sibTrans" cxnId="{A64DE158-8B88-4F7D-8043-2C5C838A1928}">
      <dgm:prSet/>
      <dgm:spPr/>
      <dgm:t>
        <a:bodyPr/>
        <a:lstStyle/>
        <a:p>
          <a:endParaRPr lang="en-US"/>
        </a:p>
      </dgm:t>
    </dgm:pt>
    <dgm:pt modelId="{0AF71A28-18E5-4C57-B514-1366B9AE6A1C}">
      <dgm:prSet/>
      <dgm:spPr/>
      <dgm:t>
        <a:bodyPr/>
        <a:lstStyle/>
        <a:p>
          <a:r>
            <a:rPr lang="en-US"/>
            <a:t>Data passed back to Django framework from sub application via Middleware, so output data can be formatted into JSON data</a:t>
          </a:r>
        </a:p>
      </dgm:t>
    </dgm:pt>
    <dgm:pt modelId="{54180D38-73DB-41F0-BB7E-EB778C3BDA61}" type="parTrans" cxnId="{A3355166-6620-4A54-8D01-3CE955C10261}">
      <dgm:prSet/>
      <dgm:spPr/>
      <dgm:t>
        <a:bodyPr/>
        <a:lstStyle/>
        <a:p>
          <a:endParaRPr lang="en-US"/>
        </a:p>
      </dgm:t>
    </dgm:pt>
    <dgm:pt modelId="{8B2550D4-11D8-4842-8F28-D741D1A94343}" type="sibTrans" cxnId="{A3355166-6620-4A54-8D01-3CE955C10261}">
      <dgm:prSet/>
      <dgm:spPr/>
      <dgm:t>
        <a:bodyPr/>
        <a:lstStyle/>
        <a:p>
          <a:endParaRPr lang="en-US"/>
        </a:p>
      </dgm:t>
    </dgm:pt>
    <dgm:pt modelId="{EE63694D-4E9F-40D5-9329-F1CDA827B21A}">
      <dgm:prSet/>
      <dgm:spPr/>
      <dgm:t>
        <a:bodyPr/>
        <a:lstStyle/>
        <a:p>
          <a:r>
            <a:rPr lang="en-US"/>
            <a:t>Json Data passed back to Rest API which passes user solution to the GUI per user specification.</a:t>
          </a:r>
        </a:p>
      </dgm:t>
    </dgm:pt>
    <dgm:pt modelId="{BDAE94EA-1574-4712-9E16-1CB69F2BEBEB}" type="parTrans" cxnId="{F5EC67CB-207F-4775-91E8-11D8A6D528BB}">
      <dgm:prSet/>
      <dgm:spPr/>
      <dgm:t>
        <a:bodyPr/>
        <a:lstStyle/>
        <a:p>
          <a:endParaRPr lang="en-US"/>
        </a:p>
      </dgm:t>
    </dgm:pt>
    <dgm:pt modelId="{C372ABFF-EB21-4825-B904-1174EA2EEA9E}" type="sibTrans" cxnId="{F5EC67CB-207F-4775-91E8-11D8A6D528BB}">
      <dgm:prSet/>
      <dgm:spPr/>
      <dgm:t>
        <a:bodyPr/>
        <a:lstStyle/>
        <a:p>
          <a:endParaRPr lang="en-US"/>
        </a:p>
      </dgm:t>
    </dgm:pt>
    <dgm:pt modelId="{5BD48E3F-E5B1-4D34-9D9B-D5841B17F1FC}">
      <dgm:prSet/>
      <dgm:spPr/>
      <dgm:t>
        <a:bodyPr/>
        <a:lstStyle/>
        <a:p>
          <a:r>
            <a:rPr lang="en-US"/>
            <a:t>Any Modification can be used implemented via GIT version control moving forward. </a:t>
          </a:r>
        </a:p>
      </dgm:t>
    </dgm:pt>
    <dgm:pt modelId="{376D713F-ABAC-4D13-B23D-966889A1171A}" type="parTrans" cxnId="{C40B2681-F8CF-447C-B377-D047DE3810D4}">
      <dgm:prSet/>
      <dgm:spPr/>
      <dgm:t>
        <a:bodyPr/>
        <a:lstStyle/>
        <a:p>
          <a:endParaRPr lang="en-US"/>
        </a:p>
      </dgm:t>
    </dgm:pt>
    <dgm:pt modelId="{6B1A5AA5-5F9E-4236-8BAB-58B2DE50F580}" type="sibTrans" cxnId="{C40B2681-F8CF-447C-B377-D047DE3810D4}">
      <dgm:prSet/>
      <dgm:spPr/>
      <dgm:t>
        <a:bodyPr/>
        <a:lstStyle/>
        <a:p>
          <a:endParaRPr lang="en-US"/>
        </a:p>
      </dgm:t>
    </dgm:pt>
    <dgm:pt modelId="{A728A52D-DC6B-42BC-8CBF-31880983AFF6}" type="pres">
      <dgm:prSet presAssocID="{02EFCCB7-D15B-48D0-92ED-81EA03954333}" presName="diagram" presStyleCnt="0">
        <dgm:presLayoutVars>
          <dgm:dir/>
          <dgm:resizeHandles val="exact"/>
        </dgm:presLayoutVars>
      </dgm:prSet>
      <dgm:spPr/>
    </dgm:pt>
    <dgm:pt modelId="{B02D4B34-3DB0-4FCE-999F-A3A11CE5BC0C}" type="pres">
      <dgm:prSet presAssocID="{BEE77001-054E-44E8-B02B-39BD57F0638F}" presName="node" presStyleLbl="node1" presStyleIdx="0" presStyleCnt="5">
        <dgm:presLayoutVars>
          <dgm:bulletEnabled val="1"/>
        </dgm:presLayoutVars>
      </dgm:prSet>
      <dgm:spPr/>
    </dgm:pt>
    <dgm:pt modelId="{C5D4C6D5-1D18-4230-B704-85871CD19F95}" type="pres">
      <dgm:prSet presAssocID="{F250CF51-FB03-45B1-B9DB-A4B85573AD4D}" presName="sibTrans" presStyleLbl="sibTrans2D1" presStyleIdx="0" presStyleCnt="4"/>
      <dgm:spPr/>
    </dgm:pt>
    <dgm:pt modelId="{C58FADAA-F26C-42C3-B55E-EB9EB12AD2F1}" type="pres">
      <dgm:prSet presAssocID="{F250CF51-FB03-45B1-B9DB-A4B85573AD4D}" presName="connectorText" presStyleLbl="sibTrans2D1" presStyleIdx="0" presStyleCnt="4"/>
      <dgm:spPr/>
    </dgm:pt>
    <dgm:pt modelId="{36BCF7D4-A739-4DEC-81D7-E3DF7155CE95}" type="pres">
      <dgm:prSet presAssocID="{42C20DAB-4E53-4CCD-815E-180B8FEF0B28}" presName="node" presStyleLbl="node1" presStyleIdx="1" presStyleCnt="5">
        <dgm:presLayoutVars>
          <dgm:bulletEnabled val="1"/>
        </dgm:presLayoutVars>
      </dgm:prSet>
      <dgm:spPr/>
    </dgm:pt>
    <dgm:pt modelId="{F4F3E730-216B-4C7D-B888-20149B848880}" type="pres">
      <dgm:prSet presAssocID="{075FD084-6512-4792-9CA9-1FFC9B770F58}" presName="sibTrans" presStyleLbl="sibTrans2D1" presStyleIdx="1" presStyleCnt="4"/>
      <dgm:spPr/>
    </dgm:pt>
    <dgm:pt modelId="{8FF69E94-4C49-4466-B3AA-2F1A39C69929}" type="pres">
      <dgm:prSet presAssocID="{075FD084-6512-4792-9CA9-1FFC9B770F58}" presName="connectorText" presStyleLbl="sibTrans2D1" presStyleIdx="1" presStyleCnt="4"/>
      <dgm:spPr/>
    </dgm:pt>
    <dgm:pt modelId="{78DDAB8E-711F-4820-8C38-77A689D6ACEF}" type="pres">
      <dgm:prSet presAssocID="{0AF71A28-18E5-4C57-B514-1366B9AE6A1C}" presName="node" presStyleLbl="node1" presStyleIdx="2" presStyleCnt="5">
        <dgm:presLayoutVars>
          <dgm:bulletEnabled val="1"/>
        </dgm:presLayoutVars>
      </dgm:prSet>
      <dgm:spPr/>
    </dgm:pt>
    <dgm:pt modelId="{161F11F0-E6AF-4488-9921-7B66CBD86B8F}" type="pres">
      <dgm:prSet presAssocID="{8B2550D4-11D8-4842-8F28-D741D1A94343}" presName="sibTrans" presStyleLbl="sibTrans2D1" presStyleIdx="2" presStyleCnt="4"/>
      <dgm:spPr/>
    </dgm:pt>
    <dgm:pt modelId="{DD500D53-8CB9-4342-85B6-BA8EB09655CF}" type="pres">
      <dgm:prSet presAssocID="{8B2550D4-11D8-4842-8F28-D741D1A94343}" presName="connectorText" presStyleLbl="sibTrans2D1" presStyleIdx="2" presStyleCnt="4"/>
      <dgm:spPr/>
    </dgm:pt>
    <dgm:pt modelId="{E5A7E7BF-C034-435C-B530-12CAAC8487D4}" type="pres">
      <dgm:prSet presAssocID="{EE63694D-4E9F-40D5-9329-F1CDA827B21A}" presName="node" presStyleLbl="node1" presStyleIdx="3" presStyleCnt="5">
        <dgm:presLayoutVars>
          <dgm:bulletEnabled val="1"/>
        </dgm:presLayoutVars>
      </dgm:prSet>
      <dgm:spPr/>
    </dgm:pt>
    <dgm:pt modelId="{241B2C21-84F2-4292-8810-30257B534586}" type="pres">
      <dgm:prSet presAssocID="{C372ABFF-EB21-4825-B904-1174EA2EEA9E}" presName="sibTrans" presStyleLbl="sibTrans2D1" presStyleIdx="3" presStyleCnt="4"/>
      <dgm:spPr/>
    </dgm:pt>
    <dgm:pt modelId="{27CF7E7B-9808-49E4-9CAD-D3F31DA106FF}" type="pres">
      <dgm:prSet presAssocID="{C372ABFF-EB21-4825-B904-1174EA2EEA9E}" presName="connectorText" presStyleLbl="sibTrans2D1" presStyleIdx="3" presStyleCnt="4"/>
      <dgm:spPr/>
    </dgm:pt>
    <dgm:pt modelId="{1BD072AE-D0F2-44A5-97C5-2F378D8AC627}" type="pres">
      <dgm:prSet presAssocID="{5BD48E3F-E5B1-4D34-9D9B-D5841B17F1FC}" presName="node" presStyleLbl="node1" presStyleIdx="4" presStyleCnt="5">
        <dgm:presLayoutVars>
          <dgm:bulletEnabled val="1"/>
        </dgm:presLayoutVars>
      </dgm:prSet>
      <dgm:spPr/>
    </dgm:pt>
  </dgm:ptLst>
  <dgm:cxnLst>
    <dgm:cxn modelId="{3A703627-0152-4FF7-8068-D2FBE0165FBF}" type="presOf" srcId="{8B2550D4-11D8-4842-8F28-D741D1A94343}" destId="{DD500D53-8CB9-4342-85B6-BA8EB09655CF}" srcOrd="1" destOrd="0" presId="urn:microsoft.com/office/officeart/2005/8/layout/process5"/>
    <dgm:cxn modelId="{84CDB934-9E8A-4D77-8EC3-E3938B228F8F}" type="presOf" srcId="{075FD084-6512-4792-9CA9-1FFC9B770F58}" destId="{F4F3E730-216B-4C7D-B888-20149B848880}" srcOrd="0" destOrd="0" presId="urn:microsoft.com/office/officeart/2005/8/layout/process5"/>
    <dgm:cxn modelId="{29F8B95D-64E9-465B-9091-AE0475C155BF}" type="presOf" srcId="{C372ABFF-EB21-4825-B904-1174EA2EEA9E}" destId="{27CF7E7B-9808-49E4-9CAD-D3F31DA106FF}" srcOrd="1" destOrd="0" presId="urn:microsoft.com/office/officeart/2005/8/layout/process5"/>
    <dgm:cxn modelId="{A3355166-6620-4A54-8D01-3CE955C10261}" srcId="{02EFCCB7-D15B-48D0-92ED-81EA03954333}" destId="{0AF71A28-18E5-4C57-B514-1366B9AE6A1C}" srcOrd="2" destOrd="0" parTransId="{54180D38-73DB-41F0-BB7E-EB778C3BDA61}" sibTransId="{8B2550D4-11D8-4842-8F28-D741D1A94343}"/>
    <dgm:cxn modelId="{6D39AE6C-A61F-48D8-8334-D3A67C982662}" type="presOf" srcId="{0AF71A28-18E5-4C57-B514-1366B9AE6A1C}" destId="{78DDAB8E-711F-4820-8C38-77A689D6ACEF}" srcOrd="0" destOrd="0" presId="urn:microsoft.com/office/officeart/2005/8/layout/process5"/>
    <dgm:cxn modelId="{BFE44C76-0D53-47D8-8F1F-88791C912FE1}" type="presOf" srcId="{075FD084-6512-4792-9CA9-1FFC9B770F58}" destId="{8FF69E94-4C49-4466-B3AA-2F1A39C69929}" srcOrd="1" destOrd="0" presId="urn:microsoft.com/office/officeart/2005/8/layout/process5"/>
    <dgm:cxn modelId="{C4500658-12EA-426E-84E7-224820D951DD}" type="presOf" srcId="{F250CF51-FB03-45B1-B9DB-A4B85573AD4D}" destId="{C5D4C6D5-1D18-4230-B704-85871CD19F95}" srcOrd="0" destOrd="0" presId="urn:microsoft.com/office/officeart/2005/8/layout/process5"/>
    <dgm:cxn modelId="{A64DE158-8B88-4F7D-8043-2C5C838A1928}" srcId="{02EFCCB7-D15B-48D0-92ED-81EA03954333}" destId="{42C20DAB-4E53-4CCD-815E-180B8FEF0B28}" srcOrd="1" destOrd="0" parTransId="{937A9A38-ED1F-4643-A627-EDB643C800EB}" sibTransId="{075FD084-6512-4792-9CA9-1FFC9B770F58}"/>
    <dgm:cxn modelId="{C40B2681-F8CF-447C-B377-D047DE3810D4}" srcId="{02EFCCB7-D15B-48D0-92ED-81EA03954333}" destId="{5BD48E3F-E5B1-4D34-9D9B-D5841B17F1FC}" srcOrd="4" destOrd="0" parTransId="{376D713F-ABAC-4D13-B23D-966889A1171A}" sibTransId="{6B1A5AA5-5F9E-4236-8BAB-58B2DE50F580}"/>
    <dgm:cxn modelId="{C726C98C-FC14-4045-B32E-B5703F55CBEB}" type="presOf" srcId="{BEE77001-054E-44E8-B02B-39BD57F0638F}" destId="{B02D4B34-3DB0-4FCE-999F-A3A11CE5BC0C}" srcOrd="0" destOrd="0" presId="urn:microsoft.com/office/officeart/2005/8/layout/process5"/>
    <dgm:cxn modelId="{0089A396-7720-41A3-94BC-153701949615}" srcId="{02EFCCB7-D15B-48D0-92ED-81EA03954333}" destId="{BEE77001-054E-44E8-B02B-39BD57F0638F}" srcOrd="0" destOrd="0" parTransId="{6FA51A3A-E95C-484A-89DF-2B66299CCE8C}" sibTransId="{F250CF51-FB03-45B1-B9DB-A4B85573AD4D}"/>
    <dgm:cxn modelId="{DC7538AC-F688-4E7B-91E4-47E4B80ED205}" type="presOf" srcId="{42C20DAB-4E53-4CCD-815E-180B8FEF0B28}" destId="{36BCF7D4-A739-4DEC-81D7-E3DF7155CE95}" srcOrd="0" destOrd="0" presId="urn:microsoft.com/office/officeart/2005/8/layout/process5"/>
    <dgm:cxn modelId="{6AD0C0AE-2096-4314-958A-3DB1444E4A2B}" type="presOf" srcId="{8B2550D4-11D8-4842-8F28-D741D1A94343}" destId="{161F11F0-E6AF-4488-9921-7B66CBD86B8F}" srcOrd="0" destOrd="0" presId="urn:microsoft.com/office/officeart/2005/8/layout/process5"/>
    <dgm:cxn modelId="{AB5EC1BF-3CF5-4279-AF20-A2C8FC134015}" type="presOf" srcId="{EE63694D-4E9F-40D5-9329-F1CDA827B21A}" destId="{E5A7E7BF-C034-435C-B530-12CAAC8487D4}" srcOrd="0" destOrd="0" presId="urn:microsoft.com/office/officeart/2005/8/layout/process5"/>
    <dgm:cxn modelId="{824856CA-6AF0-498A-9287-7756B6D67E33}" type="presOf" srcId="{C372ABFF-EB21-4825-B904-1174EA2EEA9E}" destId="{241B2C21-84F2-4292-8810-30257B534586}" srcOrd="0" destOrd="0" presId="urn:microsoft.com/office/officeart/2005/8/layout/process5"/>
    <dgm:cxn modelId="{F5EC67CB-207F-4775-91E8-11D8A6D528BB}" srcId="{02EFCCB7-D15B-48D0-92ED-81EA03954333}" destId="{EE63694D-4E9F-40D5-9329-F1CDA827B21A}" srcOrd="3" destOrd="0" parTransId="{BDAE94EA-1574-4712-9E16-1CB69F2BEBEB}" sibTransId="{C372ABFF-EB21-4825-B904-1174EA2EEA9E}"/>
    <dgm:cxn modelId="{F9AF07D3-C6DD-4F6A-A426-74E8D8785138}" type="presOf" srcId="{5BD48E3F-E5B1-4D34-9D9B-D5841B17F1FC}" destId="{1BD072AE-D0F2-44A5-97C5-2F378D8AC627}" srcOrd="0" destOrd="0" presId="urn:microsoft.com/office/officeart/2005/8/layout/process5"/>
    <dgm:cxn modelId="{C74009E8-1547-4B0D-85E1-82F5E68411AD}" type="presOf" srcId="{F250CF51-FB03-45B1-B9DB-A4B85573AD4D}" destId="{C58FADAA-F26C-42C3-B55E-EB9EB12AD2F1}" srcOrd="1" destOrd="0" presId="urn:microsoft.com/office/officeart/2005/8/layout/process5"/>
    <dgm:cxn modelId="{7C2BB7EA-658E-4DDC-A019-8452EE61DFEC}" type="presOf" srcId="{02EFCCB7-D15B-48D0-92ED-81EA03954333}" destId="{A728A52D-DC6B-42BC-8CBF-31880983AFF6}" srcOrd="0" destOrd="0" presId="urn:microsoft.com/office/officeart/2005/8/layout/process5"/>
    <dgm:cxn modelId="{CEB733E8-9952-41CB-8D37-F2D8DF5442F4}" type="presParOf" srcId="{A728A52D-DC6B-42BC-8CBF-31880983AFF6}" destId="{B02D4B34-3DB0-4FCE-999F-A3A11CE5BC0C}" srcOrd="0" destOrd="0" presId="urn:microsoft.com/office/officeart/2005/8/layout/process5"/>
    <dgm:cxn modelId="{40B01AFB-9FB3-4766-84F1-236D374C25A8}" type="presParOf" srcId="{A728A52D-DC6B-42BC-8CBF-31880983AFF6}" destId="{C5D4C6D5-1D18-4230-B704-85871CD19F95}" srcOrd="1" destOrd="0" presId="urn:microsoft.com/office/officeart/2005/8/layout/process5"/>
    <dgm:cxn modelId="{58A7DCD0-3346-4C38-A61C-FF0D6B826DD2}" type="presParOf" srcId="{C5D4C6D5-1D18-4230-B704-85871CD19F95}" destId="{C58FADAA-F26C-42C3-B55E-EB9EB12AD2F1}" srcOrd="0" destOrd="0" presId="urn:microsoft.com/office/officeart/2005/8/layout/process5"/>
    <dgm:cxn modelId="{C9254C8A-68A8-4256-9250-E5BEF5C15052}" type="presParOf" srcId="{A728A52D-DC6B-42BC-8CBF-31880983AFF6}" destId="{36BCF7D4-A739-4DEC-81D7-E3DF7155CE95}" srcOrd="2" destOrd="0" presId="urn:microsoft.com/office/officeart/2005/8/layout/process5"/>
    <dgm:cxn modelId="{2F9348A2-722F-4D1B-9F96-3BAB862B6DBD}" type="presParOf" srcId="{A728A52D-DC6B-42BC-8CBF-31880983AFF6}" destId="{F4F3E730-216B-4C7D-B888-20149B848880}" srcOrd="3" destOrd="0" presId="urn:microsoft.com/office/officeart/2005/8/layout/process5"/>
    <dgm:cxn modelId="{5BA83F6B-C670-4FBB-B63E-E147616226F9}" type="presParOf" srcId="{F4F3E730-216B-4C7D-B888-20149B848880}" destId="{8FF69E94-4C49-4466-B3AA-2F1A39C69929}" srcOrd="0" destOrd="0" presId="urn:microsoft.com/office/officeart/2005/8/layout/process5"/>
    <dgm:cxn modelId="{83B1C804-4669-41C4-9F67-D4B9482F4732}" type="presParOf" srcId="{A728A52D-DC6B-42BC-8CBF-31880983AFF6}" destId="{78DDAB8E-711F-4820-8C38-77A689D6ACEF}" srcOrd="4" destOrd="0" presId="urn:microsoft.com/office/officeart/2005/8/layout/process5"/>
    <dgm:cxn modelId="{3DD63CB0-ACE2-4D67-8346-D44FED397394}" type="presParOf" srcId="{A728A52D-DC6B-42BC-8CBF-31880983AFF6}" destId="{161F11F0-E6AF-4488-9921-7B66CBD86B8F}" srcOrd="5" destOrd="0" presId="urn:microsoft.com/office/officeart/2005/8/layout/process5"/>
    <dgm:cxn modelId="{93213ABE-15D7-4107-8946-24181C3ED58D}" type="presParOf" srcId="{161F11F0-E6AF-4488-9921-7B66CBD86B8F}" destId="{DD500D53-8CB9-4342-85B6-BA8EB09655CF}" srcOrd="0" destOrd="0" presId="urn:microsoft.com/office/officeart/2005/8/layout/process5"/>
    <dgm:cxn modelId="{5A2CFE12-2F64-47B0-AA91-36CB55B992A4}" type="presParOf" srcId="{A728A52D-DC6B-42BC-8CBF-31880983AFF6}" destId="{E5A7E7BF-C034-435C-B530-12CAAC8487D4}" srcOrd="6" destOrd="0" presId="urn:microsoft.com/office/officeart/2005/8/layout/process5"/>
    <dgm:cxn modelId="{61990ABB-3154-49E9-AF04-B24AE5070941}" type="presParOf" srcId="{A728A52D-DC6B-42BC-8CBF-31880983AFF6}" destId="{241B2C21-84F2-4292-8810-30257B534586}" srcOrd="7" destOrd="0" presId="urn:microsoft.com/office/officeart/2005/8/layout/process5"/>
    <dgm:cxn modelId="{64C7500E-69C8-420C-B8AA-B49F8E5BDA56}" type="presParOf" srcId="{241B2C21-84F2-4292-8810-30257B534586}" destId="{27CF7E7B-9808-49E4-9CAD-D3F31DA106FF}" srcOrd="0" destOrd="0" presId="urn:microsoft.com/office/officeart/2005/8/layout/process5"/>
    <dgm:cxn modelId="{286EFB26-8E8A-4161-A466-F7478F87936C}" type="presParOf" srcId="{A728A52D-DC6B-42BC-8CBF-31880983AFF6}" destId="{1BD072AE-D0F2-44A5-97C5-2F378D8AC62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3DDBD-000F-4C0B-AF56-9C5CE536929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FFF97F-C8AD-4CC7-A343-E5D776F32E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User data entered from GUI into a Django ORM database and then passed to the offroad.py API from the Rest API.</a:t>
          </a:r>
          <a:endParaRPr lang="en-US"/>
        </a:p>
      </dgm:t>
    </dgm:pt>
    <dgm:pt modelId="{FA4CA3ED-FE1A-4FEB-9D43-06F4D41BD7E0}" type="parTrans" cxnId="{00B5FA5D-90F8-4DDA-B293-3AF03A94482E}">
      <dgm:prSet/>
      <dgm:spPr/>
      <dgm:t>
        <a:bodyPr/>
        <a:lstStyle/>
        <a:p>
          <a:endParaRPr lang="en-US"/>
        </a:p>
      </dgm:t>
    </dgm:pt>
    <dgm:pt modelId="{7F90E138-5160-48F6-992D-1A39AE232C5C}" type="sibTrans" cxnId="{00B5FA5D-90F8-4DDA-B293-3AF03A94482E}">
      <dgm:prSet/>
      <dgm:spPr/>
      <dgm:t>
        <a:bodyPr/>
        <a:lstStyle/>
        <a:p>
          <a:endParaRPr lang="en-US"/>
        </a:p>
      </dgm:t>
    </dgm:pt>
    <dgm:pt modelId="{8AD1F366-14D0-4A01-B40B-F5D4F04183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Rest API interacts with the Django framework and user data passed to backend pythonic off_road.py API via middleware as shown above.</a:t>
          </a:r>
          <a:endParaRPr lang="en-US"/>
        </a:p>
      </dgm:t>
    </dgm:pt>
    <dgm:pt modelId="{6B007B59-FD41-41BE-B02E-21A38CEE6A9A}" type="parTrans" cxnId="{7179C188-096E-4775-81E4-46D704394F24}">
      <dgm:prSet/>
      <dgm:spPr/>
      <dgm:t>
        <a:bodyPr/>
        <a:lstStyle/>
        <a:p>
          <a:endParaRPr lang="en-US"/>
        </a:p>
      </dgm:t>
    </dgm:pt>
    <dgm:pt modelId="{6C20FCA6-0278-4449-8BE4-8868AF544B64}" type="sibTrans" cxnId="{7179C188-096E-4775-81E4-46D704394F24}">
      <dgm:prSet/>
      <dgm:spPr/>
      <dgm:t>
        <a:bodyPr/>
        <a:lstStyle/>
        <a:p>
          <a:endParaRPr lang="en-US"/>
        </a:p>
      </dgm:t>
    </dgm:pt>
    <dgm:pt modelId="{C0FF010E-CD25-42E7-95CA-F37E79622E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Location data generates a PBF.OSM file</a:t>
          </a:r>
          <a:endParaRPr lang="en-US"/>
        </a:p>
      </dgm:t>
    </dgm:pt>
    <dgm:pt modelId="{A3464367-B10B-43CF-84B3-01179EFA3040}" type="parTrans" cxnId="{D76B18D4-8566-4117-8B6F-3A1C8801FDAB}">
      <dgm:prSet/>
      <dgm:spPr/>
      <dgm:t>
        <a:bodyPr/>
        <a:lstStyle/>
        <a:p>
          <a:endParaRPr lang="en-US"/>
        </a:p>
      </dgm:t>
    </dgm:pt>
    <dgm:pt modelId="{DA67B032-49D6-4906-9280-073AA25AF13E}" type="sibTrans" cxnId="{D76B18D4-8566-4117-8B6F-3A1C8801FDAB}">
      <dgm:prSet/>
      <dgm:spPr/>
      <dgm:t>
        <a:bodyPr/>
        <a:lstStyle/>
        <a:p>
          <a:endParaRPr lang="en-US"/>
        </a:p>
      </dgm:t>
    </dgm:pt>
    <dgm:pt modelId="{8A3E85DC-E5B7-46E2-8CE8-1F044FF37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This file is then processed via methods with the API to generate an offroad route using: </a:t>
          </a:r>
          <a:r>
            <a:rPr lang="en-CA">
              <a:hlinkClick xmlns:r="http://schemas.openxmlformats.org/officeDocument/2006/relationships" r:id="rId1"/>
            </a:rPr>
            <a:t>https://denikozub.github.io/Offroad-routing-engine/#installation</a:t>
          </a:r>
          <a:r>
            <a:rPr lang="en-CA"/>
            <a:t> with examples shown here: </a:t>
          </a:r>
          <a:r>
            <a:rPr lang="en-CA">
              <a:hlinkClick xmlns:r="http://schemas.openxmlformats.org/officeDocument/2006/relationships" r:id="rId2"/>
            </a:rPr>
            <a:t>https://github.com/Denikozub/Offroad-routing-engine/blob/main/docs/usage.ipynb</a:t>
          </a:r>
          <a:r>
            <a:rPr lang="en-CA"/>
            <a:t> </a:t>
          </a:r>
          <a:endParaRPr lang="en-US"/>
        </a:p>
      </dgm:t>
    </dgm:pt>
    <dgm:pt modelId="{FD3EB5B4-859F-4C73-9749-8488B1AAD3F8}" type="parTrans" cxnId="{466E6264-B055-47DE-94BE-39A529CF35E3}">
      <dgm:prSet/>
      <dgm:spPr/>
      <dgm:t>
        <a:bodyPr/>
        <a:lstStyle/>
        <a:p>
          <a:endParaRPr lang="en-US"/>
        </a:p>
      </dgm:t>
    </dgm:pt>
    <dgm:pt modelId="{4815E7BD-6FBA-4F47-9FB1-FF40BBFDEB5E}" type="sibTrans" cxnId="{466E6264-B055-47DE-94BE-39A529CF35E3}">
      <dgm:prSet/>
      <dgm:spPr/>
      <dgm:t>
        <a:bodyPr/>
        <a:lstStyle/>
        <a:p>
          <a:endParaRPr lang="en-US"/>
        </a:p>
      </dgm:t>
    </dgm:pt>
    <dgm:pt modelId="{83FD0F42-E6A5-4F6E-AAA3-201750CA28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This route can then be given back to the user via JSON once the pythonic API offloads data back to the Django framework once data processing has been completed</a:t>
          </a:r>
          <a:endParaRPr lang="en-US"/>
        </a:p>
      </dgm:t>
    </dgm:pt>
    <dgm:pt modelId="{D253E719-2EEC-4CEB-9B3F-446BFDAD4CDF}" type="parTrans" cxnId="{7BE03766-C993-4970-917C-A4F9427DCD30}">
      <dgm:prSet/>
      <dgm:spPr/>
      <dgm:t>
        <a:bodyPr/>
        <a:lstStyle/>
        <a:p>
          <a:endParaRPr lang="en-US"/>
        </a:p>
      </dgm:t>
    </dgm:pt>
    <dgm:pt modelId="{06C86830-E39E-4E28-82F7-6C06F43214AD}" type="sibTrans" cxnId="{7BE03766-C993-4970-917C-A4F9427DCD30}">
      <dgm:prSet/>
      <dgm:spPr/>
      <dgm:t>
        <a:bodyPr/>
        <a:lstStyle/>
        <a:p>
          <a:endParaRPr lang="en-US"/>
        </a:p>
      </dgm:t>
    </dgm:pt>
    <dgm:pt modelId="{79F91BE8-9A37-49AD-AF6D-4A48636B5F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JSON output served to rest API and client as specified </a:t>
          </a:r>
          <a:endParaRPr lang="en-US"/>
        </a:p>
      </dgm:t>
    </dgm:pt>
    <dgm:pt modelId="{8691320E-DB98-4B2C-8E18-8A0794D3CFDE}" type="parTrans" cxnId="{5262043A-39DB-4FBB-A883-1AF70EF1ED80}">
      <dgm:prSet/>
      <dgm:spPr/>
      <dgm:t>
        <a:bodyPr/>
        <a:lstStyle/>
        <a:p>
          <a:endParaRPr lang="en-US"/>
        </a:p>
      </dgm:t>
    </dgm:pt>
    <dgm:pt modelId="{8C2B6529-E877-48A3-9BE9-8B75D993B2A8}" type="sibTrans" cxnId="{5262043A-39DB-4FBB-A883-1AF70EF1ED80}">
      <dgm:prSet/>
      <dgm:spPr/>
      <dgm:t>
        <a:bodyPr/>
        <a:lstStyle/>
        <a:p>
          <a:endParaRPr lang="en-US"/>
        </a:p>
      </dgm:t>
    </dgm:pt>
    <dgm:pt modelId="{E48E58ED-C1DA-4298-9898-8FB767D37FA6}" type="pres">
      <dgm:prSet presAssocID="{03A3DDBD-000F-4C0B-AF56-9C5CE5369299}" presName="root" presStyleCnt="0">
        <dgm:presLayoutVars>
          <dgm:dir/>
          <dgm:resizeHandles val="exact"/>
        </dgm:presLayoutVars>
      </dgm:prSet>
      <dgm:spPr/>
    </dgm:pt>
    <dgm:pt modelId="{643F9FEE-B9BD-4BB1-BAB0-622E421F38D6}" type="pres">
      <dgm:prSet presAssocID="{C2FFF97F-C8AD-4CC7-A343-E5D776F32E3B}" presName="compNode" presStyleCnt="0"/>
      <dgm:spPr/>
    </dgm:pt>
    <dgm:pt modelId="{C338AEAE-1615-4594-89E6-31EF31701BF7}" type="pres">
      <dgm:prSet presAssocID="{C2FFF97F-C8AD-4CC7-A343-E5D776F32E3B}" presName="iconBgRect" presStyleLbl="bgShp" presStyleIdx="0" presStyleCnt="6"/>
      <dgm:spPr/>
    </dgm:pt>
    <dgm:pt modelId="{FDB43240-D3D1-42CB-B07E-3D8A8FED7236}" type="pres">
      <dgm:prSet presAssocID="{C2FFF97F-C8AD-4CC7-A343-E5D776F32E3B}" presName="iconRect" presStyleLbl="node1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FD84AD4-D32C-4E62-B41D-B8BC6E0EEF27}" type="pres">
      <dgm:prSet presAssocID="{C2FFF97F-C8AD-4CC7-A343-E5D776F32E3B}" presName="spaceRect" presStyleCnt="0"/>
      <dgm:spPr/>
    </dgm:pt>
    <dgm:pt modelId="{44C50F81-C136-4B2D-BD2F-3E514B20E636}" type="pres">
      <dgm:prSet presAssocID="{C2FFF97F-C8AD-4CC7-A343-E5D776F32E3B}" presName="textRect" presStyleLbl="revTx" presStyleIdx="0" presStyleCnt="6">
        <dgm:presLayoutVars>
          <dgm:chMax val="1"/>
          <dgm:chPref val="1"/>
        </dgm:presLayoutVars>
      </dgm:prSet>
      <dgm:spPr/>
    </dgm:pt>
    <dgm:pt modelId="{002EA6C1-2A97-48C4-A0CD-A193A0A2CE73}" type="pres">
      <dgm:prSet presAssocID="{7F90E138-5160-48F6-992D-1A39AE232C5C}" presName="sibTrans" presStyleCnt="0"/>
      <dgm:spPr/>
    </dgm:pt>
    <dgm:pt modelId="{E338724C-F806-44AF-9895-03E879D9009E}" type="pres">
      <dgm:prSet presAssocID="{8AD1F366-14D0-4A01-B40B-F5D4F04183E9}" presName="compNode" presStyleCnt="0"/>
      <dgm:spPr/>
    </dgm:pt>
    <dgm:pt modelId="{E1C34AD1-7A9B-42FA-B27E-12E2CE78C621}" type="pres">
      <dgm:prSet presAssocID="{8AD1F366-14D0-4A01-B40B-F5D4F04183E9}" presName="iconBgRect" presStyleLbl="bgShp" presStyleIdx="1" presStyleCnt="6"/>
      <dgm:spPr/>
    </dgm:pt>
    <dgm:pt modelId="{0826B0F1-761A-4B58-B48C-627E19F5E7D2}" type="pres">
      <dgm:prSet presAssocID="{8AD1F366-14D0-4A01-B40B-F5D4F04183E9}" presName="iconRect" presStyleLbl="node1" presStyleIdx="1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1632C7-A44E-4D5A-B029-434D124F0306}" type="pres">
      <dgm:prSet presAssocID="{8AD1F366-14D0-4A01-B40B-F5D4F04183E9}" presName="spaceRect" presStyleCnt="0"/>
      <dgm:spPr/>
    </dgm:pt>
    <dgm:pt modelId="{184B46FE-276F-4A69-B4FB-1AF9A6E44EF9}" type="pres">
      <dgm:prSet presAssocID="{8AD1F366-14D0-4A01-B40B-F5D4F04183E9}" presName="textRect" presStyleLbl="revTx" presStyleIdx="1" presStyleCnt="6">
        <dgm:presLayoutVars>
          <dgm:chMax val="1"/>
          <dgm:chPref val="1"/>
        </dgm:presLayoutVars>
      </dgm:prSet>
      <dgm:spPr/>
    </dgm:pt>
    <dgm:pt modelId="{53CF79D0-6259-49C8-9950-DF17D7E1B086}" type="pres">
      <dgm:prSet presAssocID="{6C20FCA6-0278-4449-8BE4-8868AF544B64}" presName="sibTrans" presStyleCnt="0"/>
      <dgm:spPr/>
    </dgm:pt>
    <dgm:pt modelId="{FEC6432B-AB48-473B-87BD-77D8A18023C3}" type="pres">
      <dgm:prSet presAssocID="{C0FF010E-CD25-42E7-95CA-F37E79622E19}" presName="compNode" presStyleCnt="0"/>
      <dgm:spPr/>
    </dgm:pt>
    <dgm:pt modelId="{585D4098-D1AC-49BA-880D-723795E1A31A}" type="pres">
      <dgm:prSet presAssocID="{C0FF010E-CD25-42E7-95CA-F37E79622E19}" presName="iconBgRect" presStyleLbl="bgShp" presStyleIdx="2" presStyleCnt="6"/>
      <dgm:spPr/>
    </dgm:pt>
    <dgm:pt modelId="{C9A4FDF4-02E0-4EE6-B5E1-68E8560690A0}" type="pres">
      <dgm:prSet presAssocID="{C0FF010E-CD25-42E7-95CA-F37E79622E19}" presName="iconRect" presStyleLbl="node1" presStyleIdx="2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C65B38F-C8AB-42D3-99FC-E642648DAAD5}" type="pres">
      <dgm:prSet presAssocID="{C0FF010E-CD25-42E7-95CA-F37E79622E19}" presName="spaceRect" presStyleCnt="0"/>
      <dgm:spPr/>
    </dgm:pt>
    <dgm:pt modelId="{A376355D-C6FE-41ED-8EF1-F6B681411D4A}" type="pres">
      <dgm:prSet presAssocID="{C0FF010E-CD25-42E7-95CA-F37E79622E19}" presName="textRect" presStyleLbl="revTx" presStyleIdx="2" presStyleCnt="6">
        <dgm:presLayoutVars>
          <dgm:chMax val="1"/>
          <dgm:chPref val="1"/>
        </dgm:presLayoutVars>
      </dgm:prSet>
      <dgm:spPr/>
    </dgm:pt>
    <dgm:pt modelId="{B4BBC83A-29CA-4EFF-96EC-849C44307FC4}" type="pres">
      <dgm:prSet presAssocID="{DA67B032-49D6-4906-9280-073AA25AF13E}" presName="sibTrans" presStyleCnt="0"/>
      <dgm:spPr/>
    </dgm:pt>
    <dgm:pt modelId="{A94579CF-B7D5-4967-9582-7E7FFC89D6CD}" type="pres">
      <dgm:prSet presAssocID="{8A3E85DC-E5B7-46E2-8CE8-1F044FF37D74}" presName="compNode" presStyleCnt="0"/>
      <dgm:spPr/>
    </dgm:pt>
    <dgm:pt modelId="{E105B35C-AF28-436D-9706-F3C142D81CDC}" type="pres">
      <dgm:prSet presAssocID="{8A3E85DC-E5B7-46E2-8CE8-1F044FF37D74}" presName="iconBgRect" presStyleLbl="bgShp" presStyleIdx="3" presStyleCnt="6"/>
      <dgm:spPr/>
    </dgm:pt>
    <dgm:pt modelId="{8DBCFE92-7F32-4B92-90BC-7F78C895281F}" type="pres">
      <dgm:prSet presAssocID="{8A3E85DC-E5B7-46E2-8CE8-1F044FF37D74}" presName="iconRect" presStyleLbl="node1" presStyleIdx="3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FC8A02D-1FC4-4083-99DC-757E882BA5B9}" type="pres">
      <dgm:prSet presAssocID="{8A3E85DC-E5B7-46E2-8CE8-1F044FF37D74}" presName="spaceRect" presStyleCnt="0"/>
      <dgm:spPr/>
    </dgm:pt>
    <dgm:pt modelId="{FCF0CB97-C825-44D2-8F44-AEE0A545A2DA}" type="pres">
      <dgm:prSet presAssocID="{8A3E85DC-E5B7-46E2-8CE8-1F044FF37D74}" presName="textRect" presStyleLbl="revTx" presStyleIdx="3" presStyleCnt="6">
        <dgm:presLayoutVars>
          <dgm:chMax val="1"/>
          <dgm:chPref val="1"/>
        </dgm:presLayoutVars>
      </dgm:prSet>
      <dgm:spPr/>
    </dgm:pt>
    <dgm:pt modelId="{C36E5CA7-88AB-4FBF-9CFB-8B20157D6D58}" type="pres">
      <dgm:prSet presAssocID="{4815E7BD-6FBA-4F47-9FB1-FF40BBFDEB5E}" presName="sibTrans" presStyleCnt="0"/>
      <dgm:spPr/>
    </dgm:pt>
    <dgm:pt modelId="{C66D568D-328A-4BBF-AD81-F2FDC744CD29}" type="pres">
      <dgm:prSet presAssocID="{83FD0F42-E6A5-4F6E-AAA3-201750CA289F}" presName="compNode" presStyleCnt="0"/>
      <dgm:spPr/>
    </dgm:pt>
    <dgm:pt modelId="{68565916-D4D8-4736-B0F0-8091DF425F18}" type="pres">
      <dgm:prSet presAssocID="{83FD0F42-E6A5-4F6E-AAA3-201750CA289F}" presName="iconBgRect" presStyleLbl="bgShp" presStyleIdx="4" presStyleCnt="6"/>
      <dgm:spPr/>
    </dgm:pt>
    <dgm:pt modelId="{0053C116-A689-438E-A08C-6E7EF2FA3E9D}" type="pres">
      <dgm:prSet presAssocID="{83FD0F42-E6A5-4F6E-AAA3-201750CA289F}" presName="iconRect" presStyleLbl="node1" presStyleIdx="4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4770404-1D3C-4148-92B9-82581BAB5BBF}" type="pres">
      <dgm:prSet presAssocID="{83FD0F42-E6A5-4F6E-AAA3-201750CA289F}" presName="spaceRect" presStyleCnt="0"/>
      <dgm:spPr/>
    </dgm:pt>
    <dgm:pt modelId="{13B5E07B-2657-4ACA-8C69-DF2688820421}" type="pres">
      <dgm:prSet presAssocID="{83FD0F42-E6A5-4F6E-AAA3-201750CA289F}" presName="textRect" presStyleLbl="revTx" presStyleIdx="4" presStyleCnt="6">
        <dgm:presLayoutVars>
          <dgm:chMax val="1"/>
          <dgm:chPref val="1"/>
        </dgm:presLayoutVars>
      </dgm:prSet>
      <dgm:spPr/>
    </dgm:pt>
    <dgm:pt modelId="{2E6C22A9-0501-4981-B864-FDB9E7DA96FE}" type="pres">
      <dgm:prSet presAssocID="{06C86830-E39E-4E28-82F7-6C06F43214AD}" presName="sibTrans" presStyleCnt="0"/>
      <dgm:spPr/>
    </dgm:pt>
    <dgm:pt modelId="{BD5BBABF-AAC5-4AD8-9A56-19AE320F68E6}" type="pres">
      <dgm:prSet presAssocID="{79F91BE8-9A37-49AD-AF6D-4A48636B5FD1}" presName="compNode" presStyleCnt="0"/>
      <dgm:spPr/>
    </dgm:pt>
    <dgm:pt modelId="{C570423B-3846-4B65-9ECB-F37A212CC23D}" type="pres">
      <dgm:prSet presAssocID="{79F91BE8-9A37-49AD-AF6D-4A48636B5FD1}" presName="iconBgRect" presStyleLbl="bgShp" presStyleIdx="5" presStyleCnt="6"/>
      <dgm:spPr/>
    </dgm:pt>
    <dgm:pt modelId="{5958BE0A-6B65-46F3-B340-4F10BB5107FB}" type="pres">
      <dgm:prSet presAssocID="{79F91BE8-9A37-49AD-AF6D-4A48636B5FD1}" presName="iconRect" presStyleLbl="node1" presStyleIdx="5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DCA4E79-6BD9-44F5-B3E8-181B28BCF7FE}" type="pres">
      <dgm:prSet presAssocID="{79F91BE8-9A37-49AD-AF6D-4A48636B5FD1}" presName="spaceRect" presStyleCnt="0"/>
      <dgm:spPr/>
    </dgm:pt>
    <dgm:pt modelId="{D5248FB2-941B-4498-BBB7-E7DB0AEA3325}" type="pres">
      <dgm:prSet presAssocID="{79F91BE8-9A37-49AD-AF6D-4A48636B5FD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852BC00-8D99-408A-8621-594D42868CC7}" type="presOf" srcId="{03A3DDBD-000F-4C0B-AF56-9C5CE5369299}" destId="{E48E58ED-C1DA-4298-9898-8FB767D37FA6}" srcOrd="0" destOrd="0" presId="urn:microsoft.com/office/officeart/2018/5/layout/IconCircleLabelList"/>
    <dgm:cxn modelId="{55393812-2CC4-4E35-BE8A-5317D92305CD}" type="presOf" srcId="{8AD1F366-14D0-4A01-B40B-F5D4F04183E9}" destId="{184B46FE-276F-4A69-B4FB-1AF9A6E44EF9}" srcOrd="0" destOrd="0" presId="urn:microsoft.com/office/officeart/2018/5/layout/IconCircleLabelList"/>
    <dgm:cxn modelId="{ED9BC918-69E7-4E6F-BEF1-D09BE2D4D231}" type="presOf" srcId="{C2FFF97F-C8AD-4CC7-A343-E5D776F32E3B}" destId="{44C50F81-C136-4B2D-BD2F-3E514B20E636}" srcOrd="0" destOrd="0" presId="urn:microsoft.com/office/officeart/2018/5/layout/IconCircleLabelList"/>
    <dgm:cxn modelId="{5262043A-39DB-4FBB-A883-1AF70EF1ED80}" srcId="{03A3DDBD-000F-4C0B-AF56-9C5CE5369299}" destId="{79F91BE8-9A37-49AD-AF6D-4A48636B5FD1}" srcOrd="5" destOrd="0" parTransId="{8691320E-DB98-4B2C-8E18-8A0794D3CFDE}" sibTransId="{8C2B6529-E877-48A3-9BE9-8B75D993B2A8}"/>
    <dgm:cxn modelId="{00B5FA5D-90F8-4DDA-B293-3AF03A94482E}" srcId="{03A3DDBD-000F-4C0B-AF56-9C5CE5369299}" destId="{C2FFF97F-C8AD-4CC7-A343-E5D776F32E3B}" srcOrd="0" destOrd="0" parTransId="{FA4CA3ED-FE1A-4FEB-9D43-06F4D41BD7E0}" sibTransId="{7F90E138-5160-48F6-992D-1A39AE232C5C}"/>
    <dgm:cxn modelId="{466E6264-B055-47DE-94BE-39A529CF35E3}" srcId="{03A3DDBD-000F-4C0B-AF56-9C5CE5369299}" destId="{8A3E85DC-E5B7-46E2-8CE8-1F044FF37D74}" srcOrd="3" destOrd="0" parTransId="{FD3EB5B4-859F-4C73-9749-8488B1AAD3F8}" sibTransId="{4815E7BD-6FBA-4F47-9FB1-FF40BBFDEB5E}"/>
    <dgm:cxn modelId="{7BE03766-C993-4970-917C-A4F9427DCD30}" srcId="{03A3DDBD-000F-4C0B-AF56-9C5CE5369299}" destId="{83FD0F42-E6A5-4F6E-AAA3-201750CA289F}" srcOrd="4" destOrd="0" parTransId="{D253E719-2EEC-4CEB-9B3F-446BFDAD4CDF}" sibTransId="{06C86830-E39E-4E28-82F7-6C06F43214AD}"/>
    <dgm:cxn modelId="{EB2E0C67-4368-489E-A5CC-CA091028166D}" type="presOf" srcId="{83FD0F42-E6A5-4F6E-AAA3-201750CA289F}" destId="{13B5E07B-2657-4ACA-8C69-DF2688820421}" srcOrd="0" destOrd="0" presId="urn:microsoft.com/office/officeart/2018/5/layout/IconCircleLabelList"/>
    <dgm:cxn modelId="{05DF9E72-05CB-4282-A1FF-3FD9DF99A709}" type="presOf" srcId="{C0FF010E-CD25-42E7-95CA-F37E79622E19}" destId="{A376355D-C6FE-41ED-8EF1-F6B681411D4A}" srcOrd="0" destOrd="0" presId="urn:microsoft.com/office/officeart/2018/5/layout/IconCircleLabelList"/>
    <dgm:cxn modelId="{7179C188-096E-4775-81E4-46D704394F24}" srcId="{03A3DDBD-000F-4C0B-AF56-9C5CE5369299}" destId="{8AD1F366-14D0-4A01-B40B-F5D4F04183E9}" srcOrd="1" destOrd="0" parTransId="{6B007B59-FD41-41BE-B02E-21A38CEE6A9A}" sibTransId="{6C20FCA6-0278-4449-8BE4-8868AF544B64}"/>
    <dgm:cxn modelId="{B31AF6B9-153E-4F68-BD9A-F906053695E0}" type="presOf" srcId="{8A3E85DC-E5B7-46E2-8CE8-1F044FF37D74}" destId="{FCF0CB97-C825-44D2-8F44-AEE0A545A2DA}" srcOrd="0" destOrd="0" presId="urn:microsoft.com/office/officeart/2018/5/layout/IconCircleLabelList"/>
    <dgm:cxn modelId="{D76B18D4-8566-4117-8B6F-3A1C8801FDAB}" srcId="{03A3DDBD-000F-4C0B-AF56-9C5CE5369299}" destId="{C0FF010E-CD25-42E7-95CA-F37E79622E19}" srcOrd="2" destOrd="0" parTransId="{A3464367-B10B-43CF-84B3-01179EFA3040}" sibTransId="{DA67B032-49D6-4906-9280-073AA25AF13E}"/>
    <dgm:cxn modelId="{C645A9DA-0C06-46BE-839C-8552D6741082}" type="presOf" srcId="{79F91BE8-9A37-49AD-AF6D-4A48636B5FD1}" destId="{D5248FB2-941B-4498-BBB7-E7DB0AEA3325}" srcOrd="0" destOrd="0" presId="urn:microsoft.com/office/officeart/2018/5/layout/IconCircleLabelList"/>
    <dgm:cxn modelId="{62498C9E-2ED6-455D-B985-3CCA7A242164}" type="presParOf" srcId="{E48E58ED-C1DA-4298-9898-8FB767D37FA6}" destId="{643F9FEE-B9BD-4BB1-BAB0-622E421F38D6}" srcOrd="0" destOrd="0" presId="urn:microsoft.com/office/officeart/2018/5/layout/IconCircleLabelList"/>
    <dgm:cxn modelId="{FB2C1DC8-31A6-42E9-803A-19D09638AFB2}" type="presParOf" srcId="{643F9FEE-B9BD-4BB1-BAB0-622E421F38D6}" destId="{C338AEAE-1615-4594-89E6-31EF31701BF7}" srcOrd="0" destOrd="0" presId="urn:microsoft.com/office/officeart/2018/5/layout/IconCircleLabelList"/>
    <dgm:cxn modelId="{7482BADF-74F1-4795-AD86-667999654051}" type="presParOf" srcId="{643F9FEE-B9BD-4BB1-BAB0-622E421F38D6}" destId="{FDB43240-D3D1-42CB-B07E-3D8A8FED7236}" srcOrd="1" destOrd="0" presId="urn:microsoft.com/office/officeart/2018/5/layout/IconCircleLabelList"/>
    <dgm:cxn modelId="{E2C1C6EB-99CD-4C41-AE72-B79C4152D9A2}" type="presParOf" srcId="{643F9FEE-B9BD-4BB1-BAB0-622E421F38D6}" destId="{1FD84AD4-D32C-4E62-B41D-B8BC6E0EEF27}" srcOrd="2" destOrd="0" presId="urn:microsoft.com/office/officeart/2018/5/layout/IconCircleLabelList"/>
    <dgm:cxn modelId="{E2DBC6D5-3CA9-4F02-8263-7B58FB1EBD34}" type="presParOf" srcId="{643F9FEE-B9BD-4BB1-BAB0-622E421F38D6}" destId="{44C50F81-C136-4B2D-BD2F-3E514B20E636}" srcOrd="3" destOrd="0" presId="urn:microsoft.com/office/officeart/2018/5/layout/IconCircleLabelList"/>
    <dgm:cxn modelId="{FFDCAC0E-D8B2-4AF1-8806-23551BBF3854}" type="presParOf" srcId="{E48E58ED-C1DA-4298-9898-8FB767D37FA6}" destId="{002EA6C1-2A97-48C4-A0CD-A193A0A2CE73}" srcOrd="1" destOrd="0" presId="urn:microsoft.com/office/officeart/2018/5/layout/IconCircleLabelList"/>
    <dgm:cxn modelId="{DD4AE37F-2ED8-4B2D-A22C-FEE6FF5768FF}" type="presParOf" srcId="{E48E58ED-C1DA-4298-9898-8FB767D37FA6}" destId="{E338724C-F806-44AF-9895-03E879D9009E}" srcOrd="2" destOrd="0" presId="urn:microsoft.com/office/officeart/2018/5/layout/IconCircleLabelList"/>
    <dgm:cxn modelId="{8AC83380-3E6F-4382-8784-59355C080CC2}" type="presParOf" srcId="{E338724C-F806-44AF-9895-03E879D9009E}" destId="{E1C34AD1-7A9B-42FA-B27E-12E2CE78C621}" srcOrd="0" destOrd="0" presId="urn:microsoft.com/office/officeart/2018/5/layout/IconCircleLabelList"/>
    <dgm:cxn modelId="{50F8D3A7-1439-49B8-939D-1D66710CC667}" type="presParOf" srcId="{E338724C-F806-44AF-9895-03E879D9009E}" destId="{0826B0F1-761A-4B58-B48C-627E19F5E7D2}" srcOrd="1" destOrd="0" presId="urn:microsoft.com/office/officeart/2018/5/layout/IconCircleLabelList"/>
    <dgm:cxn modelId="{22019D01-F848-49EE-AFF8-974D4033EE3F}" type="presParOf" srcId="{E338724C-F806-44AF-9895-03E879D9009E}" destId="{651632C7-A44E-4D5A-B029-434D124F0306}" srcOrd="2" destOrd="0" presId="urn:microsoft.com/office/officeart/2018/5/layout/IconCircleLabelList"/>
    <dgm:cxn modelId="{4A5E6E4E-4B27-433F-99C9-51C0DBAE3EB1}" type="presParOf" srcId="{E338724C-F806-44AF-9895-03E879D9009E}" destId="{184B46FE-276F-4A69-B4FB-1AF9A6E44EF9}" srcOrd="3" destOrd="0" presId="urn:microsoft.com/office/officeart/2018/5/layout/IconCircleLabelList"/>
    <dgm:cxn modelId="{FB4F115F-0ACF-45C4-B53D-4479F1A077BC}" type="presParOf" srcId="{E48E58ED-C1DA-4298-9898-8FB767D37FA6}" destId="{53CF79D0-6259-49C8-9950-DF17D7E1B086}" srcOrd="3" destOrd="0" presId="urn:microsoft.com/office/officeart/2018/5/layout/IconCircleLabelList"/>
    <dgm:cxn modelId="{C74E5FEA-D7CD-40D3-A024-0AA3D8B9B953}" type="presParOf" srcId="{E48E58ED-C1DA-4298-9898-8FB767D37FA6}" destId="{FEC6432B-AB48-473B-87BD-77D8A18023C3}" srcOrd="4" destOrd="0" presId="urn:microsoft.com/office/officeart/2018/5/layout/IconCircleLabelList"/>
    <dgm:cxn modelId="{E993EB0D-84E9-4643-8DB4-CC6DEEFA2050}" type="presParOf" srcId="{FEC6432B-AB48-473B-87BD-77D8A18023C3}" destId="{585D4098-D1AC-49BA-880D-723795E1A31A}" srcOrd="0" destOrd="0" presId="urn:microsoft.com/office/officeart/2018/5/layout/IconCircleLabelList"/>
    <dgm:cxn modelId="{C66C60C8-5505-42AA-957D-2A7C0384034D}" type="presParOf" srcId="{FEC6432B-AB48-473B-87BD-77D8A18023C3}" destId="{C9A4FDF4-02E0-4EE6-B5E1-68E8560690A0}" srcOrd="1" destOrd="0" presId="urn:microsoft.com/office/officeart/2018/5/layout/IconCircleLabelList"/>
    <dgm:cxn modelId="{50B7A464-53A7-420B-8A08-CB05B1C06895}" type="presParOf" srcId="{FEC6432B-AB48-473B-87BD-77D8A18023C3}" destId="{1C65B38F-C8AB-42D3-99FC-E642648DAAD5}" srcOrd="2" destOrd="0" presId="urn:microsoft.com/office/officeart/2018/5/layout/IconCircleLabelList"/>
    <dgm:cxn modelId="{25F7F1CF-BB9E-4D0F-A5C0-1646104E6291}" type="presParOf" srcId="{FEC6432B-AB48-473B-87BD-77D8A18023C3}" destId="{A376355D-C6FE-41ED-8EF1-F6B681411D4A}" srcOrd="3" destOrd="0" presId="urn:microsoft.com/office/officeart/2018/5/layout/IconCircleLabelList"/>
    <dgm:cxn modelId="{D3D48825-411E-4CDF-9B0A-6849C779AFF1}" type="presParOf" srcId="{E48E58ED-C1DA-4298-9898-8FB767D37FA6}" destId="{B4BBC83A-29CA-4EFF-96EC-849C44307FC4}" srcOrd="5" destOrd="0" presId="urn:microsoft.com/office/officeart/2018/5/layout/IconCircleLabelList"/>
    <dgm:cxn modelId="{0B82821B-A398-4E31-A4DB-B7CA0A6F0AE2}" type="presParOf" srcId="{E48E58ED-C1DA-4298-9898-8FB767D37FA6}" destId="{A94579CF-B7D5-4967-9582-7E7FFC89D6CD}" srcOrd="6" destOrd="0" presId="urn:microsoft.com/office/officeart/2018/5/layout/IconCircleLabelList"/>
    <dgm:cxn modelId="{11D965B6-485E-4890-8F48-2F6CE688063E}" type="presParOf" srcId="{A94579CF-B7D5-4967-9582-7E7FFC89D6CD}" destId="{E105B35C-AF28-436D-9706-F3C142D81CDC}" srcOrd="0" destOrd="0" presId="urn:microsoft.com/office/officeart/2018/5/layout/IconCircleLabelList"/>
    <dgm:cxn modelId="{5C090AD1-AD8C-46C3-A6B6-5F90C55471E6}" type="presParOf" srcId="{A94579CF-B7D5-4967-9582-7E7FFC89D6CD}" destId="{8DBCFE92-7F32-4B92-90BC-7F78C895281F}" srcOrd="1" destOrd="0" presId="urn:microsoft.com/office/officeart/2018/5/layout/IconCircleLabelList"/>
    <dgm:cxn modelId="{CB3DEEE4-2C59-4B86-8AAF-4D8AF48A9413}" type="presParOf" srcId="{A94579CF-B7D5-4967-9582-7E7FFC89D6CD}" destId="{2FC8A02D-1FC4-4083-99DC-757E882BA5B9}" srcOrd="2" destOrd="0" presId="urn:microsoft.com/office/officeart/2018/5/layout/IconCircleLabelList"/>
    <dgm:cxn modelId="{1D36405F-1EA8-4EC0-B36D-652A725B853B}" type="presParOf" srcId="{A94579CF-B7D5-4967-9582-7E7FFC89D6CD}" destId="{FCF0CB97-C825-44D2-8F44-AEE0A545A2DA}" srcOrd="3" destOrd="0" presId="urn:microsoft.com/office/officeart/2018/5/layout/IconCircleLabelList"/>
    <dgm:cxn modelId="{9C893C23-2F22-4635-8792-A9ABC19C9E27}" type="presParOf" srcId="{E48E58ED-C1DA-4298-9898-8FB767D37FA6}" destId="{C36E5CA7-88AB-4FBF-9CFB-8B20157D6D58}" srcOrd="7" destOrd="0" presId="urn:microsoft.com/office/officeart/2018/5/layout/IconCircleLabelList"/>
    <dgm:cxn modelId="{50D1D05A-0C6F-478C-9528-085D1EFBBC07}" type="presParOf" srcId="{E48E58ED-C1DA-4298-9898-8FB767D37FA6}" destId="{C66D568D-328A-4BBF-AD81-F2FDC744CD29}" srcOrd="8" destOrd="0" presId="urn:microsoft.com/office/officeart/2018/5/layout/IconCircleLabelList"/>
    <dgm:cxn modelId="{F1D28EE2-59FB-4308-A0A6-A5A51356C967}" type="presParOf" srcId="{C66D568D-328A-4BBF-AD81-F2FDC744CD29}" destId="{68565916-D4D8-4736-B0F0-8091DF425F18}" srcOrd="0" destOrd="0" presId="urn:microsoft.com/office/officeart/2018/5/layout/IconCircleLabelList"/>
    <dgm:cxn modelId="{C2426E9E-8F4E-4661-AA37-4A1E14FD1428}" type="presParOf" srcId="{C66D568D-328A-4BBF-AD81-F2FDC744CD29}" destId="{0053C116-A689-438E-A08C-6E7EF2FA3E9D}" srcOrd="1" destOrd="0" presId="urn:microsoft.com/office/officeart/2018/5/layout/IconCircleLabelList"/>
    <dgm:cxn modelId="{1B7C47CE-2A00-4034-BFFA-C6608384AA89}" type="presParOf" srcId="{C66D568D-328A-4BBF-AD81-F2FDC744CD29}" destId="{14770404-1D3C-4148-92B9-82581BAB5BBF}" srcOrd="2" destOrd="0" presId="urn:microsoft.com/office/officeart/2018/5/layout/IconCircleLabelList"/>
    <dgm:cxn modelId="{B8071697-11BE-4597-82E3-7D7D590030C4}" type="presParOf" srcId="{C66D568D-328A-4BBF-AD81-F2FDC744CD29}" destId="{13B5E07B-2657-4ACA-8C69-DF2688820421}" srcOrd="3" destOrd="0" presId="urn:microsoft.com/office/officeart/2018/5/layout/IconCircleLabelList"/>
    <dgm:cxn modelId="{961745E4-4440-4461-989E-BDD3E0A44E71}" type="presParOf" srcId="{E48E58ED-C1DA-4298-9898-8FB767D37FA6}" destId="{2E6C22A9-0501-4981-B864-FDB9E7DA96FE}" srcOrd="9" destOrd="0" presId="urn:microsoft.com/office/officeart/2018/5/layout/IconCircleLabelList"/>
    <dgm:cxn modelId="{69D56B76-6BEF-4374-8F47-C2B01CEC92A5}" type="presParOf" srcId="{E48E58ED-C1DA-4298-9898-8FB767D37FA6}" destId="{BD5BBABF-AAC5-4AD8-9A56-19AE320F68E6}" srcOrd="10" destOrd="0" presId="urn:microsoft.com/office/officeart/2018/5/layout/IconCircleLabelList"/>
    <dgm:cxn modelId="{AC756121-4AB5-425D-AC2B-60D9773753DF}" type="presParOf" srcId="{BD5BBABF-AAC5-4AD8-9A56-19AE320F68E6}" destId="{C570423B-3846-4B65-9ECB-F37A212CC23D}" srcOrd="0" destOrd="0" presId="urn:microsoft.com/office/officeart/2018/5/layout/IconCircleLabelList"/>
    <dgm:cxn modelId="{2C79D20E-64DE-44CC-9D03-9CBBADA98D15}" type="presParOf" srcId="{BD5BBABF-AAC5-4AD8-9A56-19AE320F68E6}" destId="{5958BE0A-6B65-46F3-B340-4F10BB5107FB}" srcOrd="1" destOrd="0" presId="urn:microsoft.com/office/officeart/2018/5/layout/IconCircleLabelList"/>
    <dgm:cxn modelId="{FFA6C147-EB70-4633-8EB2-093F6B041B6F}" type="presParOf" srcId="{BD5BBABF-AAC5-4AD8-9A56-19AE320F68E6}" destId="{8DCA4E79-6BD9-44F5-B3E8-181B28BCF7FE}" srcOrd="2" destOrd="0" presId="urn:microsoft.com/office/officeart/2018/5/layout/IconCircleLabelList"/>
    <dgm:cxn modelId="{E9F2C935-0198-4BB5-8B02-2B2C95D1979F}" type="presParOf" srcId="{BD5BBABF-AAC5-4AD8-9A56-19AE320F68E6}" destId="{D5248FB2-941B-4498-BBB7-E7DB0AEA33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D4B34-3DB0-4FCE-999F-A3A11CE5BC0C}">
      <dsp:nvSpPr>
        <dsp:cNvPr id="0" name=""/>
        <dsp:cNvSpPr/>
      </dsp:nvSpPr>
      <dsp:spPr>
        <a:xfrm>
          <a:off x="5794" y="439121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User data entered from GUI into a Django ORM database and then passed to the onroad.py API from the Rest API. </a:t>
          </a:r>
          <a:endParaRPr lang="en-US" sz="1100" kern="1200"/>
        </a:p>
      </dsp:txBody>
      <dsp:txXfrm>
        <a:off x="36228" y="469555"/>
        <a:ext cx="1670938" cy="978216"/>
      </dsp:txXfrm>
    </dsp:sp>
    <dsp:sp modelId="{C5D4C6D5-1D18-4230-B704-85871CD19F95}">
      <dsp:nvSpPr>
        <dsp:cNvPr id="0" name=""/>
        <dsp:cNvSpPr/>
      </dsp:nvSpPr>
      <dsp:spPr>
        <a:xfrm>
          <a:off x="1889999" y="743919"/>
          <a:ext cx="367143" cy="42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89999" y="829817"/>
        <a:ext cx="257000" cy="257692"/>
      </dsp:txXfrm>
    </dsp:sp>
    <dsp:sp modelId="{36BCF7D4-A739-4DEC-81D7-E3DF7155CE95}">
      <dsp:nvSpPr>
        <dsp:cNvPr id="0" name=""/>
        <dsp:cNvSpPr/>
      </dsp:nvSpPr>
      <dsp:spPr>
        <a:xfrm>
          <a:off x="2430323" y="439121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Onroad.py API contains pythonic methods that process data into finished requested output</a:t>
          </a:r>
          <a:endParaRPr lang="en-US" sz="1100" kern="1200"/>
        </a:p>
      </dsp:txBody>
      <dsp:txXfrm>
        <a:off x="2460757" y="469555"/>
        <a:ext cx="1670938" cy="978216"/>
      </dsp:txXfrm>
    </dsp:sp>
    <dsp:sp modelId="{F4F3E730-216B-4C7D-B888-20149B848880}">
      <dsp:nvSpPr>
        <dsp:cNvPr id="0" name=""/>
        <dsp:cNvSpPr/>
      </dsp:nvSpPr>
      <dsp:spPr>
        <a:xfrm>
          <a:off x="4314529" y="743919"/>
          <a:ext cx="367143" cy="42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314529" y="829817"/>
        <a:ext cx="257000" cy="257692"/>
      </dsp:txXfrm>
    </dsp:sp>
    <dsp:sp modelId="{78DDAB8E-711F-4820-8C38-77A689D6ACEF}">
      <dsp:nvSpPr>
        <dsp:cNvPr id="0" name=""/>
        <dsp:cNvSpPr/>
      </dsp:nvSpPr>
      <dsp:spPr>
        <a:xfrm>
          <a:off x="4854853" y="439121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passed back to Django framework from sub application via Middleware, so output data can be formatted into JSON data</a:t>
          </a:r>
        </a:p>
      </dsp:txBody>
      <dsp:txXfrm>
        <a:off x="4885287" y="469555"/>
        <a:ext cx="1670938" cy="978216"/>
      </dsp:txXfrm>
    </dsp:sp>
    <dsp:sp modelId="{161F11F0-E6AF-4488-9921-7B66CBD86B8F}">
      <dsp:nvSpPr>
        <dsp:cNvPr id="0" name=""/>
        <dsp:cNvSpPr/>
      </dsp:nvSpPr>
      <dsp:spPr>
        <a:xfrm rot="5400000">
          <a:off x="5537184" y="1599431"/>
          <a:ext cx="367143" cy="42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591910" y="1630604"/>
        <a:ext cx="257692" cy="257000"/>
      </dsp:txXfrm>
    </dsp:sp>
    <dsp:sp modelId="{E5A7E7BF-C034-435C-B530-12CAAC8487D4}">
      <dsp:nvSpPr>
        <dsp:cNvPr id="0" name=""/>
        <dsp:cNvSpPr/>
      </dsp:nvSpPr>
      <dsp:spPr>
        <a:xfrm>
          <a:off x="4854853" y="2170927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Data passed back to Rest API which passes user solution to the GUI per user specification.</a:t>
          </a:r>
        </a:p>
      </dsp:txBody>
      <dsp:txXfrm>
        <a:off x="4885287" y="2201361"/>
        <a:ext cx="1670938" cy="978216"/>
      </dsp:txXfrm>
    </dsp:sp>
    <dsp:sp modelId="{241B2C21-84F2-4292-8810-30257B534586}">
      <dsp:nvSpPr>
        <dsp:cNvPr id="0" name=""/>
        <dsp:cNvSpPr/>
      </dsp:nvSpPr>
      <dsp:spPr>
        <a:xfrm rot="10800000">
          <a:off x="4335311" y="2475725"/>
          <a:ext cx="367143" cy="429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445454" y="2561623"/>
        <a:ext cx="257000" cy="257692"/>
      </dsp:txXfrm>
    </dsp:sp>
    <dsp:sp modelId="{1BD072AE-D0F2-44A5-97C5-2F378D8AC627}">
      <dsp:nvSpPr>
        <dsp:cNvPr id="0" name=""/>
        <dsp:cNvSpPr/>
      </dsp:nvSpPr>
      <dsp:spPr>
        <a:xfrm>
          <a:off x="2430323" y="2170927"/>
          <a:ext cx="1731806" cy="10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Any Modification can be used implemented via GIT version control moving forward. </a:t>
          </a:r>
        </a:p>
      </dsp:txBody>
      <dsp:txXfrm>
        <a:off x="2460757" y="2201361"/>
        <a:ext cx="1670938" cy="978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8AEAE-1615-4594-89E6-31EF31701BF7}">
      <dsp:nvSpPr>
        <dsp:cNvPr id="0" name=""/>
        <dsp:cNvSpPr/>
      </dsp:nvSpPr>
      <dsp:spPr>
        <a:xfrm>
          <a:off x="296854" y="343075"/>
          <a:ext cx="924292" cy="9242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43240-D3D1-42CB-B07E-3D8A8FED7236}">
      <dsp:nvSpPr>
        <dsp:cNvPr id="0" name=""/>
        <dsp:cNvSpPr/>
      </dsp:nvSpPr>
      <dsp:spPr>
        <a:xfrm>
          <a:off x="493835" y="540055"/>
          <a:ext cx="530332" cy="530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50F81-C136-4B2D-BD2F-3E514B20E636}">
      <dsp:nvSpPr>
        <dsp:cNvPr id="0" name=""/>
        <dsp:cNvSpPr/>
      </dsp:nvSpPr>
      <dsp:spPr>
        <a:xfrm>
          <a:off x="1383" y="1555262"/>
          <a:ext cx="1515234" cy="1739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User data entered from GUI into a Django ORM database and then passed to the offroad.py API from the Rest API.</a:t>
          </a:r>
          <a:endParaRPr lang="en-US" sz="1100" kern="1200"/>
        </a:p>
      </dsp:txBody>
      <dsp:txXfrm>
        <a:off x="1383" y="1555262"/>
        <a:ext cx="1515234" cy="1739597"/>
      </dsp:txXfrm>
    </dsp:sp>
    <dsp:sp modelId="{E1C34AD1-7A9B-42FA-B27E-12E2CE78C621}">
      <dsp:nvSpPr>
        <dsp:cNvPr id="0" name=""/>
        <dsp:cNvSpPr/>
      </dsp:nvSpPr>
      <dsp:spPr>
        <a:xfrm>
          <a:off x="2077254" y="343075"/>
          <a:ext cx="924292" cy="9242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6B0F1-761A-4B58-B48C-627E19F5E7D2}">
      <dsp:nvSpPr>
        <dsp:cNvPr id="0" name=""/>
        <dsp:cNvSpPr/>
      </dsp:nvSpPr>
      <dsp:spPr>
        <a:xfrm>
          <a:off x="2274235" y="540055"/>
          <a:ext cx="530332" cy="530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B46FE-276F-4A69-B4FB-1AF9A6E44EF9}">
      <dsp:nvSpPr>
        <dsp:cNvPr id="0" name=""/>
        <dsp:cNvSpPr/>
      </dsp:nvSpPr>
      <dsp:spPr>
        <a:xfrm>
          <a:off x="1781784" y="1555262"/>
          <a:ext cx="1515234" cy="1739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Rest API interacts with the Django framework and user data passed to backend pythonic off_road.py API via middleware as shown above.</a:t>
          </a:r>
          <a:endParaRPr lang="en-US" sz="1100" kern="1200"/>
        </a:p>
      </dsp:txBody>
      <dsp:txXfrm>
        <a:off x="1781784" y="1555262"/>
        <a:ext cx="1515234" cy="1739597"/>
      </dsp:txXfrm>
    </dsp:sp>
    <dsp:sp modelId="{585D4098-D1AC-49BA-880D-723795E1A31A}">
      <dsp:nvSpPr>
        <dsp:cNvPr id="0" name=""/>
        <dsp:cNvSpPr/>
      </dsp:nvSpPr>
      <dsp:spPr>
        <a:xfrm>
          <a:off x="3857655" y="343075"/>
          <a:ext cx="924292" cy="9242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4FDF4-02E0-4EE6-B5E1-68E8560690A0}">
      <dsp:nvSpPr>
        <dsp:cNvPr id="0" name=""/>
        <dsp:cNvSpPr/>
      </dsp:nvSpPr>
      <dsp:spPr>
        <a:xfrm>
          <a:off x="4054635" y="540055"/>
          <a:ext cx="530332" cy="5303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6355D-C6FE-41ED-8EF1-F6B681411D4A}">
      <dsp:nvSpPr>
        <dsp:cNvPr id="0" name=""/>
        <dsp:cNvSpPr/>
      </dsp:nvSpPr>
      <dsp:spPr>
        <a:xfrm>
          <a:off x="3562184" y="1555262"/>
          <a:ext cx="1515234" cy="1739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Location data generates a PBF.OSM file</a:t>
          </a:r>
          <a:endParaRPr lang="en-US" sz="1100" kern="1200"/>
        </a:p>
      </dsp:txBody>
      <dsp:txXfrm>
        <a:off x="3562184" y="1555262"/>
        <a:ext cx="1515234" cy="1739597"/>
      </dsp:txXfrm>
    </dsp:sp>
    <dsp:sp modelId="{E105B35C-AF28-436D-9706-F3C142D81CDC}">
      <dsp:nvSpPr>
        <dsp:cNvPr id="0" name=""/>
        <dsp:cNvSpPr/>
      </dsp:nvSpPr>
      <dsp:spPr>
        <a:xfrm>
          <a:off x="5638055" y="343075"/>
          <a:ext cx="924292" cy="9242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CFE92-7F32-4B92-90BC-7F78C895281F}">
      <dsp:nvSpPr>
        <dsp:cNvPr id="0" name=""/>
        <dsp:cNvSpPr/>
      </dsp:nvSpPr>
      <dsp:spPr>
        <a:xfrm>
          <a:off x="5835036" y="540055"/>
          <a:ext cx="530332" cy="5303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0CB97-C825-44D2-8F44-AEE0A545A2DA}">
      <dsp:nvSpPr>
        <dsp:cNvPr id="0" name=""/>
        <dsp:cNvSpPr/>
      </dsp:nvSpPr>
      <dsp:spPr>
        <a:xfrm>
          <a:off x="5342585" y="1555262"/>
          <a:ext cx="1515234" cy="1739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This file is then processed via methods with the API to generate an offroad route using: </a:t>
          </a:r>
          <a:r>
            <a:rPr lang="en-CA" sz="1100" kern="1200">
              <a:hlinkClick xmlns:r="http://schemas.openxmlformats.org/officeDocument/2006/relationships" r:id="rId9"/>
            </a:rPr>
            <a:t>https://denikozub.github.io/Offroad-routing-engine/#installation</a:t>
          </a:r>
          <a:r>
            <a:rPr lang="en-CA" sz="1100" kern="1200"/>
            <a:t> with examples shown here: </a:t>
          </a:r>
          <a:r>
            <a:rPr lang="en-CA" sz="1100" kern="1200">
              <a:hlinkClick xmlns:r="http://schemas.openxmlformats.org/officeDocument/2006/relationships" r:id="rId10"/>
            </a:rPr>
            <a:t>https://github.com/Denikozub/Offroad-routing-engine/blob/main/docs/usage.ipynb</a:t>
          </a:r>
          <a:r>
            <a:rPr lang="en-CA" sz="1100" kern="1200"/>
            <a:t> </a:t>
          </a:r>
          <a:endParaRPr lang="en-US" sz="1100" kern="1200"/>
        </a:p>
      </dsp:txBody>
      <dsp:txXfrm>
        <a:off x="5342585" y="1555262"/>
        <a:ext cx="1515234" cy="1739597"/>
      </dsp:txXfrm>
    </dsp:sp>
    <dsp:sp modelId="{68565916-D4D8-4736-B0F0-8091DF425F18}">
      <dsp:nvSpPr>
        <dsp:cNvPr id="0" name=""/>
        <dsp:cNvSpPr/>
      </dsp:nvSpPr>
      <dsp:spPr>
        <a:xfrm>
          <a:off x="7418456" y="343075"/>
          <a:ext cx="924292" cy="9242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3C116-A689-438E-A08C-6E7EF2FA3E9D}">
      <dsp:nvSpPr>
        <dsp:cNvPr id="0" name=""/>
        <dsp:cNvSpPr/>
      </dsp:nvSpPr>
      <dsp:spPr>
        <a:xfrm>
          <a:off x="7615436" y="540055"/>
          <a:ext cx="530332" cy="5303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5E07B-2657-4ACA-8C69-DF2688820421}">
      <dsp:nvSpPr>
        <dsp:cNvPr id="0" name=""/>
        <dsp:cNvSpPr/>
      </dsp:nvSpPr>
      <dsp:spPr>
        <a:xfrm>
          <a:off x="7122985" y="1555262"/>
          <a:ext cx="1515234" cy="1739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This route can then be given back to the user via JSON once the pythonic API offloads data back to the Django framework once data processing has been completed</a:t>
          </a:r>
          <a:endParaRPr lang="en-US" sz="1100" kern="1200"/>
        </a:p>
      </dsp:txBody>
      <dsp:txXfrm>
        <a:off x="7122985" y="1555262"/>
        <a:ext cx="1515234" cy="1739597"/>
      </dsp:txXfrm>
    </dsp:sp>
    <dsp:sp modelId="{C570423B-3846-4B65-9ECB-F37A212CC23D}">
      <dsp:nvSpPr>
        <dsp:cNvPr id="0" name=""/>
        <dsp:cNvSpPr/>
      </dsp:nvSpPr>
      <dsp:spPr>
        <a:xfrm>
          <a:off x="9198856" y="343075"/>
          <a:ext cx="924292" cy="9242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8BE0A-6B65-46F3-B340-4F10BB5107FB}">
      <dsp:nvSpPr>
        <dsp:cNvPr id="0" name=""/>
        <dsp:cNvSpPr/>
      </dsp:nvSpPr>
      <dsp:spPr>
        <a:xfrm>
          <a:off x="9395836" y="540055"/>
          <a:ext cx="530332" cy="5303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48FB2-941B-4498-BBB7-E7DB0AEA3325}">
      <dsp:nvSpPr>
        <dsp:cNvPr id="0" name=""/>
        <dsp:cNvSpPr/>
      </dsp:nvSpPr>
      <dsp:spPr>
        <a:xfrm>
          <a:off x="8903385" y="1555262"/>
          <a:ext cx="1515234" cy="1739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JSON output served to rest API and client as specified </a:t>
          </a:r>
          <a:endParaRPr lang="en-US" sz="1100" kern="1200"/>
        </a:p>
      </dsp:txBody>
      <dsp:txXfrm>
        <a:off x="8903385" y="1555262"/>
        <a:ext cx="1515234" cy="1739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A6662E-FAF4-44BC-88B5-85A7CBFB6D30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2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83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51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5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580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258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96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2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045B4-FD57-75D1-B7B0-580041640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778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09F5F-AD23-D0C4-44D1-6AB24EEF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CA" sz="5200" dirty="0">
                <a:solidFill>
                  <a:srgbClr val="FFFFFF"/>
                </a:solidFill>
              </a:rPr>
              <a:t>GAIA knockoff Logic </a:t>
            </a:r>
            <a:r>
              <a:rPr lang="en-CA" sz="5200" dirty="0" err="1">
                <a:solidFill>
                  <a:srgbClr val="FFFFFF"/>
                </a:solidFill>
              </a:rPr>
              <a:t>WorkFlow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EDA37-CA23-49AF-F748-3B22CEE82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CA" sz="2200" dirty="0">
                <a:solidFill>
                  <a:srgbClr val="FFFFFF"/>
                </a:solidFill>
              </a:rPr>
              <a:t>By Hemanto Bairagi</a:t>
            </a:r>
          </a:p>
        </p:txBody>
      </p:sp>
    </p:spTree>
    <p:extLst>
      <p:ext uri="{BB962C8B-B14F-4D97-AF65-F5344CB8AC3E}">
        <p14:creationId xmlns:p14="http://schemas.microsoft.com/office/powerpoint/2010/main" val="34461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B5DC-BDEB-73E9-C05F-F0DD10F0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CA" sz="4400" dirty="0"/>
              <a:t>Workflow Logic by Feature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DBC696-DFAD-05F9-2B98-9D7894A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endParaRPr lang="en-CA" sz="2000" dirty="0"/>
          </a:p>
          <a:p>
            <a:r>
              <a:rPr lang="en-CA" sz="2000" dirty="0"/>
              <a:t>3 major features: </a:t>
            </a:r>
          </a:p>
          <a:p>
            <a:pPr lvl="1"/>
            <a:r>
              <a:rPr lang="en-CA" sz="1800" dirty="0"/>
              <a:t>On-road routing </a:t>
            </a:r>
          </a:p>
          <a:p>
            <a:pPr lvl="1"/>
            <a:r>
              <a:rPr lang="en-CA" sz="1800" dirty="0"/>
              <a:t>Off-road routing</a:t>
            </a:r>
          </a:p>
          <a:p>
            <a:pPr lvl="1"/>
            <a:r>
              <a:rPr lang="en-CA" sz="1800" dirty="0"/>
              <a:t>Satellite Tracking of location</a:t>
            </a:r>
          </a:p>
        </p:txBody>
      </p:sp>
    </p:spTree>
    <p:extLst>
      <p:ext uri="{BB962C8B-B14F-4D97-AF65-F5344CB8AC3E}">
        <p14:creationId xmlns:p14="http://schemas.microsoft.com/office/powerpoint/2010/main" val="242725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88B6-58FB-3410-CAAF-08E4CD51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On-road routing : Workflow Logic by Feature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515B9-939A-DD89-CD25-ED70292346F9}"/>
              </a:ext>
            </a:extLst>
          </p:cNvPr>
          <p:cNvSpPr txBox="1"/>
          <p:nvPr/>
        </p:nvSpPr>
        <p:spPr>
          <a:xfrm>
            <a:off x="685801" y="1865746"/>
            <a:ext cx="1114598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On-Road Routing: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Designed to take data and produce on-road route instructions per user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Logic design given in </a:t>
            </a:r>
            <a:r>
              <a:rPr lang="en-US" dirty="0" err="1"/>
              <a:t>Gaia_knock_off</a:t>
            </a:r>
            <a:r>
              <a:rPr lang="en-US" dirty="0"/>
              <a:t>/Logic_and_Design.txt</a:t>
            </a:r>
            <a:r>
              <a:rPr lang="en-CA" dirty="0"/>
              <a:t>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1"/>
            <a:endParaRPr lang="en-CA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D5FD-63C5-F368-E5FF-46CAC3F73648}"/>
              </a:ext>
            </a:extLst>
          </p:cNvPr>
          <p:cNvSpPr txBox="1"/>
          <p:nvPr/>
        </p:nvSpPr>
        <p:spPr>
          <a:xfrm>
            <a:off x="1371599" y="4466868"/>
            <a:ext cx="2028826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Front End GUI takes input from user (location data)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052A10-CC99-5789-3A9B-49ECCBE433A2}"/>
              </a:ext>
            </a:extLst>
          </p:cNvPr>
          <p:cNvSpPr/>
          <p:nvPr/>
        </p:nvSpPr>
        <p:spPr>
          <a:xfrm>
            <a:off x="3538535" y="4671358"/>
            <a:ext cx="11906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REST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77CC3-4401-49D1-1F22-BC9552B7AC70}"/>
              </a:ext>
            </a:extLst>
          </p:cNvPr>
          <p:cNvSpPr txBox="1"/>
          <p:nvPr/>
        </p:nvSpPr>
        <p:spPr>
          <a:xfrm>
            <a:off x="4867270" y="3748028"/>
            <a:ext cx="2028826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Back End Pythonic API accepts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User data fed into 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on_road.py API produces user required data as JSON 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B2879A-F42C-CB51-3F40-A39EC4338D2E}"/>
              </a:ext>
            </a:extLst>
          </p:cNvPr>
          <p:cNvSpPr/>
          <p:nvPr/>
        </p:nvSpPr>
        <p:spPr>
          <a:xfrm>
            <a:off x="7034206" y="4664243"/>
            <a:ext cx="11906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REST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5A4EA-1248-F590-902E-63995C9FA852}"/>
              </a:ext>
            </a:extLst>
          </p:cNvPr>
          <p:cNvSpPr txBox="1"/>
          <p:nvPr/>
        </p:nvSpPr>
        <p:spPr>
          <a:xfrm>
            <a:off x="8358170" y="4104055"/>
            <a:ext cx="1908899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Front End GUI takes output from Pythonic API and serves the JSON output to the User (route data)</a:t>
            </a:r>
          </a:p>
        </p:txBody>
      </p:sp>
    </p:spTree>
    <p:extLst>
      <p:ext uri="{BB962C8B-B14F-4D97-AF65-F5344CB8AC3E}">
        <p14:creationId xmlns:p14="http://schemas.microsoft.com/office/powerpoint/2010/main" val="9462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78A6-F05E-7ADC-FA75-74A05DF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Specifics of ON-Road pythonic </a:t>
            </a:r>
            <a:r>
              <a:rPr lang="en-CA" dirty="0" err="1"/>
              <a:t>api</a:t>
            </a:r>
            <a:endParaRPr lang="en-CA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1EE7C8A-650A-5B5F-A1DA-8B9AC4803B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2" y="2142067"/>
          <a:ext cx="6592454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0AFA2DA-CBCB-0F14-79C5-5D572F315F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73" y="1673398"/>
            <a:ext cx="4249160" cy="41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4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88B6-58FB-3410-CAAF-08E4CD51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err="1"/>
              <a:t>OFF-road</a:t>
            </a:r>
            <a:r>
              <a:rPr lang="en-CA" sz="3600" dirty="0"/>
              <a:t> routing : Workflow Logic by Feature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515B9-939A-DD89-CD25-ED70292346F9}"/>
              </a:ext>
            </a:extLst>
          </p:cNvPr>
          <p:cNvSpPr txBox="1"/>
          <p:nvPr/>
        </p:nvSpPr>
        <p:spPr>
          <a:xfrm>
            <a:off x="685801" y="1865746"/>
            <a:ext cx="1114598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Off-Road Routing: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Designed to take data and produce on-road route instructions per user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Logic design given in </a:t>
            </a:r>
            <a:r>
              <a:rPr lang="en-US" dirty="0" err="1"/>
              <a:t>Gaia_knock_off</a:t>
            </a:r>
            <a:r>
              <a:rPr lang="en-US" dirty="0"/>
              <a:t>/Logic_and_Design.txt</a:t>
            </a:r>
            <a:r>
              <a:rPr lang="en-CA" dirty="0"/>
              <a:t>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1"/>
            <a:endParaRPr lang="en-CA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DD5FD-63C5-F368-E5FF-46CAC3F73648}"/>
              </a:ext>
            </a:extLst>
          </p:cNvPr>
          <p:cNvSpPr txBox="1"/>
          <p:nvPr/>
        </p:nvSpPr>
        <p:spPr>
          <a:xfrm>
            <a:off x="1371599" y="4466868"/>
            <a:ext cx="2028826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Front End GUI takes input from user (location data)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052A10-CC99-5789-3A9B-49ECCBE433A2}"/>
              </a:ext>
            </a:extLst>
          </p:cNvPr>
          <p:cNvSpPr/>
          <p:nvPr/>
        </p:nvSpPr>
        <p:spPr>
          <a:xfrm>
            <a:off x="3538535" y="4671358"/>
            <a:ext cx="11906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REST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77CC3-4401-49D1-1F22-BC9552B7AC70}"/>
              </a:ext>
            </a:extLst>
          </p:cNvPr>
          <p:cNvSpPr txBox="1"/>
          <p:nvPr/>
        </p:nvSpPr>
        <p:spPr>
          <a:xfrm>
            <a:off x="4867270" y="3748028"/>
            <a:ext cx="2028826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Back End Pythonic API accepts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User data fed into 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off_road.py API produces user required data as JSON output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B2879A-F42C-CB51-3F40-A39EC4338D2E}"/>
              </a:ext>
            </a:extLst>
          </p:cNvPr>
          <p:cNvSpPr/>
          <p:nvPr/>
        </p:nvSpPr>
        <p:spPr>
          <a:xfrm>
            <a:off x="7034206" y="4664243"/>
            <a:ext cx="11906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REST 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5A4EA-1248-F590-902E-63995C9FA852}"/>
              </a:ext>
            </a:extLst>
          </p:cNvPr>
          <p:cNvSpPr txBox="1"/>
          <p:nvPr/>
        </p:nvSpPr>
        <p:spPr>
          <a:xfrm>
            <a:off x="8358170" y="4104055"/>
            <a:ext cx="1908899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CA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Front End GUI takes output from Pythonic API and serves the JSON output to the User (route data)</a:t>
            </a:r>
          </a:p>
        </p:txBody>
      </p:sp>
    </p:spTree>
    <p:extLst>
      <p:ext uri="{BB962C8B-B14F-4D97-AF65-F5344CB8AC3E}">
        <p14:creationId xmlns:p14="http://schemas.microsoft.com/office/powerpoint/2010/main" val="28857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78A6-F05E-7ADC-FA75-74A05DFA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9984966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300" dirty="0"/>
              <a:t>Specifics of </a:t>
            </a:r>
            <a:r>
              <a:rPr lang="en-CA" sz="3300" dirty="0" err="1"/>
              <a:t>OFF-Road</a:t>
            </a:r>
            <a:r>
              <a:rPr lang="en-CA" sz="3300" dirty="0"/>
              <a:t> pythonic </a:t>
            </a:r>
            <a:r>
              <a:rPr lang="en-CA" sz="3300" dirty="0" err="1"/>
              <a:t>api</a:t>
            </a:r>
            <a:endParaRPr lang="en-CA" sz="33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2C33E1-3BD6-E8FB-3C0E-B2FDBC134D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2178" y="2261420"/>
          <a:ext cx="10420004" cy="363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40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B5DC-BDEB-73E9-C05F-F0DD10F0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CA" sz="4400" dirty="0"/>
              <a:t>Specifics of Satellite Tracking pythonic </a:t>
            </a:r>
            <a:r>
              <a:rPr lang="en-CA" sz="4400" dirty="0" err="1"/>
              <a:t>api</a:t>
            </a:r>
            <a:endParaRPr lang="en-CA" sz="44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DBC696-DFAD-05F9-2B98-9D7894A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CA" sz="2000" dirty="0"/>
              <a:t>Satellites tracking algorithm  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21197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B5DC-BDEB-73E9-C05F-F0DD10F0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CA" sz="4400" dirty="0"/>
              <a:t>Architecture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DBC696-DFAD-05F9-2B98-9D7894A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endParaRPr lang="en-CA" sz="2000" dirty="0"/>
          </a:p>
          <a:p>
            <a:r>
              <a:rPr lang="en-CA" sz="2000" dirty="0" err="1"/>
              <a:t>sd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894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B5DC-BDEB-73E9-C05F-F0DD10F0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CA" sz="4400" dirty="0"/>
              <a:t>maintenance and cloud if deployed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5DBC696-DFAD-05F9-2B98-9D7894A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endParaRPr lang="en-CA" sz="2000" dirty="0"/>
          </a:p>
          <a:p>
            <a:r>
              <a:rPr lang="en-CA" sz="2000" dirty="0" err="1"/>
              <a:t>sd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64209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7CB99B633CF74CB96C6036C1453EF0" ma:contentTypeVersion="9" ma:contentTypeDescription="Create a new document." ma:contentTypeScope="" ma:versionID="a1344847cc888fb9ce812c031a45672a">
  <xsd:schema xmlns:xsd="http://www.w3.org/2001/XMLSchema" xmlns:xs="http://www.w3.org/2001/XMLSchema" xmlns:p="http://schemas.microsoft.com/office/2006/metadata/properties" xmlns:ns3="4e2827ee-077a-42b6-91dc-849015ede821" xmlns:ns4="02125c62-9850-4246-9069-7295b901ab02" targetNamespace="http://schemas.microsoft.com/office/2006/metadata/properties" ma:root="true" ma:fieldsID="1f20d3428db51a2f28508bf4fe05126f" ns3:_="" ns4:_="">
    <xsd:import namespace="4e2827ee-077a-42b6-91dc-849015ede821"/>
    <xsd:import namespace="02125c62-9850-4246-9069-7295b901ab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827ee-077a-42b6-91dc-849015ede82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5c62-9850-4246-9069-7295b901ab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6668BD-C18C-4FB4-828D-239394283F62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e2827ee-077a-42b6-91dc-849015ede821"/>
    <ds:schemaRef ds:uri="http://schemas.microsoft.com/office/infopath/2007/PartnerControls"/>
    <ds:schemaRef ds:uri="02125c62-9850-4246-9069-7295b901ab0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46329D-5DFA-4C98-BC52-9FDA49D66B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2827ee-077a-42b6-91dc-849015ede821"/>
    <ds:schemaRef ds:uri="02125c62-9850-4246-9069-7295b901a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860DF8-D058-43F6-9939-4216F975FE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1211</TotalTime>
  <Words>489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GAIA knockoff Logic WorkFlow</vt:lpstr>
      <vt:lpstr>Workflow Logic by Feature</vt:lpstr>
      <vt:lpstr>On-road routing : Workflow Logic by Feature </vt:lpstr>
      <vt:lpstr>Specifics of ON-Road pythonic api</vt:lpstr>
      <vt:lpstr>OFF-road routing : Workflow Logic by Feature </vt:lpstr>
      <vt:lpstr>Specifics of OFF-Road pythonic api</vt:lpstr>
      <vt:lpstr>Specifics of Satellite Tracking pythonic api</vt:lpstr>
      <vt:lpstr>Architecture</vt:lpstr>
      <vt:lpstr>maintenance and cloud if deployed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GAIA knockoff Logic WorkFlow</dc:title>
  <dc:creator>Arja Bairagi</dc:creator>
  <cp:lastModifiedBy>Arja Bairagi</cp:lastModifiedBy>
  <cp:revision>21</cp:revision>
  <dcterms:created xsi:type="dcterms:W3CDTF">2023-02-04T07:06:07Z</dcterms:created>
  <dcterms:modified xsi:type="dcterms:W3CDTF">2023-02-07T02:10:17Z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0x010100187CB99B633CF74CB96C6036C1453EF0</vt:lpwstr>
  </property>
</Properties>
</file>