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2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4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6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7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3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5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3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3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3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0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5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9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045B4-FD57-75D1-B7B0-5800416403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-1" b="7781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C09F5F-AD23-D0C4-44D1-6AB24EEFD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CA" sz="5200" dirty="0">
                <a:solidFill>
                  <a:srgbClr val="FFFFFF"/>
                </a:solidFill>
              </a:rPr>
              <a:t>GAIA knockoff Logic </a:t>
            </a:r>
            <a:r>
              <a:rPr lang="en-CA" sz="5200" dirty="0" err="1">
                <a:solidFill>
                  <a:srgbClr val="FFFFFF"/>
                </a:solidFill>
              </a:rPr>
              <a:t>WorkFlow</a:t>
            </a:r>
            <a:endParaRPr lang="en-CA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EDA37-CA23-49AF-F748-3B22CEE82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CA" sz="2200" dirty="0">
                <a:solidFill>
                  <a:srgbClr val="FFFFFF"/>
                </a:solidFill>
              </a:rPr>
              <a:t>By Hemanto Bairagi</a:t>
            </a:r>
          </a:p>
        </p:txBody>
      </p:sp>
    </p:spTree>
    <p:extLst>
      <p:ext uri="{BB962C8B-B14F-4D97-AF65-F5344CB8AC3E}">
        <p14:creationId xmlns:p14="http://schemas.microsoft.com/office/powerpoint/2010/main" val="344611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24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CB5DC-BDEB-73E9-C05F-F0DD10F0E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59814"/>
            <a:ext cx="11123705" cy="1297562"/>
          </a:xfrm>
        </p:spPr>
        <p:txBody>
          <a:bodyPr anchor="t">
            <a:normAutofit/>
          </a:bodyPr>
          <a:lstStyle/>
          <a:p>
            <a:r>
              <a:rPr lang="en-CA" dirty="0"/>
              <a:t>Workflow Logic by Feature</a:t>
            </a:r>
          </a:p>
        </p:txBody>
      </p:sp>
      <p:grpSp>
        <p:nvGrpSpPr>
          <p:cNvPr id="37" name="Group 26">
            <a:extLst>
              <a:ext uri="{FF2B5EF4-FFF2-40B4-BE49-F238E27FC236}">
                <a16:creationId xmlns:a16="http://schemas.microsoft.com/office/drawing/2014/main" id="{60D82D56-D377-48D4-8DE9-6A0A8DB5E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D8CD235-5DAC-4779-B652-AEF90B984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38" name="Picture 28">
              <a:extLst>
                <a:ext uri="{FF2B5EF4-FFF2-40B4-BE49-F238E27FC236}">
                  <a16:creationId xmlns:a16="http://schemas.microsoft.com/office/drawing/2014/main" id="{9048802B-B281-498F-88C5-E240B7443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E5DBC696-DFAD-05F9-2B98-9D7894A75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981199"/>
            <a:ext cx="11123705" cy="4162426"/>
          </a:xfrm>
        </p:spPr>
        <p:txBody>
          <a:bodyPr anchor="b">
            <a:normAutofit/>
          </a:bodyPr>
          <a:lstStyle/>
          <a:p>
            <a:endParaRPr lang="en-CA" sz="1800" dirty="0"/>
          </a:p>
          <a:p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427251167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1B2431"/>
      </a:dk2>
      <a:lt2>
        <a:srgbClr val="F0F3F1"/>
      </a:lt2>
      <a:accent1>
        <a:srgbClr val="C34DA5"/>
      </a:accent1>
      <a:accent2>
        <a:srgbClr val="9E3BB1"/>
      </a:accent2>
      <a:accent3>
        <a:srgbClr val="7E4DC3"/>
      </a:accent3>
      <a:accent4>
        <a:srgbClr val="4444B5"/>
      </a:accent4>
      <a:accent5>
        <a:srgbClr val="4D7EC3"/>
      </a:accent5>
      <a:accent6>
        <a:srgbClr val="3B9DB1"/>
      </a:accent6>
      <a:hlink>
        <a:srgbClr val="3F5FBF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7CB99B633CF74CB96C6036C1453EF0" ma:contentTypeVersion="9" ma:contentTypeDescription="Create a new document." ma:contentTypeScope="" ma:versionID="a1344847cc888fb9ce812c031a45672a">
  <xsd:schema xmlns:xsd="http://www.w3.org/2001/XMLSchema" xmlns:xs="http://www.w3.org/2001/XMLSchema" xmlns:p="http://schemas.microsoft.com/office/2006/metadata/properties" xmlns:ns3="4e2827ee-077a-42b6-91dc-849015ede821" xmlns:ns4="02125c62-9850-4246-9069-7295b901ab02" targetNamespace="http://schemas.microsoft.com/office/2006/metadata/properties" ma:root="true" ma:fieldsID="1f20d3428db51a2f28508bf4fe05126f" ns3:_="" ns4:_="">
    <xsd:import namespace="4e2827ee-077a-42b6-91dc-849015ede821"/>
    <xsd:import namespace="02125c62-9850-4246-9069-7295b901ab0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2827ee-077a-42b6-91dc-849015ede82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125c62-9850-4246-9069-7295b901ab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46329D-5DFA-4C98-BC52-9FDA49D66B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2827ee-077a-42b6-91dc-849015ede821"/>
    <ds:schemaRef ds:uri="02125c62-9850-4246-9069-7295b901ab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3860DF8-D058-43F6-9939-4216F975FE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6668BD-C18C-4FB4-828D-239394283F62}">
  <ds:schemaRefs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4e2827ee-077a-42b6-91dc-849015ede821"/>
    <ds:schemaRef ds:uri="http://schemas.microsoft.com/office/infopath/2007/PartnerControls"/>
    <ds:schemaRef ds:uri="02125c62-9850-4246-9069-7295b901ab02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Next LT Pro</vt:lpstr>
      <vt:lpstr>AvenirNext LT Pro Medium</vt:lpstr>
      <vt:lpstr>Sabon Next LT</vt:lpstr>
      <vt:lpstr>DappledVTI</vt:lpstr>
      <vt:lpstr>GAIA knockoff Logic WorkFlow</vt:lpstr>
      <vt:lpstr>Workflow Logic by Feature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GAIA knockoff Logic WorkFlow</dc:title>
  <dc:creator>Arja Bairagi</dc:creator>
  <cp:lastModifiedBy>Arja Bairagi</cp:lastModifiedBy>
  <cp:revision>2</cp:revision>
  <dcterms:created xsi:type="dcterms:W3CDTF">2023-02-04T07:06:07Z</dcterms:created>
  <dcterms:modified xsi:type="dcterms:W3CDTF">2023-02-04T07:48:18Z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0x010100187CB99B633CF74CB96C6036C1453EF0</vt:lpwstr>
  </property>
</Properties>
</file>