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7" r:id="rId2"/>
    <p:sldId id="275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Andrew 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Sustainable Areas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E4F190-49DF-D9C4-2D46-DFFF4F8F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65176"/>
            <a:ext cx="11490862" cy="1199830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852D9C-DF79-1991-E960-41486799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65945"/>
            <a:ext cx="11077907" cy="22062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Wants to identify areas of healthcare that we can use to identify healthcare niches we can add value to using LLM’s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 it </a:t>
            </a:r>
            <a:r>
              <a:rPr lang="en-US" dirty="0" err="1"/>
              <a:t>Valaya</a:t>
            </a:r>
            <a:r>
              <a:rPr lang="en-US"/>
              <a:t> AI. </a:t>
            </a:r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36</TotalTime>
  <Words>31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Georgia</vt:lpstr>
      <vt:lpstr>Brushed Metal 16x9</vt:lpstr>
      <vt:lpstr>Andrew Ideas</vt:lpstr>
      <vt:lpstr>Notes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Ideas</dc:title>
  <dc:creator>Arja Bairagi</dc:creator>
  <cp:lastModifiedBy>Arja Bairagi</cp:lastModifiedBy>
  <cp:revision>2</cp:revision>
  <dcterms:created xsi:type="dcterms:W3CDTF">2024-04-30T21:54:13Z</dcterms:created>
  <dcterms:modified xsi:type="dcterms:W3CDTF">2024-05-01T06:34:36Z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