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690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5E68-A58C-AD4A-2B6B-E66C80A7A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EBA12-347F-F522-6240-6D75C2513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30AF-0DEE-F370-D3AC-7433C2D1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5DAE-6DA9-EB4E-C242-AF2AAE67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29AF-030B-B4C8-BA20-254F27D1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F44C-4835-B1F4-257C-C767A012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BDDA9-211C-6E91-E03F-CD28EA30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8872-C07E-1460-8064-AFDFCFA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6C353-22B8-ADEB-40D3-864D4B55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908F-C7D0-B034-64F2-19C467FB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3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DFBE5-E0FB-6D17-CBC7-F362CB9AC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7693-6155-70F1-500B-29EAF011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61F8-CA0C-FE74-79F5-71655AA8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73ED-B951-1755-0222-016E9532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ED15-B20E-F52A-936E-1793255E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5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0374-3BD1-7741-0FAA-3406F1A9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ACBE-7ED6-945F-A37F-C1A8F697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F5F5-3E90-1FBE-CAA5-BCE198D4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F7FE-3336-0CBD-08D2-AA0FA22E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BF1F-E371-D0CF-6A1C-D6F70535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E942-8F1C-7BE6-F721-9A3337CF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77ADA-16AC-BE7F-9129-11B28FE5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9AF-5012-36AD-E487-0A357853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48DD-2FE9-009E-FD80-7DB1A770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B8C6-B2D2-ABF5-64C1-B19B3FC3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8794-A9F1-3808-3F7C-579299E0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6102-97EC-E171-11F3-0C764BF5C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62D8-3692-2B99-C26E-EA0DF0E9F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F318-6F81-19F6-36B0-4975D179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909D1-1FFE-9FBF-5248-8716045F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A4439-7657-A5DA-2B3C-1196681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8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FE7E-5F58-EF32-497A-E7597F6F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740DC-7BA7-355A-0193-384F068A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52390-E923-2552-B1B5-5A283522F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BB6FC-03AD-7684-0764-E038E4F5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ACF57-3B15-7253-C697-6BBC4B3D9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CF444-9A24-D258-FCC3-82AB4E51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1FEB-F2CA-B207-84F2-B96282F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6C0CA-9A9C-3746-7805-71D447CA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0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4778-BDA9-1C20-EAF2-9C145779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1AC3-E3A8-8A88-C90C-18D19BEC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85711-6662-E260-B733-D6394F66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889FF-316B-41B8-055B-EF0BF9D1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0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E6BEE-B846-3D90-5423-9D76EFBB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27CB-1CE2-F1A6-EDBD-B4F1ADD9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B3BDE-665B-B1B8-DA34-C495FE52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0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2BEC-FC91-20D1-2EB2-E9C045E9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8D11-3256-0EC1-F16D-43617690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CA94B-2E7D-F6B6-ED60-8206665A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0D35-A51E-660A-BE9F-D53DECBB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3CA9F-B12D-44B5-3EF8-632992FA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FEE8-7BC9-1C3F-F1BF-2B95D5E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15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ED69-056D-561E-5F37-50001EA3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5F671-E660-0F01-744E-38B87B19E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A7F0-237F-F496-C978-62103B90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C8B5-205A-AA65-FABC-B9EC71A9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6B249-4E0B-7E1B-2AE0-424C9E1A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CB7F3-176D-67CB-C1BA-0C89977F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E71E6-F766-361F-51CF-59D5C74D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0E85-AA93-3A10-8CB9-F2D434B4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9541-0C3A-2AAC-52AA-3675AAA31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9AA4-0168-4E74-A18B-B18D86776B3F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DB52-7C01-13FD-DFEC-38F9EC680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65D7-F726-822A-B556-77141B43C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6F68-B156-4CB9-8ABC-A7799A48A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4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8A1DBA-055E-C8D8-BBF6-343CBF8589EE}"/>
              </a:ext>
            </a:extLst>
          </p:cNvPr>
          <p:cNvGrpSpPr/>
          <p:nvPr/>
        </p:nvGrpSpPr>
        <p:grpSpPr>
          <a:xfrm>
            <a:off x="5069150" y="1969067"/>
            <a:ext cx="1592801" cy="1216093"/>
            <a:chOff x="5069150" y="1969067"/>
            <a:chExt cx="1592801" cy="12160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2226B6-94BD-031F-308F-9B4767681FD5}"/>
                </a:ext>
              </a:extLst>
            </p:cNvPr>
            <p:cNvSpPr/>
            <p:nvPr/>
          </p:nvSpPr>
          <p:spPr>
            <a:xfrm>
              <a:off x="5410200" y="1971675"/>
              <a:ext cx="910701" cy="1213485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C19827-5223-F1B9-4538-9321E85CF25F}"/>
                </a:ext>
              </a:extLst>
            </p:cNvPr>
            <p:cNvSpPr/>
            <p:nvPr/>
          </p:nvSpPr>
          <p:spPr>
            <a:xfrm>
              <a:off x="5069150" y="2210308"/>
              <a:ext cx="257452" cy="59480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249D75B-4566-CD7F-FE4E-4617BC083264}"/>
                </a:ext>
              </a:extLst>
            </p:cNvPr>
            <p:cNvSpPr/>
            <p:nvPr/>
          </p:nvSpPr>
          <p:spPr>
            <a:xfrm>
              <a:off x="6404499" y="2210308"/>
              <a:ext cx="257452" cy="59480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BCC4E2-FFCD-0CB9-7017-DE572BACFB7E}"/>
                </a:ext>
              </a:extLst>
            </p:cNvPr>
            <p:cNvSpPr/>
            <p:nvPr/>
          </p:nvSpPr>
          <p:spPr>
            <a:xfrm>
              <a:off x="5410199" y="1969067"/>
              <a:ext cx="910701" cy="481584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A9FEB6-FCA4-DA17-BFDC-89CACC5E5FBB}"/>
                </a:ext>
              </a:extLst>
            </p:cNvPr>
            <p:cNvSpPr/>
            <p:nvPr/>
          </p:nvSpPr>
          <p:spPr>
            <a:xfrm>
              <a:off x="5567680" y="1969067"/>
              <a:ext cx="594360" cy="108653"/>
            </a:xfrm>
            <a:prstGeom prst="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58023CD-F345-D51A-BB09-FFCAD9AF0E55}"/>
                </a:ext>
              </a:extLst>
            </p:cNvPr>
            <p:cNvSpPr/>
            <p:nvPr/>
          </p:nvSpPr>
          <p:spPr>
            <a:xfrm rot="16200000">
              <a:off x="5633681" y="2500415"/>
              <a:ext cx="481584" cy="613586"/>
            </a:xfrm>
            <a:prstGeom prst="rightArrow">
              <a:avLst>
                <a:gd name="adj1" fmla="val 38188"/>
                <a:gd name="adj2" fmla="val 52060"/>
              </a:avLst>
            </a:prstGeom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6589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Tan</dc:creator>
  <cp:lastModifiedBy>Bryan Tan</cp:lastModifiedBy>
  <cp:revision>5</cp:revision>
  <dcterms:created xsi:type="dcterms:W3CDTF">2022-06-17T19:11:04Z</dcterms:created>
  <dcterms:modified xsi:type="dcterms:W3CDTF">2022-06-18T10:39:05Z</dcterms:modified>
</cp:coreProperties>
</file>