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859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C5149-1A76-4774-97ED-DDFF2A1DACE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510925-BDB6-4CB7-A2FC-828C93566D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Gestionnaire de versions décentralisé, gratuit et open source</a:t>
          </a:r>
        </a:p>
      </dgm:t>
    </dgm:pt>
    <dgm:pt modelId="{4929E544-7914-4566-9C16-8A6376D3E4D2}" type="parTrans" cxnId="{57F4115A-9084-4AF5-AA04-E777B1B5EC5D}">
      <dgm:prSet/>
      <dgm:spPr/>
      <dgm:t>
        <a:bodyPr/>
        <a:lstStyle/>
        <a:p>
          <a:endParaRPr lang="en-US"/>
        </a:p>
      </dgm:t>
    </dgm:pt>
    <dgm:pt modelId="{72572BA0-C61F-41BE-8006-9675B2BEC0D7}" type="sibTrans" cxnId="{57F4115A-9084-4AF5-AA04-E777B1B5EC5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3FB5C3-32AD-4A0F-87D4-0C38B364AA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Créé en 2005 par Linus Torvalds, l'auteur du noyau Linux</a:t>
          </a:r>
        </a:p>
      </dgm:t>
    </dgm:pt>
    <dgm:pt modelId="{95206364-2477-46DE-821A-A2D8BC9F2745}" type="parTrans" cxnId="{07996E79-2393-4CB2-85B0-EA4CCFBE5EB9}">
      <dgm:prSet/>
      <dgm:spPr/>
      <dgm:t>
        <a:bodyPr/>
        <a:lstStyle/>
        <a:p>
          <a:endParaRPr lang="en-US"/>
        </a:p>
      </dgm:t>
    </dgm:pt>
    <dgm:pt modelId="{1FC7527F-0897-4E77-A821-FC4D60D4A2D9}" type="sibTrans" cxnId="{07996E79-2393-4CB2-85B0-EA4CCFBE5E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4D1F8C-0BF6-47D7-BC71-F412C387F4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Disponible sur toutes les plateformes (Windows, Linux, Mac)</a:t>
          </a:r>
        </a:p>
      </dgm:t>
    </dgm:pt>
    <dgm:pt modelId="{16CA1F13-9DF0-4102-B000-0C4A6A88BEC1}" type="parTrans" cxnId="{B8F51C33-5918-460A-9036-B069883173ED}">
      <dgm:prSet/>
      <dgm:spPr/>
      <dgm:t>
        <a:bodyPr/>
        <a:lstStyle/>
        <a:p>
          <a:endParaRPr lang="en-US"/>
        </a:p>
      </dgm:t>
    </dgm:pt>
    <dgm:pt modelId="{18134A17-B2C7-4AB6-B021-C7BD9BA7EBFC}" type="sibTrans" cxnId="{B8F51C33-5918-460A-9036-B069883173E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18966A-8423-4284-AF73-D674FA35EA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Taille réduite : seulement 0.32 Mo</a:t>
          </a:r>
        </a:p>
      </dgm:t>
    </dgm:pt>
    <dgm:pt modelId="{88B9DF1A-5A00-4A9D-85B9-C5B1B61FBB72}" type="parTrans" cxnId="{3F4859F8-C1C4-40BD-B7F4-122AF279D2B4}">
      <dgm:prSet/>
      <dgm:spPr/>
      <dgm:t>
        <a:bodyPr/>
        <a:lstStyle/>
        <a:p>
          <a:endParaRPr lang="en-US"/>
        </a:p>
      </dgm:t>
    </dgm:pt>
    <dgm:pt modelId="{DE21B3A4-83AA-4202-B67C-0177646BF33C}" type="sibTrans" cxnId="{3F4859F8-C1C4-40BD-B7F4-122AF279D2B4}">
      <dgm:prSet/>
      <dgm:spPr/>
      <dgm:t>
        <a:bodyPr/>
        <a:lstStyle/>
        <a:p>
          <a:endParaRPr lang="en-US"/>
        </a:p>
      </dgm:t>
    </dgm:pt>
    <dgm:pt modelId="{45080AE2-90E3-494F-AC98-1F1FDCA5964B}" type="pres">
      <dgm:prSet presAssocID="{869C5149-1A76-4774-97ED-DDFF2A1DACEA}" presName="root" presStyleCnt="0">
        <dgm:presLayoutVars>
          <dgm:dir/>
          <dgm:resizeHandles val="exact"/>
        </dgm:presLayoutVars>
      </dgm:prSet>
      <dgm:spPr/>
    </dgm:pt>
    <dgm:pt modelId="{0C3512BA-5F39-41D9-ABCD-4A4D6DF2D682}" type="pres">
      <dgm:prSet presAssocID="{869C5149-1A76-4774-97ED-DDFF2A1DACEA}" presName="container" presStyleCnt="0">
        <dgm:presLayoutVars>
          <dgm:dir/>
          <dgm:resizeHandles val="exact"/>
        </dgm:presLayoutVars>
      </dgm:prSet>
      <dgm:spPr/>
    </dgm:pt>
    <dgm:pt modelId="{3C94A10E-DA23-467D-B01F-53FB96D1791B}" type="pres">
      <dgm:prSet presAssocID="{1C510925-BDB6-4CB7-A2FC-828C93566DDB}" presName="compNode" presStyleCnt="0"/>
      <dgm:spPr/>
    </dgm:pt>
    <dgm:pt modelId="{1EA3E23E-F861-4D16-ACF7-2AA95B7AA4CF}" type="pres">
      <dgm:prSet presAssocID="{1C510925-BDB6-4CB7-A2FC-828C93566DDB}" presName="iconBgRect" presStyleLbl="bgShp" presStyleIdx="0" presStyleCnt="4"/>
      <dgm:spPr/>
    </dgm:pt>
    <dgm:pt modelId="{D146C0C0-A366-426D-A88E-31B74075CE86}" type="pres">
      <dgm:prSet presAssocID="{1C510925-BDB6-4CB7-A2FC-828C93566D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CE33DD59-A53A-4838-A273-D429AF5D3C74}" type="pres">
      <dgm:prSet presAssocID="{1C510925-BDB6-4CB7-A2FC-828C93566DDB}" presName="spaceRect" presStyleCnt="0"/>
      <dgm:spPr/>
    </dgm:pt>
    <dgm:pt modelId="{24F7CA1B-F456-4615-AF8F-1BC5DE5E8E88}" type="pres">
      <dgm:prSet presAssocID="{1C510925-BDB6-4CB7-A2FC-828C93566DDB}" presName="textRect" presStyleLbl="revTx" presStyleIdx="0" presStyleCnt="4">
        <dgm:presLayoutVars>
          <dgm:chMax val="1"/>
          <dgm:chPref val="1"/>
        </dgm:presLayoutVars>
      </dgm:prSet>
      <dgm:spPr/>
    </dgm:pt>
    <dgm:pt modelId="{5D046065-7139-424A-881D-7278479731D1}" type="pres">
      <dgm:prSet presAssocID="{72572BA0-C61F-41BE-8006-9675B2BEC0D7}" presName="sibTrans" presStyleLbl="sibTrans2D1" presStyleIdx="0" presStyleCnt="0"/>
      <dgm:spPr/>
    </dgm:pt>
    <dgm:pt modelId="{DF774E6A-2BFB-41D4-BDDF-753B63B6CCC5}" type="pres">
      <dgm:prSet presAssocID="{E93FB5C3-32AD-4A0F-87D4-0C38B364AA29}" presName="compNode" presStyleCnt="0"/>
      <dgm:spPr/>
    </dgm:pt>
    <dgm:pt modelId="{FF63B61E-8F87-45BC-853E-4EA0FD42E095}" type="pres">
      <dgm:prSet presAssocID="{E93FB5C3-32AD-4A0F-87D4-0C38B364AA29}" presName="iconBgRect" presStyleLbl="bgShp" presStyleIdx="1" presStyleCnt="4"/>
      <dgm:spPr/>
    </dgm:pt>
    <dgm:pt modelId="{6B5699C6-DB8D-4055-9557-C8697CA43EA4}" type="pres">
      <dgm:prSet presAssocID="{E93FB5C3-32AD-4A0F-87D4-0C38B364AA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BAB2978F-7E6B-4024-BD79-D0CDD1B41D7E}" type="pres">
      <dgm:prSet presAssocID="{E93FB5C3-32AD-4A0F-87D4-0C38B364AA29}" presName="spaceRect" presStyleCnt="0"/>
      <dgm:spPr/>
    </dgm:pt>
    <dgm:pt modelId="{8164B2B0-9EDF-4238-9937-AEC0CCCEC9B6}" type="pres">
      <dgm:prSet presAssocID="{E93FB5C3-32AD-4A0F-87D4-0C38B364AA29}" presName="textRect" presStyleLbl="revTx" presStyleIdx="1" presStyleCnt="4">
        <dgm:presLayoutVars>
          <dgm:chMax val="1"/>
          <dgm:chPref val="1"/>
        </dgm:presLayoutVars>
      </dgm:prSet>
      <dgm:spPr/>
    </dgm:pt>
    <dgm:pt modelId="{0D9D3847-DCA7-4958-A949-D07998DE5568}" type="pres">
      <dgm:prSet presAssocID="{1FC7527F-0897-4E77-A821-FC4D60D4A2D9}" presName="sibTrans" presStyleLbl="sibTrans2D1" presStyleIdx="0" presStyleCnt="0"/>
      <dgm:spPr/>
    </dgm:pt>
    <dgm:pt modelId="{5C61E0B4-52B1-4C33-B341-7117E1B0803A}" type="pres">
      <dgm:prSet presAssocID="{E14D1F8C-0BF6-47D7-BC71-F412C387F42F}" presName="compNode" presStyleCnt="0"/>
      <dgm:spPr/>
    </dgm:pt>
    <dgm:pt modelId="{9AE5976C-9C34-43FA-B51A-040679BF9467}" type="pres">
      <dgm:prSet presAssocID="{E14D1F8C-0BF6-47D7-BC71-F412C387F42F}" presName="iconBgRect" presStyleLbl="bgShp" presStyleIdx="2" presStyleCnt="4"/>
      <dgm:spPr/>
    </dgm:pt>
    <dgm:pt modelId="{D450967D-5CB2-4840-A4B1-0C1548B7A0F0}" type="pres">
      <dgm:prSet presAssocID="{E14D1F8C-0BF6-47D7-BC71-F412C387F4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488FE7F3-FF67-4911-A69E-07D3576D013A}" type="pres">
      <dgm:prSet presAssocID="{E14D1F8C-0BF6-47D7-BC71-F412C387F42F}" presName="spaceRect" presStyleCnt="0"/>
      <dgm:spPr/>
    </dgm:pt>
    <dgm:pt modelId="{5433FBDA-BB9D-4136-A29D-36DF2E879174}" type="pres">
      <dgm:prSet presAssocID="{E14D1F8C-0BF6-47D7-BC71-F412C387F42F}" presName="textRect" presStyleLbl="revTx" presStyleIdx="2" presStyleCnt="4">
        <dgm:presLayoutVars>
          <dgm:chMax val="1"/>
          <dgm:chPref val="1"/>
        </dgm:presLayoutVars>
      </dgm:prSet>
      <dgm:spPr/>
    </dgm:pt>
    <dgm:pt modelId="{B0081019-4217-47B9-A945-255C6406D19B}" type="pres">
      <dgm:prSet presAssocID="{18134A17-B2C7-4AB6-B021-C7BD9BA7EBFC}" presName="sibTrans" presStyleLbl="sibTrans2D1" presStyleIdx="0" presStyleCnt="0"/>
      <dgm:spPr/>
    </dgm:pt>
    <dgm:pt modelId="{F3111F52-4AE4-4BCF-AE5D-03784A04D07D}" type="pres">
      <dgm:prSet presAssocID="{EC18966A-8423-4284-AF73-D674FA35EA1C}" presName="compNode" presStyleCnt="0"/>
      <dgm:spPr/>
    </dgm:pt>
    <dgm:pt modelId="{EFA32141-8E85-4D9D-A0D3-F52BC76E40C4}" type="pres">
      <dgm:prSet presAssocID="{EC18966A-8423-4284-AF73-D674FA35EA1C}" presName="iconBgRect" presStyleLbl="bgShp" presStyleIdx="3" presStyleCnt="4"/>
      <dgm:spPr/>
    </dgm:pt>
    <dgm:pt modelId="{50D8444A-D5FE-45E4-9CD2-0CBABD075F41}" type="pres">
      <dgm:prSet presAssocID="{EC18966A-8423-4284-AF73-D674FA35EA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Échelle"/>
        </a:ext>
      </dgm:extLst>
    </dgm:pt>
    <dgm:pt modelId="{2FAD1647-4DBF-4E49-A809-ADF214DEF914}" type="pres">
      <dgm:prSet presAssocID="{EC18966A-8423-4284-AF73-D674FA35EA1C}" presName="spaceRect" presStyleCnt="0"/>
      <dgm:spPr/>
    </dgm:pt>
    <dgm:pt modelId="{FE2C91EF-046F-4073-B06F-14CC795FE44D}" type="pres">
      <dgm:prSet presAssocID="{EC18966A-8423-4284-AF73-D674FA35EA1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A7D712-B203-4811-9CEC-72A793CFBC19}" type="presOf" srcId="{E14D1F8C-0BF6-47D7-BC71-F412C387F42F}" destId="{5433FBDA-BB9D-4136-A29D-36DF2E879174}" srcOrd="0" destOrd="0" presId="urn:microsoft.com/office/officeart/2018/2/layout/IconCircleList"/>
    <dgm:cxn modelId="{B8F51C33-5918-460A-9036-B069883173ED}" srcId="{869C5149-1A76-4774-97ED-DDFF2A1DACEA}" destId="{E14D1F8C-0BF6-47D7-BC71-F412C387F42F}" srcOrd="2" destOrd="0" parTransId="{16CA1F13-9DF0-4102-B000-0C4A6A88BEC1}" sibTransId="{18134A17-B2C7-4AB6-B021-C7BD9BA7EBFC}"/>
    <dgm:cxn modelId="{BF7BCF70-3B0A-436B-AD17-8C2D09196DEE}" type="presOf" srcId="{EC18966A-8423-4284-AF73-D674FA35EA1C}" destId="{FE2C91EF-046F-4073-B06F-14CC795FE44D}" srcOrd="0" destOrd="0" presId="urn:microsoft.com/office/officeart/2018/2/layout/IconCircleList"/>
    <dgm:cxn modelId="{07996E79-2393-4CB2-85B0-EA4CCFBE5EB9}" srcId="{869C5149-1A76-4774-97ED-DDFF2A1DACEA}" destId="{E93FB5C3-32AD-4A0F-87D4-0C38B364AA29}" srcOrd="1" destOrd="0" parTransId="{95206364-2477-46DE-821A-A2D8BC9F2745}" sibTransId="{1FC7527F-0897-4E77-A821-FC4D60D4A2D9}"/>
    <dgm:cxn modelId="{57F4115A-9084-4AF5-AA04-E777B1B5EC5D}" srcId="{869C5149-1A76-4774-97ED-DDFF2A1DACEA}" destId="{1C510925-BDB6-4CB7-A2FC-828C93566DDB}" srcOrd="0" destOrd="0" parTransId="{4929E544-7914-4566-9C16-8A6376D3E4D2}" sibTransId="{72572BA0-C61F-41BE-8006-9675B2BEC0D7}"/>
    <dgm:cxn modelId="{BB0959A1-3381-414F-9607-CC21A7AD133D}" type="presOf" srcId="{869C5149-1A76-4774-97ED-DDFF2A1DACEA}" destId="{45080AE2-90E3-494F-AC98-1F1FDCA5964B}" srcOrd="0" destOrd="0" presId="urn:microsoft.com/office/officeart/2018/2/layout/IconCircleList"/>
    <dgm:cxn modelId="{671B5BA8-E66C-4F1C-94AF-20EB860775EF}" type="presOf" srcId="{72572BA0-C61F-41BE-8006-9675B2BEC0D7}" destId="{5D046065-7139-424A-881D-7278479731D1}" srcOrd="0" destOrd="0" presId="urn:microsoft.com/office/officeart/2018/2/layout/IconCircleList"/>
    <dgm:cxn modelId="{ACA72EB6-2D67-4647-A18F-DAD9588029FC}" type="presOf" srcId="{E93FB5C3-32AD-4A0F-87D4-0C38B364AA29}" destId="{8164B2B0-9EDF-4238-9937-AEC0CCCEC9B6}" srcOrd="0" destOrd="0" presId="urn:microsoft.com/office/officeart/2018/2/layout/IconCircleList"/>
    <dgm:cxn modelId="{E52D75DA-3896-4D87-8179-241A45F9DF86}" type="presOf" srcId="{1FC7527F-0897-4E77-A821-FC4D60D4A2D9}" destId="{0D9D3847-DCA7-4958-A949-D07998DE5568}" srcOrd="0" destOrd="0" presId="urn:microsoft.com/office/officeart/2018/2/layout/IconCircleList"/>
    <dgm:cxn modelId="{9555D1DC-632C-43A1-B870-6B395B2E49AF}" type="presOf" srcId="{18134A17-B2C7-4AB6-B021-C7BD9BA7EBFC}" destId="{B0081019-4217-47B9-A945-255C6406D19B}" srcOrd="0" destOrd="0" presId="urn:microsoft.com/office/officeart/2018/2/layout/IconCircleList"/>
    <dgm:cxn modelId="{2BB06EEF-DD3F-47D3-BD08-2DC99FF8ABAE}" type="presOf" srcId="{1C510925-BDB6-4CB7-A2FC-828C93566DDB}" destId="{24F7CA1B-F456-4615-AF8F-1BC5DE5E8E88}" srcOrd="0" destOrd="0" presId="urn:microsoft.com/office/officeart/2018/2/layout/IconCircleList"/>
    <dgm:cxn modelId="{3F4859F8-C1C4-40BD-B7F4-122AF279D2B4}" srcId="{869C5149-1A76-4774-97ED-DDFF2A1DACEA}" destId="{EC18966A-8423-4284-AF73-D674FA35EA1C}" srcOrd="3" destOrd="0" parTransId="{88B9DF1A-5A00-4A9D-85B9-C5B1B61FBB72}" sibTransId="{DE21B3A4-83AA-4202-B67C-0177646BF33C}"/>
    <dgm:cxn modelId="{1384EA5B-D182-4321-81D8-337A8B4ED52D}" type="presParOf" srcId="{45080AE2-90E3-494F-AC98-1F1FDCA5964B}" destId="{0C3512BA-5F39-41D9-ABCD-4A4D6DF2D682}" srcOrd="0" destOrd="0" presId="urn:microsoft.com/office/officeart/2018/2/layout/IconCircleList"/>
    <dgm:cxn modelId="{E1F3E8FB-ADD9-4447-A5BC-45859BC33836}" type="presParOf" srcId="{0C3512BA-5F39-41D9-ABCD-4A4D6DF2D682}" destId="{3C94A10E-DA23-467D-B01F-53FB96D1791B}" srcOrd="0" destOrd="0" presId="urn:microsoft.com/office/officeart/2018/2/layout/IconCircleList"/>
    <dgm:cxn modelId="{3BE7EFC1-CDDF-4CA4-A392-759249E3B711}" type="presParOf" srcId="{3C94A10E-DA23-467D-B01F-53FB96D1791B}" destId="{1EA3E23E-F861-4D16-ACF7-2AA95B7AA4CF}" srcOrd="0" destOrd="0" presId="urn:microsoft.com/office/officeart/2018/2/layout/IconCircleList"/>
    <dgm:cxn modelId="{9921347C-E7B0-442C-9424-738FFBADDD9E}" type="presParOf" srcId="{3C94A10E-DA23-467D-B01F-53FB96D1791B}" destId="{D146C0C0-A366-426D-A88E-31B74075CE86}" srcOrd="1" destOrd="0" presId="urn:microsoft.com/office/officeart/2018/2/layout/IconCircleList"/>
    <dgm:cxn modelId="{983C9170-C72C-4B9F-82F2-4105D02D2F5D}" type="presParOf" srcId="{3C94A10E-DA23-467D-B01F-53FB96D1791B}" destId="{CE33DD59-A53A-4838-A273-D429AF5D3C74}" srcOrd="2" destOrd="0" presId="urn:microsoft.com/office/officeart/2018/2/layout/IconCircleList"/>
    <dgm:cxn modelId="{D4831E0B-3408-43BD-815C-E0F9F1FD9503}" type="presParOf" srcId="{3C94A10E-DA23-467D-B01F-53FB96D1791B}" destId="{24F7CA1B-F456-4615-AF8F-1BC5DE5E8E88}" srcOrd="3" destOrd="0" presId="urn:microsoft.com/office/officeart/2018/2/layout/IconCircleList"/>
    <dgm:cxn modelId="{0FFF181D-5B5E-46FE-B6D1-50FDE7490F49}" type="presParOf" srcId="{0C3512BA-5F39-41D9-ABCD-4A4D6DF2D682}" destId="{5D046065-7139-424A-881D-7278479731D1}" srcOrd="1" destOrd="0" presId="urn:microsoft.com/office/officeart/2018/2/layout/IconCircleList"/>
    <dgm:cxn modelId="{C205ADBD-50D8-4D76-938F-FFB23C232A72}" type="presParOf" srcId="{0C3512BA-5F39-41D9-ABCD-4A4D6DF2D682}" destId="{DF774E6A-2BFB-41D4-BDDF-753B63B6CCC5}" srcOrd="2" destOrd="0" presId="urn:microsoft.com/office/officeart/2018/2/layout/IconCircleList"/>
    <dgm:cxn modelId="{9265D5BC-8492-4A4D-9BCB-E353EA09F1C2}" type="presParOf" srcId="{DF774E6A-2BFB-41D4-BDDF-753B63B6CCC5}" destId="{FF63B61E-8F87-45BC-853E-4EA0FD42E095}" srcOrd="0" destOrd="0" presId="urn:microsoft.com/office/officeart/2018/2/layout/IconCircleList"/>
    <dgm:cxn modelId="{1D7EE35F-C5B5-4AAB-BCEE-6014D5FF014D}" type="presParOf" srcId="{DF774E6A-2BFB-41D4-BDDF-753B63B6CCC5}" destId="{6B5699C6-DB8D-4055-9557-C8697CA43EA4}" srcOrd="1" destOrd="0" presId="urn:microsoft.com/office/officeart/2018/2/layout/IconCircleList"/>
    <dgm:cxn modelId="{4B562C48-C5CC-4203-8A60-D4AF3E884F0B}" type="presParOf" srcId="{DF774E6A-2BFB-41D4-BDDF-753B63B6CCC5}" destId="{BAB2978F-7E6B-4024-BD79-D0CDD1B41D7E}" srcOrd="2" destOrd="0" presId="urn:microsoft.com/office/officeart/2018/2/layout/IconCircleList"/>
    <dgm:cxn modelId="{94C7775F-8BF6-409E-9844-2543024059E2}" type="presParOf" srcId="{DF774E6A-2BFB-41D4-BDDF-753B63B6CCC5}" destId="{8164B2B0-9EDF-4238-9937-AEC0CCCEC9B6}" srcOrd="3" destOrd="0" presId="urn:microsoft.com/office/officeart/2018/2/layout/IconCircleList"/>
    <dgm:cxn modelId="{330ECE5A-922F-4DBD-BCCD-70ADD85B51F5}" type="presParOf" srcId="{0C3512BA-5F39-41D9-ABCD-4A4D6DF2D682}" destId="{0D9D3847-DCA7-4958-A949-D07998DE5568}" srcOrd="3" destOrd="0" presId="urn:microsoft.com/office/officeart/2018/2/layout/IconCircleList"/>
    <dgm:cxn modelId="{3C0C8961-DC3D-4107-9C9B-689F6EFB1B04}" type="presParOf" srcId="{0C3512BA-5F39-41D9-ABCD-4A4D6DF2D682}" destId="{5C61E0B4-52B1-4C33-B341-7117E1B0803A}" srcOrd="4" destOrd="0" presId="urn:microsoft.com/office/officeart/2018/2/layout/IconCircleList"/>
    <dgm:cxn modelId="{3FFA8A69-94EB-4D5A-9C0B-F76F8766E161}" type="presParOf" srcId="{5C61E0B4-52B1-4C33-B341-7117E1B0803A}" destId="{9AE5976C-9C34-43FA-B51A-040679BF9467}" srcOrd="0" destOrd="0" presId="urn:microsoft.com/office/officeart/2018/2/layout/IconCircleList"/>
    <dgm:cxn modelId="{E4D8B56E-9924-4D6A-8D3B-E9AE29D2241E}" type="presParOf" srcId="{5C61E0B4-52B1-4C33-B341-7117E1B0803A}" destId="{D450967D-5CB2-4840-A4B1-0C1548B7A0F0}" srcOrd="1" destOrd="0" presId="urn:microsoft.com/office/officeart/2018/2/layout/IconCircleList"/>
    <dgm:cxn modelId="{26B5D5ED-CCA0-485E-A1E1-F454720F6E2C}" type="presParOf" srcId="{5C61E0B4-52B1-4C33-B341-7117E1B0803A}" destId="{488FE7F3-FF67-4911-A69E-07D3576D013A}" srcOrd="2" destOrd="0" presId="urn:microsoft.com/office/officeart/2018/2/layout/IconCircleList"/>
    <dgm:cxn modelId="{2B5E1D19-CCA9-4618-A555-9EC2749177EC}" type="presParOf" srcId="{5C61E0B4-52B1-4C33-B341-7117E1B0803A}" destId="{5433FBDA-BB9D-4136-A29D-36DF2E879174}" srcOrd="3" destOrd="0" presId="urn:microsoft.com/office/officeart/2018/2/layout/IconCircleList"/>
    <dgm:cxn modelId="{CB69F40B-43A8-4D9B-8999-DB8FE43C7710}" type="presParOf" srcId="{0C3512BA-5F39-41D9-ABCD-4A4D6DF2D682}" destId="{B0081019-4217-47B9-A945-255C6406D19B}" srcOrd="5" destOrd="0" presId="urn:microsoft.com/office/officeart/2018/2/layout/IconCircleList"/>
    <dgm:cxn modelId="{D907F806-9468-4A3B-AA4F-06606E3135DE}" type="presParOf" srcId="{0C3512BA-5F39-41D9-ABCD-4A4D6DF2D682}" destId="{F3111F52-4AE4-4BCF-AE5D-03784A04D07D}" srcOrd="6" destOrd="0" presId="urn:microsoft.com/office/officeart/2018/2/layout/IconCircleList"/>
    <dgm:cxn modelId="{19EE93E5-3DF1-4B48-83F4-FE0F200BF04B}" type="presParOf" srcId="{F3111F52-4AE4-4BCF-AE5D-03784A04D07D}" destId="{EFA32141-8E85-4D9D-A0D3-F52BC76E40C4}" srcOrd="0" destOrd="0" presId="urn:microsoft.com/office/officeart/2018/2/layout/IconCircleList"/>
    <dgm:cxn modelId="{4CE657B1-187B-4808-B2FE-8C30F689FC64}" type="presParOf" srcId="{F3111F52-4AE4-4BCF-AE5D-03784A04D07D}" destId="{50D8444A-D5FE-45E4-9CD2-0CBABD075F41}" srcOrd="1" destOrd="0" presId="urn:microsoft.com/office/officeart/2018/2/layout/IconCircleList"/>
    <dgm:cxn modelId="{B62B931B-1BF2-47EF-AAD7-7C1E8B02FBB7}" type="presParOf" srcId="{F3111F52-4AE4-4BCF-AE5D-03784A04D07D}" destId="{2FAD1647-4DBF-4E49-A809-ADF214DEF914}" srcOrd="2" destOrd="0" presId="urn:microsoft.com/office/officeart/2018/2/layout/IconCircleList"/>
    <dgm:cxn modelId="{E3C1159A-36F4-442E-91E8-B3F239311B16}" type="presParOf" srcId="{F3111F52-4AE4-4BCF-AE5D-03784A04D07D}" destId="{FE2C91EF-046F-4073-B06F-14CC795FE44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5D33F2-A015-4E77-ACA7-E3C03E2C3B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1050FD-A65A-41AD-887B-ECE6E296F4B3}">
      <dgm:prSet/>
      <dgm:spPr/>
      <dgm:t>
        <a:bodyPr/>
        <a:lstStyle/>
        <a:p>
          <a:r>
            <a:rPr lang="en-US"/>
            <a:t>- Performant et indépendant du réseau</a:t>
          </a:r>
        </a:p>
      </dgm:t>
    </dgm:pt>
    <dgm:pt modelId="{725A1DE6-4539-4642-860C-69AF69CA7C2E}" type="parTrans" cxnId="{31D11AEF-F619-47F1-9155-A729C862ECB4}">
      <dgm:prSet/>
      <dgm:spPr/>
      <dgm:t>
        <a:bodyPr/>
        <a:lstStyle/>
        <a:p>
          <a:endParaRPr lang="en-US"/>
        </a:p>
      </dgm:t>
    </dgm:pt>
    <dgm:pt modelId="{6D00A862-DDD2-4652-A8D2-5F0FDD9E7A57}" type="sibTrans" cxnId="{31D11AEF-F619-47F1-9155-A729C862ECB4}">
      <dgm:prSet/>
      <dgm:spPr/>
      <dgm:t>
        <a:bodyPr/>
        <a:lstStyle/>
        <a:p>
          <a:endParaRPr lang="en-US"/>
        </a:p>
      </dgm:t>
    </dgm:pt>
    <dgm:pt modelId="{7C57E7E5-430E-4E17-B184-E7BD601D26F8}">
      <dgm:prSet/>
      <dgm:spPr/>
      <dgm:t>
        <a:bodyPr/>
        <a:lstStyle/>
        <a:p>
          <a:r>
            <a:rPr lang="en-US"/>
            <a:t>- Léger : conserve uniquement le différentiel de chaque étape</a:t>
          </a:r>
        </a:p>
      </dgm:t>
    </dgm:pt>
    <dgm:pt modelId="{C000E37B-A6A1-41B0-B990-88209D0D6F7E}" type="parTrans" cxnId="{68AEE67B-AC33-4D08-8CEB-299247C1FF25}">
      <dgm:prSet/>
      <dgm:spPr/>
      <dgm:t>
        <a:bodyPr/>
        <a:lstStyle/>
        <a:p>
          <a:endParaRPr lang="en-US"/>
        </a:p>
      </dgm:t>
    </dgm:pt>
    <dgm:pt modelId="{0D4929BB-F66E-4582-8AA4-DFF836BD3159}" type="sibTrans" cxnId="{68AEE67B-AC33-4D08-8CEB-299247C1FF25}">
      <dgm:prSet/>
      <dgm:spPr/>
      <dgm:t>
        <a:bodyPr/>
        <a:lstStyle/>
        <a:p>
          <a:endParaRPr lang="en-US"/>
        </a:p>
      </dgm:t>
    </dgm:pt>
    <dgm:pt modelId="{40180BDF-1655-45EE-95DB-53D86005ADC7}">
      <dgm:prSet/>
      <dgm:spPr/>
      <dgm:t>
        <a:bodyPr/>
        <a:lstStyle/>
        <a:p>
          <a:r>
            <a:rPr lang="en-US"/>
            <a:t>- Fiable : identification par empreinte SHA-1</a:t>
          </a:r>
        </a:p>
      </dgm:t>
    </dgm:pt>
    <dgm:pt modelId="{05125CB9-81EC-4402-B1F5-459CCF6CF16C}" type="parTrans" cxnId="{AB523D9B-142F-4773-86EA-7F14E9B49754}">
      <dgm:prSet/>
      <dgm:spPr/>
      <dgm:t>
        <a:bodyPr/>
        <a:lstStyle/>
        <a:p>
          <a:endParaRPr lang="en-US"/>
        </a:p>
      </dgm:t>
    </dgm:pt>
    <dgm:pt modelId="{96E810AE-0650-42A1-B7EA-A314A12FA03A}" type="sibTrans" cxnId="{AB523D9B-142F-4773-86EA-7F14E9B49754}">
      <dgm:prSet/>
      <dgm:spPr/>
      <dgm:t>
        <a:bodyPr/>
        <a:lstStyle/>
        <a:p>
          <a:endParaRPr lang="en-US"/>
        </a:p>
      </dgm:t>
    </dgm:pt>
    <dgm:pt modelId="{7B7CF37F-46EA-49D3-BCD7-9DBA7310C18A}">
      <dgm:prSet/>
      <dgm:spPr/>
      <dgm:t>
        <a:bodyPr/>
        <a:lstStyle/>
        <a:p>
          <a:r>
            <a:rPr lang="en-US"/>
            <a:t>- Souple : indexation flexible et gestion aisée des branches</a:t>
          </a:r>
        </a:p>
      </dgm:t>
    </dgm:pt>
    <dgm:pt modelId="{62C8850A-F3E0-4BA9-A22A-0CA357776A43}" type="parTrans" cxnId="{CB9A1076-DEA9-4E0E-ADB7-9E5F1078F99A}">
      <dgm:prSet/>
      <dgm:spPr/>
      <dgm:t>
        <a:bodyPr/>
        <a:lstStyle/>
        <a:p>
          <a:endParaRPr lang="en-US"/>
        </a:p>
      </dgm:t>
    </dgm:pt>
    <dgm:pt modelId="{E9EBE82E-8FE5-4042-AB60-1FAED2FC4DF4}" type="sibTrans" cxnId="{CB9A1076-DEA9-4E0E-ADB7-9E5F1078F99A}">
      <dgm:prSet/>
      <dgm:spPr/>
      <dgm:t>
        <a:bodyPr/>
        <a:lstStyle/>
        <a:p>
          <a:endParaRPr lang="en-US"/>
        </a:p>
      </dgm:t>
    </dgm:pt>
    <dgm:pt modelId="{DAFDBF4C-B9B9-4D98-AC28-B125541244A8}" type="pres">
      <dgm:prSet presAssocID="{B95D33F2-A015-4E77-ACA7-E3C03E2C3BE9}" presName="root" presStyleCnt="0">
        <dgm:presLayoutVars>
          <dgm:dir/>
          <dgm:resizeHandles val="exact"/>
        </dgm:presLayoutVars>
      </dgm:prSet>
      <dgm:spPr/>
    </dgm:pt>
    <dgm:pt modelId="{F83FB99C-92D5-4940-BE2A-118B079DF44D}" type="pres">
      <dgm:prSet presAssocID="{541050FD-A65A-41AD-887B-ECE6E296F4B3}" presName="compNode" presStyleCnt="0"/>
      <dgm:spPr/>
    </dgm:pt>
    <dgm:pt modelId="{C1D0D218-800B-40E4-AC8E-537E7F9C12AD}" type="pres">
      <dgm:prSet presAssocID="{541050FD-A65A-41AD-887B-ECE6E296F4B3}" presName="bgRect" presStyleLbl="bgShp" presStyleIdx="0" presStyleCnt="4"/>
      <dgm:spPr/>
    </dgm:pt>
    <dgm:pt modelId="{FB78FFFD-5E57-46E9-A23F-2B1EE2DDA1D3}" type="pres">
      <dgm:prSet presAssocID="{541050FD-A65A-41AD-887B-ECE6E296F4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seau"/>
        </a:ext>
      </dgm:extLst>
    </dgm:pt>
    <dgm:pt modelId="{7E7FBBFA-32DC-4FAE-AE02-C0E66A51968E}" type="pres">
      <dgm:prSet presAssocID="{541050FD-A65A-41AD-887B-ECE6E296F4B3}" presName="spaceRect" presStyleCnt="0"/>
      <dgm:spPr/>
    </dgm:pt>
    <dgm:pt modelId="{07A1B612-FEC7-465C-B3E1-018B5ADA3D76}" type="pres">
      <dgm:prSet presAssocID="{541050FD-A65A-41AD-887B-ECE6E296F4B3}" presName="parTx" presStyleLbl="revTx" presStyleIdx="0" presStyleCnt="4">
        <dgm:presLayoutVars>
          <dgm:chMax val="0"/>
          <dgm:chPref val="0"/>
        </dgm:presLayoutVars>
      </dgm:prSet>
      <dgm:spPr/>
    </dgm:pt>
    <dgm:pt modelId="{F6028BFE-3C14-4B7E-8738-E55221C393B5}" type="pres">
      <dgm:prSet presAssocID="{6D00A862-DDD2-4652-A8D2-5F0FDD9E7A57}" presName="sibTrans" presStyleCnt="0"/>
      <dgm:spPr/>
    </dgm:pt>
    <dgm:pt modelId="{E5595F3B-4D55-49B2-8538-F0DC97C0D5FC}" type="pres">
      <dgm:prSet presAssocID="{7C57E7E5-430E-4E17-B184-E7BD601D26F8}" presName="compNode" presStyleCnt="0"/>
      <dgm:spPr/>
    </dgm:pt>
    <dgm:pt modelId="{566643A8-6402-4DE7-84D9-B766C1416E49}" type="pres">
      <dgm:prSet presAssocID="{7C57E7E5-430E-4E17-B184-E7BD601D26F8}" presName="bgRect" presStyleLbl="bgShp" presStyleIdx="1" presStyleCnt="4"/>
      <dgm:spPr/>
    </dgm:pt>
    <dgm:pt modelId="{8933206F-BC08-4E89-9AD8-6F3D196AA1ED}" type="pres">
      <dgm:prSet presAssocID="{7C57E7E5-430E-4E17-B184-E7BD601D26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186F7348-DADE-4FD5-80A8-C6A64B063004}" type="pres">
      <dgm:prSet presAssocID="{7C57E7E5-430E-4E17-B184-E7BD601D26F8}" presName="spaceRect" presStyleCnt="0"/>
      <dgm:spPr/>
    </dgm:pt>
    <dgm:pt modelId="{E1C7FEB2-0653-40DF-A784-13859BFCD506}" type="pres">
      <dgm:prSet presAssocID="{7C57E7E5-430E-4E17-B184-E7BD601D26F8}" presName="parTx" presStyleLbl="revTx" presStyleIdx="1" presStyleCnt="4">
        <dgm:presLayoutVars>
          <dgm:chMax val="0"/>
          <dgm:chPref val="0"/>
        </dgm:presLayoutVars>
      </dgm:prSet>
      <dgm:spPr/>
    </dgm:pt>
    <dgm:pt modelId="{AE69723E-B59D-4A6E-B9DE-B3311B444D34}" type="pres">
      <dgm:prSet presAssocID="{0D4929BB-F66E-4582-8AA4-DFF836BD3159}" presName="sibTrans" presStyleCnt="0"/>
      <dgm:spPr/>
    </dgm:pt>
    <dgm:pt modelId="{96969893-009D-479E-A303-0ACAAA5E782C}" type="pres">
      <dgm:prSet presAssocID="{40180BDF-1655-45EE-95DB-53D86005ADC7}" presName="compNode" presStyleCnt="0"/>
      <dgm:spPr/>
    </dgm:pt>
    <dgm:pt modelId="{9B608650-46B7-43EF-B2E2-98E49B4404A9}" type="pres">
      <dgm:prSet presAssocID="{40180BDF-1655-45EE-95DB-53D86005ADC7}" presName="bgRect" presStyleLbl="bgShp" presStyleIdx="2" presStyleCnt="4"/>
      <dgm:spPr/>
    </dgm:pt>
    <dgm:pt modelId="{B370F6DF-6875-4F56-BEA3-D999B7A13084}" type="pres">
      <dgm:prSet presAssocID="{40180BDF-1655-45EE-95DB-53D86005ADC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F5851E73-49BA-4491-8990-586787869B2C}" type="pres">
      <dgm:prSet presAssocID="{40180BDF-1655-45EE-95DB-53D86005ADC7}" presName="spaceRect" presStyleCnt="0"/>
      <dgm:spPr/>
    </dgm:pt>
    <dgm:pt modelId="{03A6E780-6A16-4E13-A27E-7CEA3051C7E3}" type="pres">
      <dgm:prSet presAssocID="{40180BDF-1655-45EE-95DB-53D86005ADC7}" presName="parTx" presStyleLbl="revTx" presStyleIdx="2" presStyleCnt="4">
        <dgm:presLayoutVars>
          <dgm:chMax val="0"/>
          <dgm:chPref val="0"/>
        </dgm:presLayoutVars>
      </dgm:prSet>
      <dgm:spPr/>
    </dgm:pt>
    <dgm:pt modelId="{6B96FAAA-9FFD-48A0-8DBD-A08AB51F5FBE}" type="pres">
      <dgm:prSet presAssocID="{96E810AE-0650-42A1-B7EA-A314A12FA03A}" presName="sibTrans" presStyleCnt="0"/>
      <dgm:spPr/>
    </dgm:pt>
    <dgm:pt modelId="{1152A185-7D3E-4802-90F6-8FBABDF46345}" type="pres">
      <dgm:prSet presAssocID="{7B7CF37F-46EA-49D3-BCD7-9DBA7310C18A}" presName="compNode" presStyleCnt="0"/>
      <dgm:spPr/>
    </dgm:pt>
    <dgm:pt modelId="{2F2E91F8-0B73-4307-BF46-E24D10AA61C7}" type="pres">
      <dgm:prSet presAssocID="{7B7CF37F-46EA-49D3-BCD7-9DBA7310C18A}" presName="bgRect" presStyleLbl="bgShp" presStyleIdx="3" presStyleCnt="4"/>
      <dgm:spPr/>
    </dgm:pt>
    <dgm:pt modelId="{422D339A-2BFD-451C-9B4B-AF158D9C2143}" type="pres">
      <dgm:prSet presAssocID="{7B7CF37F-46EA-49D3-BCD7-9DBA7310C1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642329C9-12A2-4619-8BEA-7E503BFA18A1}" type="pres">
      <dgm:prSet presAssocID="{7B7CF37F-46EA-49D3-BCD7-9DBA7310C18A}" presName="spaceRect" presStyleCnt="0"/>
      <dgm:spPr/>
    </dgm:pt>
    <dgm:pt modelId="{7E7B6A57-AF39-4269-ACE7-816B35B4A0D0}" type="pres">
      <dgm:prSet presAssocID="{7B7CF37F-46EA-49D3-BCD7-9DBA7310C18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227B054-091E-4CDB-8003-74EFF73FD69C}" type="presOf" srcId="{7C57E7E5-430E-4E17-B184-E7BD601D26F8}" destId="{E1C7FEB2-0653-40DF-A784-13859BFCD506}" srcOrd="0" destOrd="0" presId="urn:microsoft.com/office/officeart/2018/2/layout/IconVerticalSolidList"/>
    <dgm:cxn modelId="{CB9A1076-DEA9-4E0E-ADB7-9E5F1078F99A}" srcId="{B95D33F2-A015-4E77-ACA7-E3C03E2C3BE9}" destId="{7B7CF37F-46EA-49D3-BCD7-9DBA7310C18A}" srcOrd="3" destOrd="0" parTransId="{62C8850A-F3E0-4BA9-A22A-0CA357776A43}" sibTransId="{E9EBE82E-8FE5-4042-AB60-1FAED2FC4DF4}"/>
    <dgm:cxn modelId="{68AEE67B-AC33-4D08-8CEB-299247C1FF25}" srcId="{B95D33F2-A015-4E77-ACA7-E3C03E2C3BE9}" destId="{7C57E7E5-430E-4E17-B184-E7BD601D26F8}" srcOrd="1" destOrd="0" parTransId="{C000E37B-A6A1-41B0-B990-88209D0D6F7E}" sibTransId="{0D4929BB-F66E-4582-8AA4-DFF836BD3159}"/>
    <dgm:cxn modelId="{F7975E8B-27D4-4720-AE37-53B3FDD4191E}" type="presOf" srcId="{40180BDF-1655-45EE-95DB-53D86005ADC7}" destId="{03A6E780-6A16-4E13-A27E-7CEA3051C7E3}" srcOrd="0" destOrd="0" presId="urn:microsoft.com/office/officeart/2018/2/layout/IconVerticalSolidList"/>
    <dgm:cxn modelId="{0D3B8D93-A07D-47E0-A518-4537582B75FE}" type="presOf" srcId="{7B7CF37F-46EA-49D3-BCD7-9DBA7310C18A}" destId="{7E7B6A57-AF39-4269-ACE7-816B35B4A0D0}" srcOrd="0" destOrd="0" presId="urn:microsoft.com/office/officeart/2018/2/layout/IconVerticalSolidList"/>
    <dgm:cxn modelId="{AB523D9B-142F-4773-86EA-7F14E9B49754}" srcId="{B95D33F2-A015-4E77-ACA7-E3C03E2C3BE9}" destId="{40180BDF-1655-45EE-95DB-53D86005ADC7}" srcOrd="2" destOrd="0" parTransId="{05125CB9-81EC-4402-B1F5-459CCF6CF16C}" sibTransId="{96E810AE-0650-42A1-B7EA-A314A12FA03A}"/>
    <dgm:cxn modelId="{E309E3B0-0EBD-45B2-A788-139541834944}" type="presOf" srcId="{B95D33F2-A015-4E77-ACA7-E3C03E2C3BE9}" destId="{DAFDBF4C-B9B9-4D98-AC28-B125541244A8}" srcOrd="0" destOrd="0" presId="urn:microsoft.com/office/officeart/2018/2/layout/IconVerticalSolidList"/>
    <dgm:cxn modelId="{B7FAF0DB-9853-4FB9-88E1-89A3E5FBC719}" type="presOf" srcId="{541050FD-A65A-41AD-887B-ECE6E296F4B3}" destId="{07A1B612-FEC7-465C-B3E1-018B5ADA3D76}" srcOrd="0" destOrd="0" presId="urn:microsoft.com/office/officeart/2018/2/layout/IconVerticalSolidList"/>
    <dgm:cxn modelId="{31D11AEF-F619-47F1-9155-A729C862ECB4}" srcId="{B95D33F2-A015-4E77-ACA7-E3C03E2C3BE9}" destId="{541050FD-A65A-41AD-887B-ECE6E296F4B3}" srcOrd="0" destOrd="0" parTransId="{725A1DE6-4539-4642-860C-69AF69CA7C2E}" sibTransId="{6D00A862-DDD2-4652-A8D2-5F0FDD9E7A57}"/>
    <dgm:cxn modelId="{9674C0A3-E00C-45F7-9568-33CD50EE5BCF}" type="presParOf" srcId="{DAFDBF4C-B9B9-4D98-AC28-B125541244A8}" destId="{F83FB99C-92D5-4940-BE2A-118B079DF44D}" srcOrd="0" destOrd="0" presId="urn:microsoft.com/office/officeart/2018/2/layout/IconVerticalSolidList"/>
    <dgm:cxn modelId="{115E6955-0234-4B52-B153-9A65F0C0396E}" type="presParOf" srcId="{F83FB99C-92D5-4940-BE2A-118B079DF44D}" destId="{C1D0D218-800B-40E4-AC8E-537E7F9C12AD}" srcOrd="0" destOrd="0" presId="urn:microsoft.com/office/officeart/2018/2/layout/IconVerticalSolidList"/>
    <dgm:cxn modelId="{F2BF0D68-93A2-4127-B426-50B63E3913D3}" type="presParOf" srcId="{F83FB99C-92D5-4940-BE2A-118B079DF44D}" destId="{FB78FFFD-5E57-46E9-A23F-2B1EE2DDA1D3}" srcOrd="1" destOrd="0" presId="urn:microsoft.com/office/officeart/2018/2/layout/IconVerticalSolidList"/>
    <dgm:cxn modelId="{6E930385-2C3B-4A2E-9727-E89AB7DE14BC}" type="presParOf" srcId="{F83FB99C-92D5-4940-BE2A-118B079DF44D}" destId="{7E7FBBFA-32DC-4FAE-AE02-C0E66A51968E}" srcOrd="2" destOrd="0" presId="urn:microsoft.com/office/officeart/2018/2/layout/IconVerticalSolidList"/>
    <dgm:cxn modelId="{620F4649-B25C-43DA-94AB-0D2919FADC27}" type="presParOf" srcId="{F83FB99C-92D5-4940-BE2A-118B079DF44D}" destId="{07A1B612-FEC7-465C-B3E1-018B5ADA3D76}" srcOrd="3" destOrd="0" presId="urn:microsoft.com/office/officeart/2018/2/layout/IconVerticalSolidList"/>
    <dgm:cxn modelId="{89731DB3-9EFB-4A91-8D5B-6478DD6F08DC}" type="presParOf" srcId="{DAFDBF4C-B9B9-4D98-AC28-B125541244A8}" destId="{F6028BFE-3C14-4B7E-8738-E55221C393B5}" srcOrd="1" destOrd="0" presId="urn:microsoft.com/office/officeart/2018/2/layout/IconVerticalSolidList"/>
    <dgm:cxn modelId="{91CB1954-E98C-4254-B817-821E8D3A90D1}" type="presParOf" srcId="{DAFDBF4C-B9B9-4D98-AC28-B125541244A8}" destId="{E5595F3B-4D55-49B2-8538-F0DC97C0D5FC}" srcOrd="2" destOrd="0" presId="urn:microsoft.com/office/officeart/2018/2/layout/IconVerticalSolidList"/>
    <dgm:cxn modelId="{B981A24C-60AF-445B-88BA-F1F879621A11}" type="presParOf" srcId="{E5595F3B-4D55-49B2-8538-F0DC97C0D5FC}" destId="{566643A8-6402-4DE7-84D9-B766C1416E49}" srcOrd="0" destOrd="0" presId="urn:microsoft.com/office/officeart/2018/2/layout/IconVerticalSolidList"/>
    <dgm:cxn modelId="{9EAACF57-A579-4DE9-8774-4C7DC524E6D6}" type="presParOf" srcId="{E5595F3B-4D55-49B2-8538-F0DC97C0D5FC}" destId="{8933206F-BC08-4E89-9AD8-6F3D196AA1ED}" srcOrd="1" destOrd="0" presId="urn:microsoft.com/office/officeart/2018/2/layout/IconVerticalSolidList"/>
    <dgm:cxn modelId="{AB8B4CD1-D984-401A-928B-8793A096DEC8}" type="presParOf" srcId="{E5595F3B-4D55-49B2-8538-F0DC97C0D5FC}" destId="{186F7348-DADE-4FD5-80A8-C6A64B063004}" srcOrd="2" destOrd="0" presId="urn:microsoft.com/office/officeart/2018/2/layout/IconVerticalSolidList"/>
    <dgm:cxn modelId="{FCE51728-9D70-46A5-BA46-88B28FC845C4}" type="presParOf" srcId="{E5595F3B-4D55-49B2-8538-F0DC97C0D5FC}" destId="{E1C7FEB2-0653-40DF-A784-13859BFCD506}" srcOrd="3" destOrd="0" presId="urn:microsoft.com/office/officeart/2018/2/layout/IconVerticalSolidList"/>
    <dgm:cxn modelId="{145B6D6A-1017-4E65-82B0-7D966B3F1E9C}" type="presParOf" srcId="{DAFDBF4C-B9B9-4D98-AC28-B125541244A8}" destId="{AE69723E-B59D-4A6E-B9DE-B3311B444D34}" srcOrd="3" destOrd="0" presId="urn:microsoft.com/office/officeart/2018/2/layout/IconVerticalSolidList"/>
    <dgm:cxn modelId="{1983126F-C136-4287-9C61-CF9559EF5973}" type="presParOf" srcId="{DAFDBF4C-B9B9-4D98-AC28-B125541244A8}" destId="{96969893-009D-479E-A303-0ACAAA5E782C}" srcOrd="4" destOrd="0" presId="urn:microsoft.com/office/officeart/2018/2/layout/IconVerticalSolidList"/>
    <dgm:cxn modelId="{9881EFB5-D8B5-4B0E-9FFA-CD4E7D9239C3}" type="presParOf" srcId="{96969893-009D-479E-A303-0ACAAA5E782C}" destId="{9B608650-46B7-43EF-B2E2-98E49B4404A9}" srcOrd="0" destOrd="0" presId="urn:microsoft.com/office/officeart/2018/2/layout/IconVerticalSolidList"/>
    <dgm:cxn modelId="{E000FA75-42E7-431B-91A1-C7BA2CE8135B}" type="presParOf" srcId="{96969893-009D-479E-A303-0ACAAA5E782C}" destId="{B370F6DF-6875-4F56-BEA3-D999B7A13084}" srcOrd="1" destOrd="0" presId="urn:microsoft.com/office/officeart/2018/2/layout/IconVerticalSolidList"/>
    <dgm:cxn modelId="{9298CF40-EBDF-4D4E-8D4F-C7F9AE8CE3E9}" type="presParOf" srcId="{96969893-009D-479E-A303-0ACAAA5E782C}" destId="{F5851E73-49BA-4491-8990-586787869B2C}" srcOrd="2" destOrd="0" presId="urn:microsoft.com/office/officeart/2018/2/layout/IconVerticalSolidList"/>
    <dgm:cxn modelId="{D504B315-333C-4FC0-A44A-8522BFFA7A88}" type="presParOf" srcId="{96969893-009D-479E-A303-0ACAAA5E782C}" destId="{03A6E780-6A16-4E13-A27E-7CEA3051C7E3}" srcOrd="3" destOrd="0" presId="urn:microsoft.com/office/officeart/2018/2/layout/IconVerticalSolidList"/>
    <dgm:cxn modelId="{830125BD-C38E-44B7-AE10-02EE85D61D16}" type="presParOf" srcId="{DAFDBF4C-B9B9-4D98-AC28-B125541244A8}" destId="{6B96FAAA-9FFD-48A0-8DBD-A08AB51F5FBE}" srcOrd="5" destOrd="0" presId="urn:microsoft.com/office/officeart/2018/2/layout/IconVerticalSolidList"/>
    <dgm:cxn modelId="{1C8996C3-EFEE-4B5F-8C27-E16F0DCF73C6}" type="presParOf" srcId="{DAFDBF4C-B9B9-4D98-AC28-B125541244A8}" destId="{1152A185-7D3E-4802-90F6-8FBABDF46345}" srcOrd="6" destOrd="0" presId="urn:microsoft.com/office/officeart/2018/2/layout/IconVerticalSolidList"/>
    <dgm:cxn modelId="{067B7BD0-63B9-4EB4-8AE0-34C5F4711830}" type="presParOf" srcId="{1152A185-7D3E-4802-90F6-8FBABDF46345}" destId="{2F2E91F8-0B73-4307-BF46-E24D10AA61C7}" srcOrd="0" destOrd="0" presId="urn:microsoft.com/office/officeart/2018/2/layout/IconVerticalSolidList"/>
    <dgm:cxn modelId="{E38DC5C4-565B-4FBB-BB1E-87D7B62A18AF}" type="presParOf" srcId="{1152A185-7D3E-4802-90F6-8FBABDF46345}" destId="{422D339A-2BFD-451C-9B4B-AF158D9C2143}" srcOrd="1" destOrd="0" presId="urn:microsoft.com/office/officeart/2018/2/layout/IconVerticalSolidList"/>
    <dgm:cxn modelId="{29E08D6C-738D-4D88-905E-025483F5E4A4}" type="presParOf" srcId="{1152A185-7D3E-4802-90F6-8FBABDF46345}" destId="{642329C9-12A2-4619-8BEA-7E503BFA18A1}" srcOrd="2" destOrd="0" presId="urn:microsoft.com/office/officeart/2018/2/layout/IconVerticalSolidList"/>
    <dgm:cxn modelId="{B149024F-C6EA-4419-A0F1-1F166E03A5BD}" type="presParOf" srcId="{1152A185-7D3E-4802-90F6-8FBABDF46345}" destId="{7E7B6A57-AF39-4269-ACE7-816B35B4A0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564C49-6AFD-4E2B-BE0F-6D71618EC15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94A7374-B1E3-4FDE-8A48-10A9ABD751CC}">
      <dgm:prSet/>
      <dgm:spPr/>
      <dgm:t>
        <a:bodyPr/>
        <a:lstStyle/>
        <a:p>
          <a:r>
            <a:rPr lang="en-US"/>
            <a:t>Principe - l’historique</a:t>
          </a:r>
        </a:p>
      </dgm:t>
    </dgm:pt>
    <dgm:pt modelId="{D73015F3-2FCC-47FC-93DC-B9F036CCCFC5}" type="parTrans" cxnId="{DDA1F52D-928C-498B-B31A-ADE6FFF767F3}">
      <dgm:prSet/>
      <dgm:spPr/>
      <dgm:t>
        <a:bodyPr/>
        <a:lstStyle/>
        <a:p>
          <a:endParaRPr lang="en-US"/>
        </a:p>
      </dgm:t>
    </dgm:pt>
    <dgm:pt modelId="{21841305-F084-4D32-A241-23C38508E519}" type="sibTrans" cxnId="{DDA1F52D-928C-498B-B31A-ADE6FFF767F3}">
      <dgm:prSet/>
      <dgm:spPr/>
      <dgm:t>
        <a:bodyPr/>
        <a:lstStyle/>
        <a:p>
          <a:endParaRPr lang="en-US"/>
        </a:p>
      </dgm:t>
    </dgm:pt>
    <dgm:pt modelId="{0E9F160D-5D67-4F8E-8697-F08AF3BD0C40}">
      <dgm:prSet/>
      <dgm:spPr/>
      <dgm:t>
        <a:bodyPr/>
        <a:lstStyle/>
        <a:p>
          <a:r>
            <a:rPr lang="en-US"/>
            <a:t>Création d’un dépôt local (init, .gitignore)</a:t>
          </a:r>
        </a:p>
      </dgm:t>
    </dgm:pt>
    <dgm:pt modelId="{0B9F5080-F284-4B20-8DF5-60DB66D015AF}" type="parTrans" cxnId="{BB455ED5-6C50-448D-9FEF-CBCC932FF8BD}">
      <dgm:prSet/>
      <dgm:spPr/>
      <dgm:t>
        <a:bodyPr/>
        <a:lstStyle/>
        <a:p>
          <a:endParaRPr lang="en-US"/>
        </a:p>
      </dgm:t>
    </dgm:pt>
    <dgm:pt modelId="{4208A431-6BE6-4BFE-BA2E-3EF4AD429578}" type="sibTrans" cxnId="{BB455ED5-6C50-448D-9FEF-CBCC932FF8BD}">
      <dgm:prSet/>
      <dgm:spPr/>
      <dgm:t>
        <a:bodyPr/>
        <a:lstStyle/>
        <a:p>
          <a:endParaRPr lang="en-US"/>
        </a:p>
      </dgm:t>
    </dgm:pt>
    <dgm:pt modelId="{2DE3D430-F6EE-4C7C-B0A4-FEEF320EAF4E}">
      <dgm:prSet/>
      <dgm:spPr/>
      <dgm:t>
        <a:bodyPr/>
        <a:lstStyle/>
        <a:p>
          <a:r>
            <a:rPr lang="en-US"/>
            <a:t>Versionnage</a:t>
          </a:r>
        </a:p>
      </dgm:t>
    </dgm:pt>
    <dgm:pt modelId="{4C64AB0A-7184-431A-94F4-7F9B50B8DD29}" type="parTrans" cxnId="{404C1F7F-C6E1-45C5-92C0-39741D3D9530}">
      <dgm:prSet/>
      <dgm:spPr/>
      <dgm:t>
        <a:bodyPr/>
        <a:lstStyle/>
        <a:p>
          <a:endParaRPr lang="en-US"/>
        </a:p>
      </dgm:t>
    </dgm:pt>
    <dgm:pt modelId="{85BB23F3-56AE-4616-B7A0-B8630C5F23B7}" type="sibTrans" cxnId="{404C1F7F-C6E1-45C5-92C0-39741D3D9530}">
      <dgm:prSet/>
      <dgm:spPr/>
      <dgm:t>
        <a:bodyPr/>
        <a:lstStyle/>
        <a:p>
          <a:endParaRPr lang="en-US"/>
        </a:p>
      </dgm:t>
    </dgm:pt>
    <dgm:pt modelId="{FAE8F720-EFC9-4653-8461-3B56BA04962E}">
      <dgm:prSet/>
      <dgm:spPr/>
      <dgm:t>
        <a:bodyPr/>
        <a:lstStyle/>
        <a:p>
          <a:r>
            <a:rPr lang="en-US"/>
            <a:t>Visualisation, consultation</a:t>
          </a:r>
        </a:p>
      </dgm:t>
    </dgm:pt>
    <dgm:pt modelId="{7E6F04AC-0A40-4C66-B039-06844C2E895D}" type="parTrans" cxnId="{610447E2-D16D-4E8D-AA9C-E5E6474B4AA1}">
      <dgm:prSet/>
      <dgm:spPr/>
      <dgm:t>
        <a:bodyPr/>
        <a:lstStyle/>
        <a:p>
          <a:endParaRPr lang="en-US"/>
        </a:p>
      </dgm:t>
    </dgm:pt>
    <dgm:pt modelId="{605A7C29-A24A-4F9E-9BEC-5186666C7B1B}" type="sibTrans" cxnId="{610447E2-D16D-4E8D-AA9C-E5E6474B4AA1}">
      <dgm:prSet/>
      <dgm:spPr/>
      <dgm:t>
        <a:bodyPr/>
        <a:lstStyle/>
        <a:p>
          <a:endParaRPr lang="en-US"/>
        </a:p>
      </dgm:t>
    </dgm:pt>
    <dgm:pt modelId="{5B1358FE-5223-43A4-AB70-F6C9CB126F64}">
      <dgm:prSet/>
      <dgm:spPr/>
      <dgm:t>
        <a:bodyPr/>
        <a:lstStyle/>
        <a:p>
          <a:r>
            <a:rPr lang="en-US"/>
            <a:t>Navigation : checkout</a:t>
          </a:r>
        </a:p>
      </dgm:t>
    </dgm:pt>
    <dgm:pt modelId="{F037331F-47DB-4AD5-9810-BF4A453AF3EB}" type="parTrans" cxnId="{44E1097C-0783-4955-9583-2101AFDFAD61}">
      <dgm:prSet/>
      <dgm:spPr/>
      <dgm:t>
        <a:bodyPr/>
        <a:lstStyle/>
        <a:p>
          <a:endParaRPr lang="en-US"/>
        </a:p>
      </dgm:t>
    </dgm:pt>
    <dgm:pt modelId="{BEE7FA79-6F21-4F2A-A43B-6D1B70A723F4}" type="sibTrans" cxnId="{44E1097C-0783-4955-9583-2101AFDFAD61}">
      <dgm:prSet/>
      <dgm:spPr/>
      <dgm:t>
        <a:bodyPr/>
        <a:lstStyle/>
        <a:p>
          <a:endParaRPr lang="en-US"/>
        </a:p>
      </dgm:t>
    </dgm:pt>
    <dgm:pt modelId="{C88C3438-14A5-4605-8F2A-6F0AA66CB675}" type="pres">
      <dgm:prSet presAssocID="{93564C49-6AFD-4E2B-BE0F-6D71618EC15A}" presName="linear" presStyleCnt="0">
        <dgm:presLayoutVars>
          <dgm:animLvl val="lvl"/>
          <dgm:resizeHandles val="exact"/>
        </dgm:presLayoutVars>
      </dgm:prSet>
      <dgm:spPr/>
    </dgm:pt>
    <dgm:pt modelId="{2C1D48AA-1E2A-4198-B9EB-08FE784F8ECB}" type="pres">
      <dgm:prSet presAssocID="{894A7374-B1E3-4FDE-8A48-10A9ABD751C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AAA20D1-B00D-43ED-B3F0-72C338FFFFD6}" type="pres">
      <dgm:prSet presAssocID="{21841305-F084-4D32-A241-23C38508E519}" presName="spacer" presStyleCnt="0"/>
      <dgm:spPr/>
    </dgm:pt>
    <dgm:pt modelId="{44D21C33-C14B-487C-978A-8601E5C351DC}" type="pres">
      <dgm:prSet presAssocID="{0E9F160D-5D67-4F8E-8697-F08AF3BD0C4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3A388A7-8413-40C4-89CB-36543D726581}" type="pres">
      <dgm:prSet presAssocID="{4208A431-6BE6-4BFE-BA2E-3EF4AD429578}" presName="spacer" presStyleCnt="0"/>
      <dgm:spPr/>
    </dgm:pt>
    <dgm:pt modelId="{2D056BE8-1EED-4354-8FE9-9A5C26B80334}" type="pres">
      <dgm:prSet presAssocID="{2DE3D430-F6EE-4C7C-B0A4-FEEF320EAF4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089EA24-0E55-4C38-BDE0-7157AF111418}" type="pres">
      <dgm:prSet presAssocID="{85BB23F3-56AE-4616-B7A0-B8630C5F23B7}" presName="spacer" presStyleCnt="0"/>
      <dgm:spPr/>
    </dgm:pt>
    <dgm:pt modelId="{57ABA4FD-6319-4725-B7DF-3B2F96657339}" type="pres">
      <dgm:prSet presAssocID="{FAE8F720-EFC9-4653-8461-3B56BA04962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5E7B4E2-D7B8-4A4F-979F-AEE4A170BD7D}" type="pres">
      <dgm:prSet presAssocID="{605A7C29-A24A-4F9E-9BEC-5186666C7B1B}" presName="spacer" presStyleCnt="0"/>
      <dgm:spPr/>
    </dgm:pt>
    <dgm:pt modelId="{D6FC231A-34FC-4CA5-9574-82EDC3A21586}" type="pres">
      <dgm:prSet presAssocID="{5B1358FE-5223-43A4-AB70-F6C9CB126F6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5A4090A-65F7-468F-8D9A-BA18DE6983ED}" type="presOf" srcId="{894A7374-B1E3-4FDE-8A48-10A9ABD751CC}" destId="{2C1D48AA-1E2A-4198-B9EB-08FE784F8ECB}" srcOrd="0" destOrd="0" presId="urn:microsoft.com/office/officeart/2005/8/layout/vList2"/>
    <dgm:cxn modelId="{3661841D-CD72-4558-8C06-1B30B74B89C8}" type="presOf" srcId="{FAE8F720-EFC9-4653-8461-3B56BA04962E}" destId="{57ABA4FD-6319-4725-B7DF-3B2F96657339}" srcOrd="0" destOrd="0" presId="urn:microsoft.com/office/officeart/2005/8/layout/vList2"/>
    <dgm:cxn modelId="{DDA1F52D-928C-498B-B31A-ADE6FFF767F3}" srcId="{93564C49-6AFD-4E2B-BE0F-6D71618EC15A}" destId="{894A7374-B1E3-4FDE-8A48-10A9ABD751CC}" srcOrd="0" destOrd="0" parTransId="{D73015F3-2FCC-47FC-93DC-B9F036CCCFC5}" sibTransId="{21841305-F084-4D32-A241-23C38508E519}"/>
    <dgm:cxn modelId="{FB3B6260-CFD4-406C-9E0F-395892B82C32}" type="presOf" srcId="{2DE3D430-F6EE-4C7C-B0A4-FEEF320EAF4E}" destId="{2D056BE8-1EED-4354-8FE9-9A5C26B80334}" srcOrd="0" destOrd="0" presId="urn:microsoft.com/office/officeart/2005/8/layout/vList2"/>
    <dgm:cxn modelId="{36B08E77-3FA4-4234-B159-89802F34EB97}" type="presOf" srcId="{5B1358FE-5223-43A4-AB70-F6C9CB126F64}" destId="{D6FC231A-34FC-4CA5-9574-82EDC3A21586}" srcOrd="0" destOrd="0" presId="urn:microsoft.com/office/officeart/2005/8/layout/vList2"/>
    <dgm:cxn modelId="{44E1097C-0783-4955-9583-2101AFDFAD61}" srcId="{93564C49-6AFD-4E2B-BE0F-6D71618EC15A}" destId="{5B1358FE-5223-43A4-AB70-F6C9CB126F64}" srcOrd="4" destOrd="0" parTransId="{F037331F-47DB-4AD5-9810-BF4A453AF3EB}" sibTransId="{BEE7FA79-6F21-4F2A-A43B-6D1B70A723F4}"/>
    <dgm:cxn modelId="{404C1F7F-C6E1-45C5-92C0-39741D3D9530}" srcId="{93564C49-6AFD-4E2B-BE0F-6D71618EC15A}" destId="{2DE3D430-F6EE-4C7C-B0A4-FEEF320EAF4E}" srcOrd="2" destOrd="0" parTransId="{4C64AB0A-7184-431A-94F4-7F9B50B8DD29}" sibTransId="{85BB23F3-56AE-4616-B7A0-B8630C5F23B7}"/>
    <dgm:cxn modelId="{7028E4C3-E60F-41A2-8F15-C10B4364D0BE}" type="presOf" srcId="{93564C49-6AFD-4E2B-BE0F-6D71618EC15A}" destId="{C88C3438-14A5-4605-8F2A-6F0AA66CB675}" srcOrd="0" destOrd="0" presId="urn:microsoft.com/office/officeart/2005/8/layout/vList2"/>
    <dgm:cxn modelId="{BB455ED5-6C50-448D-9FEF-CBCC932FF8BD}" srcId="{93564C49-6AFD-4E2B-BE0F-6D71618EC15A}" destId="{0E9F160D-5D67-4F8E-8697-F08AF3BD0C40}" srcOrd="1" destOrd="0" parTransId="{0B9F5080-F284-4B20-8DF5-60DB66D015AF}" sibTransId="{4208A431-6BE6-4BFE-BA2E-3EF4AD429578}"/>
    <dgm:cxn modelId="{4007DBD6-6C48-4966-A998-554F3EA5F8D5}" type="presOf" srcId="{0E9F160D-5D67-4F8E-8697-F08AF3BD0C40}" destId="{44D21C33-C14B-487C-978A-8601E5C351DC}" srcOrd="0" destOrd="0" presId="urn:microsoft.com/office/officeart/2005/8/layout/vList2"/>
    <dgm:cxn modelId="{610447E2-D16D-4E8D-AA9C-E5E6474B4AA1}" srcId="{93564C49-6AFD-4E2B-BE0F-6D71618EC15A}" destId="{FAE8F720-EFC9-4653-8461-3B56BA04962E}" srcOrd="3" destOrd="0" parTransId="{7E6F04AC-0A40-4C66-B039-06844C2E895D}" sibTransId="{605A7C29-A24A-4F9E-9BEC-5186666C7B1B}"/>
    <dgm:cxn modelId="{EB4A27F0-2DC3-496F-A674-743CE8068711}" type="presParOf" srcId="{C88C3438-14A5-4605-8F2A-6F0AA66CB675}" destId="{2C1D48AA-1E2A-4198-B9EB-08FE784F8ECB}" srcOrd="0" destOrd="0" presId="urn:microsoft.com/office/officeart/2005/8/layout/vList2"/>
    <dgm:cxn modelId="{C02F9FE2-3039-4194-914F-6AB3A7908EAF}" type="presParOf" srcId="{C88C3438-14A5-4605-8F2A-6F0AA66CB675}" destId="{DAAA20D1-B00D-43ED-B3F0-72C338FFFFD6}" srcOrd="1" destOrd="0" presId="urn:microsoft.com/office/officeart/2005/8/layout/vList2"/>
    <dgm:cxn modelId="{2B73B074-D3F4-4877-857C-8C7ED50A2CDD}" type="presParOf" srcId="{C88C3438-14A5-4605-8F2A-6F0AA66CB675}" destId="{44D21C33-C14B-487C-978A-8601E5C351DC}" srcOrd="2" destOrd="0" presId="urn:microsoft.com/office/officeart/2005/8/layout/vList2"/>
    <dgm:cxn modelId="{EE12574B-AB3C-4AAE-8877-DA84CA793415}" type="presParOf" srcId="{C88C3438-14A5-4605-8F2A-6F0AA66CB675}" destId="{93A388A7-8413-40C4-89CB-36543D726581}" srcOrd="3" destOrd="0" presId="urn:microsoft.com/office/officeart/2005/8/layout/vList2"/>
    <dgm:cxn modelId="{DAFD221F-8905-4446-AD35-B1DE24F90B93}" type="presParOf" srcId="{C88C3438-14A5-4605-8F2A-6F0AA66CB675}" destId="{2D056BE8-1EED-4354-8FE9-9A5C26B80334}" srcOrd="4" destOrd="0" presId="urn:microsoft.com/office/officeart/2005/8/layout/vList2"/>
    <dgm:cxn modelId="{73D8F347-E857-4973-9E17-F8F861D7459D}" type="presParOf" srcId="{C88C3438-14A5-4605-8F2A-6F0AA66CB675}" destId="{9089EA24-0E55-4C38-BDE0-7157AF111418}" srcOrd="5" destOrd="0" presId="urn:microsoft.com/office/officeart/2005/8/layout/vList2"/>
    <dgm:cxn modelId="{96938D1B-BBC0-4C6F-9EBE-0E0B38D2F3D9}" type="presParOf" srcId="{C88C3438-14A5-4605-8F2A-6F0AA66CB675}" destId="{57ABA4FD-6319-4725-B7DF-3B2F96657339}" srcOrd="6" destOrd="0" presId="urn:microsoft.com/office/officeart/2005/8/layout/vList2"/>
    <dgm:cxn modelId="{12F9F5CE-5512-48A5-8C83-CC3941B929A2}" type="presParOf" srcId="{C88C3438-14A5-4605-8F2A-6F0AA66CB675}" destId="{B5E7B4E2-D7B8-4A4F-979F-AEE4A170BD7D}" srcOrd="7" destOrd="0" presId="urn:microsoft.com/office/officeart/2005/8/layout/vList2"/>
    <dgm:cxn modelId="{E33D70BE-2A3B-42DF-86A2-CFFB4A7FEC60}" type="presParOf" srcId="{C88C3438-14A5-4605-8F2A-6F0AA66CB675}" destId="{D6FC231A-34FC-4CA5-9574-82EDC3A2158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12ED78-05E3-4829-903C-77BCB16B083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A15F359-DA7E-4F83-B99C-A509574AD693}">
      <dgm:prSet/>
      <dgm:spPr/>
      <dgm:t>
        <a:bodyPr/>
        <a:lstStyle/>
        <a:p>
          <a:r>
            <a:rPr lang="en-US"/>
            <a:t>Les branches</a:t>
          </a:r>
        </a:p>
      </dgm:t>
    </dgm:pt>
    <dgm:pt modelId="{0EB512CD-4AD9-4F0C-B77C-2F55BB0D51F3}" type="parTrans" cxnId="{7EF50DCB-566E-4C0A-8960-C346EB20354F}">
      <dgm:prSet/>
      <dgm:spPr/>
      <dgm:t>
        <a:bodyPr/>
        <a:lstStyle/>
        <a:p>
          <a:endParaRPr lang="en-US"/>
        </a:p>
      </dgm:t>
    </dgm:pt>
    <dgm:pt modelId="{AE45554B-64DA-4A8D-BF34-892962E66DF4}" type="sibTrans" cxnId="{7EF50DCB-566E-4C0A-8960-C346EB20354F}">
      <dgm:prSet/>
      <dgm:spPr/>
      <dgm:t>
        <a:bodyPr/>
        <a:lstStyle/>
        <a:p>
          <a:endParaRPr lang="en-US"/>
        </a:p>
      </dgm:t>
    </dgm:pt>
    <dgm:pt modelId="{53D506F2-3955-47E5-B139-1337F8983C3C}">
      <dgm:prSet/>
      <dgm:spPr/>
      <dgm:t>
        <a:bodyPr/>
        <a:lstStyle/>
        <a:p>
          <a:r>
            <a:rPr lang="en-US"/>
            <a:t>La levée de conflits</a:t>
          </a:r>
        </a:p>
      </dgm:t>
    </dgm:pt>
    <dgm:pt modelId="{3EC72BB5-C0D8-4DA1-9DBF-185664E722BF}" type="parTrans" cxnId="{91A13DFA-2F86-463B-B5BC-189E459754F7}">
      <dgm:prSet/>
      <dgm:spPr/>
      <dgm:t>
        <a:bodyPr/>
        <a:lstStyle/>
        <a:p>
          <a:endParaRPr lang="en-US"/>
        </a:p>
      </dgm:t>
    </dgm:pt>
    <dgm:pt modelId="{F41A84D8-717B-4B7C-96C0-A8E3A75553D6}" type="sibTrans" cxnId="{91A13DFA-2F86-463B-B5BC-189E459754F7}">
      <dgm:prSet/>
      <dgm:spPr/>
      <dgm:t>
        <a:bodyPr/>
        <a:lstStyle/>
        <a:p>
          <a:endParaRPr lang="en-US"/>
        </a:p>
      </dgm:t>
    </dgm:pt>
    <dgm:pt modelId="{B22564E2-4E3C-49EE-8A3F-9E91605A09FC}">
      <dgm:prSet/>
      <dgm:spPr/>
      <dgm:t>
        <a:bodyPr/>
        <a:lstStyle/>
        <a:p>
          <a:r>
            <a:rPr lang="en-US"/>
            <a:t>Le dépôt distant : création et association avec le dépôt local</a:t>
          </a:r>
        </a:p>
      </dgm:t>
    </dgm:pt>
    <dgm:pt modelId="{C652FDA7-E867-45E7-9B56-A4A40F1BADE7}" type="parTrans" cxnId="{AEAEA3E4-FC25-4D93-993F-CF1FABC17E27}">
      <dgm:prSet/>
      <dgm:spPr/>
      <dgm:t>
        <a:bodyPr/>
        <a:lstStyle/>
        <a:p>
          <a:endParaRPr lang="en-US"/>
        </a:p>
      </dgm:t>
    </dgm:pt>
    <dgm:pt modelId="{52736743-ECCD-4922-8166-506F1B8AE744}" type="sibTrans" cxnId="{AEAEA3E4-FC25-4D93-993F-CF1FABC17E27}">
      <dgm:prSet/>
      <dgm:spPr/>
      <dgm:t>
        <a:bodyPr/>
        <a:lstStyle/>
        <a:p>
          <a:endParaRPr lang="en-US"/>
        </a:p>
      </dgm:t>
    </dgm:pt>
    <dgm:pt modelId="{09F91C3F-82DA-4350-A5A1-B7B2C604F9D5}">
      <dgm:prSet/>
      <dgm:spPr/>
      <dgm:t>
        <a:bodyPr/>
        <a:lstStyle/>
        <a:p>
          <a:r>
            <a:rPr lang="en-US"/>
            <a:t>Partager son historique : push</a:t>
          </a:r>
        </a:p>
      </dgm:t>
    </dgm:pt>
    <dgm:pt modelId="{0C72DA57-617A-4623-B3EE-461CC4F4529D}" type="parTrans" cxnId="{B3313A13-8AAD-454C-AC63-449685E5C139}">
      <dgm:prSet/>
      <dgm:spPr/>
      <dgm:t>
        <a:bodyPr/>
        <a:lstStyle/>
        <a:p>
          <a:endParaRPr lang="en-US"/>
        </a:p>
      </dgm:t>
    </dgm:pt>
    <dgm:pt modelId="{352EF902-D4B1-4AB0-AA56-A134F60BE2FB}" type="sibTrans" cxnId="{B3313A13-8AAD-454C-AC63-449685E5C139}">
      <dgm:prSet/>
      <dgm:spPr/>
      <dgm:t>
        <a:bodyPr/>
        <a:lstStyle/>
        <a:p>
          <a:endParaRPr lang="en-US"/>
        </a:p>
      </dgm:t>
    </dgm:pt>
    <dgm:pt modelId="{7693D2EE-94E0-4521-B497-25E2FC346DE2}">
      <dgm:prSet/>
      <dgm:spPr/>
      <dgm:t>
        <a:bodyPr/>
        <a:lstStyle/>
        <a:p>
          <a:r>
            <a:rPr lang="en-US"/>
            <a:t>Récupérer un historique (clone, fetch, pull)</a:t>
          </a:r>
        </a:p>
      </dgm:t>
    </dgm:pt>
    <dgm:pt modelId="{A78BC943-6F09-468B-A82A-C8A224D7313F}" type="parTrans" cxnId="{3C975A32-2D1C-44A7-B3D8-159274369B88}">
      <dgm:prSet/>
      <dgm:spPr/>
      <dgm:t>
        <a:bodyPr/>
        <a:lstStyle/>
        <a:p>
          <a:endParaRPr lang="en-US"/>
        </a:p>
      </dgm:t>
    </dgm:pt>
    <dgm:pt modelId="{199EDDBB-EACC-405B-B561-52B9696DEBAC}" type="sibTrans" cxnId="{3C975A32-2D1C-44A7-B3D8-159274369B88}">
      <dgm:prSet/>
      <dgm:spPr/>
      <dgm:t>
        <a:bodyPr/>
        <a:lstStyle/>
        <a:p>
          <a:endParaRPr lang="en-US"/>
        </a:p>
      </dgm:t>
    </dgm:pt>
    <dgm:pt modelId="{479F9123-687F-461F-8DAC-C041887F7AF4}">
      <dgm:prSet/>
      <dgm:spPr/>
      <dgm:t>
        <a:bodyPr/>
        <a:lstStyle/>
        <a:p>
          <a:r>
            <a:rPr lang="en-US"/>
            <a:t>Gestion des conflits au push</a:t>
          </a:r>
        </a:p>
      </dgm:t>
    </dgm:pt>
    <dgm:pt modelId="{DACC13CD-E31F-438F-B29C-E5D76F7EBEC5}" type="parTrans" cxnId="{8B18548E-730F-4203-842D-A4111C506A82}">
      <dgm:prSet/>
      <dgm:spPr/>
      <dgm:t>
        <a:bodyPr/>
        <a:lstStyle/>
        <a:p>
          <a:endParaRPr lang="en-US"/>
        </a:p>
      </dgm:t>
    </dgm:pt>
    <dgm:pt modelId="{F1D2A017-3D7F-4D7F-B04B-7D7B292615A6}" type="sibTrans" cxnId="{8B18548E-730F-4203-842D-A4111C506A82}">
      <dgm:prSet/>
      <dgm:spPr/>
      <dgm:t>
        <a:bodyPr/>
        <a:lstStyle/>
        <a:p>
          <a:endParaRPr lang="en-US"/>
        </a:p>
      </dgm:t>
    </dgm:pt>
    <dgm:pt modelId="{7F4E5DD9-E9DD-49B2-A54B-FC049024CB3F}" type="pres">
      <dgm:prSet presAssocID="{6612ED78-05E3-4829-903C-77BCB16B0833}" presName="linear" presStyleCnt="0">
        <dgm:presLayoutVars>
          <dgm:animLvl val="lvl"/>
          <dgm:resizeHandles val="exact"/>
        </dgm:presLayoutVars>
      </dgm:prSet>
      <dgm:spPr/>
    </dgm:pt>
    <dgm:pt modelId="{013CA49E-2F23-4883-AE0C-A59E4D53ABF9}" type="pres">
      <dgm:prSet presAssocID="{DA15F359-DA7E-4F83-B99C-A509574AD69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99EBA33-96F9-428F-B21D-FC5FF7068445}" type="pres">
      <dgm:prSet presAssocID="{AE45554B-64DA-4A8D-BF34-892962E66DF4}" presName="spacer" presStyleCnt="0"/>
      <dgm:spPr/>
    </dgm:pt>
    <dgm:pt modelId="{7870B63A-3397-47E5-892C-05307084ED4F}" type="pres">
      <dgm:prSet presAssocID="{53D506F2-3955-47E5-B139-1337F8983C3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6D002FA-D0E4-4CB2-A4CF-1CF01CBA5B0E}" type="pres">
      <dgm:prSet presAssocID="{F41A84D8-717B-4B7C-96C0-A8E3A75553D6}" presName="spacer" presStyleCnt="0"/>
      <dgm:spPr/>
    </dgm:pt>
    <dgm:pt modelId="{2A9C12FA-9AD2-4E47-AB92-8F38B9A8F19D}" type="pres">
      <dgm:prSet presAssocID="{B22564E2-4E3C-49EE-8A3F-9E91605A09F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BACA318-52D7-436F-9227-DE31B31859D7}" type="pres">
      <dgm:prSet presAssocID="{52736743-ECCD-4922-8166-506F1B8AE744}" presName="spacer" presStyleCnt="0"/>
      <dgm:spPr/>
    </dgm:pt>
    <dgm:pt modelId="{BFD37A4E-07B8-4571-A51E-D065EF40515C}" type="pres">
      <dgm:prSet presAssocID="{09F91C3F-82DA-4350-A5A1-B7B2C604F9D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3CD818D-FA54-42EC-9637-91524DFDCD99}" type="pres">
      <dgm:prSet presAssocID="{352EF902-D4B1-4AB0-AA56-A134F60BE2FB}" presName="spacer" presStyleCnt="0"/>
      <dgm:spPr/>
    </dgm:pt>
    <dgm:pt modelId="{9978C36F-262B-43B8-8CA2-F6E056B34CD8}" type="pres">
      <dgm:prSet presAssocID="{7693D2EE-94E0-4521-B497-25E2FC346DE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D0EC076-2FF6-4825-A4BD-504CE84F8672}" type="pres">
      <dgm:prSet presAssocID="{199EDDBB-EACC-405B-B561-52B9696DEBAC}" presName="spacer" presStyleCnt="0"/>
      <dgm:spPr/>
    </dgm:pt>
    <dgm:pt modelId="{09005AD6-8D98-4363-A86A-605F9EA7EE16}" type="pres">
      <dgm:prSet presAssocID="{479F9123-687F-461F-8DAC-C041887F7AF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3313A13-8AAD-454C-AC63-449685E5C139}" srcId="{6612ED78-05E3-4829-903C-77BCB16B0833}" destId="{09F91C3F-82DA-4350-A5A1-B7B2C604F9D5}" srcOrd="3" destOrd="0" parTransId="{0C72DA57-617A-4623-B3EE-461CC4F4529D}" sibTransId="{352EF902-D4B1-4AB0-AA56-A134F60BE2FB}"/>
    <dgm:cxn modelId="{CE35261D-1666-4A0B-B4C2-BAEB573E5F7B}" type="presOf" srcId="{09F91C3F-82DA-4350-A5A1-B7B2C604F9D5}" destId="{BFD37A4E-07B8-4571-A51E-D065EF40515C}" srcOrd="0" destOrd="0" presId="urn:microsoft.com/office/officeart/2005/8/layout/vList2"/>
    <dgm:cxn modelId="{3C975A32-2D1C-44A7-B3D8-159274369B88}" srcId="{6612ED78-05E3-4829-903C-77BCB16B0833}" destId="{7693D2EE-94E0-4521-B497-25E2FC346DE2}" srcOrd="4" destOrd="0" parTransId="{A78BC943-6F09-468B-A82A-C8A224D7313F}" sibTransId="{199EDDBB-EACC-405B-B561-52B9696DEBAC}"/>
    <dgm:cxn modelId="{1A32243A-D3CC-431F-A087-EB8B72B614FA}" type="presOf" srcId="{53D506F2-3955-47E5-B139-1337F8983C3C}" destId="{7870B63A-3397-47E5-892C-05307084ED4F}" srcOrd="0" destOrd="0" presId="urn:microsoft.com/office/officeart/2005/8/layout/vList2"/>
    <dgm:cxn modelId="{2FC8A64B-059D-4E7F-A246-5E2F8197E4A7}" type="presOf" srcId="{479F9123-687F-461F-8DAC-C041887F7AF4}" destId="{09005AD6-8D98-4363-A86A-605F9EA7EE16}" srcOrd="0" destOrd="0" presId="urn:microsoft.com/office/officeart/2005/8/layout/vList2"/>
    <dgm:cxn modelId="{8B18548E-730F-4203-842D-A4111C506A82}" srcId="{6612ED78-05E3-4829-903C-77BCB16B0833}" destId="{479F9123-687F-461F-8DAC-C041887F7AF4}" srcOrd="5" destOrd="0" parTransId="{DACC13CD-E31F-438F-B29C-E5D76F7EBEC5}" sibTransId="{F1D2A017-3D7F-4D7F-B04B-7D7B292615A6}"/>
    <dgm:cxn modelId="{BDDEF392-BD61-40DB-A0EB-26C0C443A23D}" type="presOf" srcId="{B22564E2-4E3C-49EE-8A3F-9E91605A09FC}" destId="{2A9C12FA-9AD2-4E47-AB92-8F38B9A8F19D}" srcOrd="0" destOrd="0" presId="urn:microsoft.com/office/officeart/2005/8/layout/vList2"/>
    <dgm:cxn modelId="{FADA1A9A-5D15-4CF1-837D-5613ADA8CD90}" type="presOf" srcId="{6612ED78-05E3-4829-903C-77BCB16B0833}" destId="{7F4E5DD9-E9DD-49B2-A54B-FC049024CB3F}" srcOrd="0" destOrd="0" presId="urn:microsoft.com/office/officeart/2005/8/layout/vList2"/>
    <dgm:cxn modelId="{7EF50DCB-566E-4C0A-8960-C346EB20354F}" srcId="{6612ED78-05E3-4829-903C-77BCB16B0833}" destId="{DA15F359-DA7E-4F83-B99C-A509574AD693}" srcOrd="0" destOrd="0" parTransId="{0EB512CD-4AD9-4F0C-B77C-2F55BB0D51F3}" sibTransId="{AE45554B-64DA-4A8D-BF34-892962E66DF4}"/>
    <dgm:cxn modelId="{AEAEA3E4-FC25-4D93-993F-CF1FABC17E27}" srcId="{6612ED78-05E3-4829-903C-77BCB16B0833}" destId="{B22564E2-4E3C-49EE-8A3F-9E91605A09FC}" srcOrd="2" destOrd="0" parTransId="{C652FDA7-E867-45E7-9B56-A4A40F1BADE7}" sibTransId="{52736743-ECCD-4922-8166-506F1B8AE744}"/>
    <dgm:cxn modelId="{E4EA6DE7-C4AA-4BCC-973C-AA823F430D62}" type="presOf" srcId="{DA15F359-DA7E-4F83-B99C-A509574AD693}" destId="{013CA49E-2F23-4883-AE0C-A59E4D53ABF9}" srcOrd="0" destOrd="0" presId="urn:microsoft.com/office/officeart/2005/8/layout/vList2"/>
    <dgm:cxn modelId="{431DD2F5-80A9-4E86-8A29-2D30D81D7A5E}" type="presOf" srcId="{7693D2EE-94E0-4521-B497-25E2FC346DE2}" destId="{9978C36F-262B-43B8-8CA2-F6E056B34CD8}" srcOrd="0" destOrd="0" presId="urn:microsoft.com/office/officeart/2005/8/layout/vList2"/>
    <dgm:cxn modelId="{91A13DFA-2F86-463B-B5BC-189E459754F7}" srcId="{6612ED78-05E3-4829-903C-77BCB16B0833}" destId="{53D506F2-3955-47E5-B139-1337F8983C3C}" srcOrd="1" destOrd="0" parTransId="{3EC72BB5-C0D8-4DA1-9DBF-185664E722BF}" sibTransId="{F41A84D8-717B-4B7C-96C0-A8E3A75553D6}"/>
    <dgm:cxn modelId="{49FFAD21-DB3F-418D-8D14-1C6C685EF6AC}" type="presParOf" srcId="{7F4E5DD9-E9DD-49B2-A54B-FC049024CB3F}" destId="{013CA49E-2F23-4883-AE0C-A59E4D53ABF9}" srcOrd="0" destOrd="0" presId="urn:microsoft.com/office/officeart/2005/8/layout/vList2"/>
    <dgm:cxn modelId="{75115231-BD14-4128-9A73-7361CD0EE5F3}" type="presParOf" srcId="{7F4E5DD9-E9DD-49B2-A54B-FC049024CB3F}" destId="{099EBA33-96F9-428F-B21D-FC5FF7068445}" srcOrd="1" destOrd="0" presId="urn:microsoft.com/office/officeart/2005/8/layout/vList2"/>
    <dgm:cxn modelId="{D4F0BDBE-DA05-45F6-BEC2-E71488B71387}" type="presParOf" srcId="{7F4E5DD9-E9DD-49B2-A54B-FC049024CB3F}" destId="{7870B63A-3397-47E5-892C-05307084ED4F}" srcOrd="2" destOrd="0" presId="urn:microsoft.com/office/officeart/2005/8/layout/vList2"/>
    <dgm:cxn modelId="{135785C6-BEF2-4632-BBF3-35543D82AEA4}" type="presParOf" srcId="{7F4E5DD9-E9DD-49B2-A54B-FC049024CB3F}" destId="{36D002FA-D0E4-4CB2-A4CF-1CF01CBA5B0E}" srcOrd="3" destOrd="0" presId="urn:microsoft.com/office/officeart/2005/8/layout/vList2"/>
    <dgm:cxn modelId="{A53E6F56-0434-4C83-BC7A-254CC66DEFD8}" type="presParOf" srcId="{7F4E5DD9-E9DD-49B2-A54B-FC049024CB3F}" destId="{2A9C12FA-9AD2-4E47-AB92-8F38B9A8F19D}" srcOrd="4" destOrd="0" presId="urn:microsoft.com/office/officeart/2005/8/layout/vList2"/>
    <dgm:cxn modelId="{B9515435-29A9-4B5F-8787-D00D6AC331AB}" type="presParOf" srcId="{7F4E5DD9-E9DD-49B2-A54B-FC049024CB3F}" destId="{8BACA318-52D7-436F-9227-DE31B31859D7}" srcOrd="5" destOrd="0" presId="urn:microsoft.com/office/officeart/2005/8/layout/vList2"/>
    <dgm:cxn modelId="{1CE4B405-009A-440B-944B-15A9DD8C11F3}" type="presParOf" srcId="{7F4E5DD9-E9DD-49B2-A54B-FC049024CB3F}" destId="{BFD37A4E-07B8-4571-A51E-D065EF40515C}" srcOrd="6" destOrd="0" presId="urn:microsoft.com/office/officeart/2005/8/layout/vList2"/>
    <dgm:cxn modelId="{304B75BA-CDFF-483E-B228-734DFB3708F3}" type="presParOf" srcId="{7F4E5DD9-E9DD-49B2-A54B-FC049024CB3F}" destId="{F3CD818D-FA54-42EC-9637-91524DFDCD99}" srcOrd="7" destOrd="0" presId="urn:microsoft.com/office/officeart/2005/8/layout/vList2"/>
    <dgm:cxn modelId="{8D521B33-E219-4C61-9731-5DC3B7D8DEA3}" type="presParOf" srcId="{7F4E5DD9-E9DD-49B2-A54B-FC049024CB3F}" destId="{9978C36F-262B-43B8-8CA2-F6E056B34CD8}" srcOrd="8" destOrd="0" presId="urn:microsoft.com/office/officeart/2005/8/layout/vList2"/>
    <dgm:cxn modelId="{DD432092-F156-46DB-B984-3736CDBB0F4E}" type="presParOf" srcId="{7F4E5DD9-E9DD-49B2-A54B-FC049024CB3F}" destId="{ED0EC076-2FF6-4825-A4BD-504CE84F8672}" srcOrd="9" destOrd="0" presId="urn:microsoft.com/office/officeart/2005/8/layout/vList2"/>
    <dgm:cxn modelId="{0568E4EB-6086-4293-AA24-37441FD2A8F1}" type="presParOf" srcId="{7F4E5DD9-E9DD-49B2-A54B-FC049024CB3F}" destId="{09005AD6-8D98-4363-A86A-605F9EA7EE1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870ACD-161C-4970-85AE-6BF0EA14CFF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685125B-8FB8-411D-B1DA-9B583D0AAF96}">
      <dgm:prSet/>
      <dgm:spPr/>
      <dgm:t>
        <a:bodyPr/>
        <a:lstStyle/>
        <a:p>
          <a:r>
            <a:rPr lang="en-US"/>
            <a:t>Outil de gestion de projet, bonnes pratiques professionnelles</a:t>
          </a:r>
        </a:p>
      </dgm:t>
    </dgm:pt>
    <dgm:pt modelId="{13554231-35B0-49CF-A52E-CDA48FD103FB}" type="parTrans" cxnId="{13AA0C84-69C1-4564-9A9A-4D297C252E36}">
      <dgm:prSet/>
      <dgm:spPr/>
      <dgm:t>
        <a:bodyPr/>
        <a:lstStyle/>
        <a:p>
          <a:endParaRPr lang="en-US"/>
        </a:p>
      </dgm:t>
    </dgm:pt>
    <dgm:pt modelId="{5DAD80A9-64E1-4A6A-A4F9-097E065E989B}" type="sibTrans" cxnId="{13AA0C84-69C1-4564-9A9A-4D297C252E36}">
      <dgm:prSet/>
      <dgm:spPr/>
      <dgm:t>
        <a:bodyPr/>
        <a:lstStyle/>
        <a:p>
          <a:endParaRPr lang="en-US"/>
        </a:p>
      </dgm:t>
    </dgm:pt>
    <dgm:pt modelId="{82EF8A45-15A8-4AC5-9A27-521A7872C670}">
      <dgm:prSet/>
      <dgm:spPr/>
      <dgm:t>
        <a:bodyPr/>
        <a:lstStyle/>
        <a:p>
          <a:r>
            <a:rPr lang="en-US"/>
            <a:t>Convention de nommage : Conventionnal commits</a:t>
          </a:r>
        </a:p>
      </dgm:t>
    </dgm:pt>
    <dgm:pt modelId="{EE444F2C-7615-411C-BA83-429CD27B8B07}" type="parTrans" cxnId="{53A730C3-7542-40B6-85AB-E6BD5E2789D6}">
      <dgm:prSet/>
      <dgm:spPr/>
      <dgm:t>
        <a:bodyPr/>
        <a:lstStyle/>
        <a:p>
          <a:endParaRPr lang="en-US"/>
        </a:p>
      </dgm:t>
    </dgm:pt>
    <dgm:pt modelId="{9D4C6EF3-0922-4C91-B21B-409871AF3A60}" type="sibTrans" cxnId="{53A730C3-7542-40B6-85AB-E6BD5E2789D6}">
      <dgm:prSet/>
      <dgm:spPr/>
      <dgm:t>
        <a:bodyPr/>
        <a:lstStyle/>
        <a:p>
          <a:endParaRPr lang="en-US"/>
        </a:p>
      </dgm:t>
    </dgm:pt>
    <dgm:pt modelId="{DC60D915-9D76-4E1C-BA64-161ABD958CEB}">
      <dgm:prSet/>
      <dgm:spPr/>
      <dgm:t>
        <a:bodyPr/>
        <a:lstStyle/>
        <a:p>
          <a:r>
            <a:rPr lang="en-US" dirty="0" err="1"/>
            <a:t>Modèle</a:t>
          </a:r>
          <a:r>
            <a:rPr lang="en-US" dirty="0"/>
            <a:t> de </a:t>
          </a:r>
          <a:r>
            <a:rPr lang="en-US" dirty="0" err="1"/>
            <a:t>branche</a:t>
          </a:r>
          <a:r>
            <a:rPr lang="en-US" dirty="0"/>
            <a:t> vu </a:t>
          </a:r>
          <a:r>
            <a:rPr lang="en-US" dirty="0" err="1"/>
            <a:t>précédemment</a:t>
          </a:r>
          <a:endParaRPr lang="en-US" dirty="0"/>
        </a:p>
      </dgm:t>
    </dgm:pt>
    <dgm:pt modelId="{01882A84-27B8-4041-8A8A-31D11B92EA1A}" type="parTrans" cxnId="{6D843E8E-D4E7-4219-8282-73D4176AE539}">
      <dgm:prSet/>
      <dgm:spPr/>
      <dgm:t>
        <a:bodyPr/>
        <a:lstStyle/>
        <a:p>
          <a:endParaRPr lang="en-US"/>
        </a:p>
      </dgm:t>
    </dgm:pt>
    <dgm:pt modelId="{A4C7ECD9-3B03-4DF8-BD90-72890C1601A3}" type="sibTrans" cxnId="{6D843E8E-D4E7-4219-8282-73D4176AE539}">
      <dgm:prSet/>
      <dgm:spPr/>
      <dgm:t>
        <a:bodyPr/>
        <a:lstStyle/>
        <a:p>
          <a:endParaRPr lang="en-US"/>
        </a:p>
      </dgm:t>
    </dgm:pt>
    <dgm:pt modelId="{3FDAD1AE-25DE-4358-BB07-5F1A1ED701FB}">
      <dgm:prSet/>
      <dgm:spPr/>
      <dgm:t>
        <a:bodyPr/>
        <a:lstStyle/>
        <a:p>
          <a:r>
            <a:rPr lang="en-US"/>
            <a:t>Demande de fusion - revue de code</a:t>
          </a:r>
        </a:p>
      </dgm:t>
    </dgm:pt>
    <dgm:pt modelId="{15DC99AF-A023-429B-867E-54D69985CE47}" type="parTrans" cxnId="{85DDDEDD-B13C-4B78-ACD3-4999BEE52278}">
      <dgm:prSet/>
      <dgm:spPr/>
      <dgm:t>
        <a:bodyPr/>
        <a:lstStyle/>
        <a:p>
          <a:endParaRPr lang="en-US"/>
        </a:p>
      </dgm:t>
    </dgm:pt>
    <dgm:pt modelId="{02789B4D-9316-46DC-B121-7774AB015D7D}" type="sibTrans" cxnId="{85DDDEDD-B13C-4B78-ACD3-4999BEE52278}">
      <dgm:prSet/>
      <dgm:spPr/>
      <dgm:t>
        <a:bodyPr/>
        <a:lstStyle/>
        <a:p>
          <a:endParaRPr lang="en-US"/>
        </a:p>
      </dgm:t>
    </dgm:pt>
    <dgm:pt modelId="{01733F63-26E2-43D9-8C17-6F8BD9FC0653}" type="pres">
      <dgm:prSet presAssocID="{33870ACD-161C-4970-85AE-6BF0EA14CFF6}" presName="linear" presStyleCnt="0">
        <dgm:presLayoutVars>
          <dgm:animLvl val="lvl"/>
          <dgm:resizeHandles val="exact"/>
        </dgm:presLayoutVars>
      </dgm:prSet>
      <dgm:spPr/>
    </dgm:pt>
    <dgm:pt modelId="{7D636FD8-53FA-43BC-969E-3C5B19C37294}" type="pres">
      <dgm:prSet presAssocID="{9685125B-8FB8-411D-B1DA-9B583D0AAF9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BD03674-71E3-4B53-AF30-EE87A42FD4E0}" type="pres">
      <dgm:prSet presAssocID="{5DAD80A9-64E1-4A6A-A4F9-097E065E989B}" presName="spacer" presStyleCnt="0"/>
      <dgm:spPr/>
    </dgm:pt>
    <dgm:pt modelId="{E9734251-9BB3-4F20-ABE1-9489E65AEB9C}" type="pres">
      <dgm:prSet presAssocID="{82EF8A45-15A8-4AC5-9A27-521A7872C67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190C29D-4FEF-4B5E-B8B9-55164102C743}" type="pres">
      <dgm:prSet presAssocID="{9D4C6EF3-0922-4C91-B21B-409871AF3A60}" presName="spacer" presStyleCnt="0"/>
      <dgm:spPr/>
    </dgm:pt>
    <dgm:pt modelId="{7BB510ED-3F5C-4829-80D1-AD94582C8DEE}" type="pres">
      <dgm:prSet presAssocID="{DC60D915-9D76-4E1C-BA64-161ABD958CE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60F340E-EE59-4743-94D5-DFA2FBA0D3E4}" type="pres">
      <dgm:prSet presAssocID="{A4C7ECD9-3B03-4DF8-BD90-72890C1601A3}" presName="spacer" presStyleCnt="0"/>
      <dgm:spPr/>
    </dgm:pt>
    <dgm:pt modelId="{52401ADB-D69D-477F-9846-7B0E599DD5BC}" type="pres">
      <dgm:prSet presAssocID="{3FDAD1AE-25DE-4358-BB07-5F1A1ED701F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8D46701-6E3C-45D2-8B20-EBA7B080788B}" type="presOf" srcId="{DC60D915-9D76-4E1C-BA64-161ABD958CEB}" destId="{7BB510ED-3F5C-4829-80D1-AD94582C8DEE}" srcOrd="0" destOrd="0" presId="urn:microsoft.com/office/officeart/2005/8/layout/vList2"/>
    <dgm:cxn modelId="{C27B4735-BFE4-4B0B-8F32-79371259036A}" type="presOf" srcId="{9685125B-8FB8-411D-B1DA-9B583D0AAF96}" destId="{7D636FD8-53FA-43BC-969E-3C5B19C37294}" srcOrd="0" destOrd="0" presId="urn:microsoft.com/office/officeart/2005/8/layout/vList2"/>
    <dgm:cxn modelId="{98466B7A-3817-461B-9697-F54BEF282E45}" type="presOf" srcId="{33870ACD-161C-4970-85AE-6BF0EA14CFF6}" destId="{01733F63-26E2-43D9-8C17-6F8BD9FC0653}" srcOrd="0" destOrd="0" presId="urn:microsoft.com/office/officeart/2005/8/layout/vList2"/>
    <dgm:cxn modelId="{13AA0C84-69C1-4564-9A9A-4D297C252E36}" srcId="{33870ACD-161C-4970-85AE-6BF0EA14CFF6}" destId="{9685125B-8FB8-411D-B1DA-9B583D0AAF96}" srcOrd="0" destOrd="0" parTransId="{13554231-35B0-49CF-A52E-CDA48FD103FB}" sibTransId="{5DAD80A9-64E1-4A6A-A4F9-097E065E989B}"/>
    <dgm:cxn modelId="{6D843E8E-D4E7-4219-8282-73D4176AE539}" srcId="{33870ACD-161C-4970-85AE-6BF0EA14CFF6}" destId="{DC60D915-9D76-4E1C-BA64-161ABD958CEB}" srcOrd="2" destOrd="0" parTransId="{01882A84-27B8-4041-8A8A-31D11B92EA1A}" sibTransId="{A4C7ECD9-3B03-4DF8-BD90-72890C1601A3}"/>
    <dgm:cxn modelId="{C01131C0-A690-4324-A278-A2878E29A1DB}" type="presOf" srcId="{3FDAD1AE-25DE-4358-BB07-5F1A1ED701FB}" destId="{52401ADB-D69D-477F-9846-7B0E599DD5BC}" srcOrd="0" destOrd="0" presId="urn:microsoft.com/office/officeart/2005/8/layout/vList2"/>
    <dgm:cxn modelId="{53A730C3-7542-40B6-85AB-E6BD5E2789D6}" srcId="{33870ACD-161C-4970-85AE-6BF0EA14CFF6}" destId="{82EF8A45-15A8-4AC5-9A27-521A7872C670}" srcOrd="1" destOrd="0" parTransId="{EE444F2C-7615-411C-BA83-429CD27B8B07}" sibTransId="{9D4C6EF3-0922-4C91-B21B-409871AF3A60}"/>
    <dgm:cxn modelId="{827635CB-6CD6-45C8-BD31-1B63D3808850}" type="presOf" srcId="{82EF8A45-15A8-4AC5-9A27-521A7872C670}" destId="{E9734251-9BB3-4F20-ABE1-9489E65AEB9C}" srcOrd="0" destOrd="0" presId="urn:microsoft.com/office/officeart/2005/8/layout/vList2"/>
    <dgm:cxn modelId="{85DDDEDD-B13C-4B78-ACD3-4999BEE52278}" srcId="{33870ACD-161C-4970-85AE-6BF0EA14CFF6}" destId="{3FDAD1AE-25DE-4358-BB07-5F1A1ED701FB}" srcOrd="3" destOrd="0" parTransId="{15DC99AF-A023-429B-867E-54D69985CE47}" sibTransId="{02789B4D-9316-46DC-B121-7774AB015D7D}"/>
    <dgm:cxn modelId="{E1973122-FA40-4E54-9BC1-F256EA9F53FE}" type="presParOf" srcId="{01733F63-26E2-43D9-8C17-6F8BD9FC0653}" destId="{7D636FD8-53FA-43BC-969E-3C5B19C37294}" srcOrd="0" destOrd="0" presId="urn:microsoft.com/office/officeart/2005/8/layout/vList2"/>
    <dgm:cxn modelId="{4B5C706D-1EFA-4F20-8CC7-3A5B83590072}" type="presParOf" srcId="{01733F63-26E2-43D9-8C17-6F8BD9FC0653}" destId="{DBD03674-71E3-4B53-AF30-EE87A42FD4E0}" srcOrd="1" destOrd="0" presId="urn:microsoft.com/office/officeart/2005/8/layout/vList2"/>
    <dgm:cxn modelId="{59EF47DC-906C-42AA-AA6D-4C2F8FF5BDE5}" type="presParOf" srcId="{01733F63-26E2-43D9-8C17-6F8BD9FC0653}" destId="{E9734251-9BB3-4F20-ABE1-9489E65AEB9C}" srcOrd="2" destOrd="0" presId="urn:microsoft.com/office/officeart/2005/8/layout/vList2"/>
    <dgm:cxn modelId="{C5BC9A81-7C8B-4789-B3ED-540802AED00A}" type="presParOf" srcId="{01733F63-26E2-43D9-8C17-6F8BD9FC0653}" destId="{3190C29D-4FEF-4B5E-B8B9-55164102C743}" srcOrd="3" destOrd="0" presId="urn:microsoft.com/office/officeart/2005/8/layout/vList2"/>
    <dgm:cxn modelId="{A0E74580-2E32-4F91-A3BB-7BA8CEB39206}" type="presParOf" srcId="{01733F63-26E2-43D9-8C17-6F8BD9FC0653}" destId="{7BB510ED-3F5C-4829-80D1-AD94582C8DEE}" srcOrd="4" destOrd="0" presId="urn:microsoft.com/office/officeart/2005/8/layout/vList2"/>
    <dgm:cxn modelId="{0F4FB625-E713-42B4-AF09-955A62FD0ACA}" type="presParOf" srcId="{01733F63-26E2-43D9-8C17-6F8BD9FC0653}" destId="{360F340E-EE59-4743-94D5-DFA2FBA0D3E4}" srcOrd="5" destOrd="0" presId="urn:microsoft.com/office/officeart/2005/8/layout/vList2"/>
    <dgm:cxn modelId="{31A5BD09-EEFC-498F-A54F-3F0CC3AF98EA}" type="presParOf" srcId="{01733F63-26E2-43D9-8C17-6F8BD9FC0653}" destId="{52401ADB-D69D-477F-9846-7B0E599DD5B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1DA95-35DC-4FA1-BBEB-090FDB6DEC2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09EE6EF-B79E-4E41-87DF-5542C97F4AD6}">
      <dgm:prSet/>
      <dgm:spPr/>
      <dgm:t>
        <a:bodyPr/>
        <a:lstStyle/>
        <a:p>
          <a:r>
            <a:rPr lang="en-US"/>
            <a:t>Qualité de code et pré-commit hook</a:t>
          </a:r>
        </a:p>
      </dgm:t>
    </dgm:pt>
    <dgm:pt modelId="{5B8A7BBB-DD70-4A1A-9828-7BC88706D16D}" type="parTrans" cxnId="{E9DA0E58-FD80-498A-A016-0249DDA07C78}">
      <dgm:prSet/>
      <dgm:spPr/>
      <dgm:t>
        <a:bodyPr/>
        <a:lstStyle/>
        <a:p>
          <a:endParaRPr lang="en-US"/>
        </a:p>
      </dgm:t>
    </dgm:pt>
    <dgm:pt modelId="{BF17F238-980D-44E7-998A-65A1CB4D2BEE}" type="sibTrans" cxnId="{E9DA0E58-FD80-498A-A016-0249DDA07C78}">
      <dgm:prSet/>
      <dgm:spPr/>
      <dgm:t>
        <a:bodyPr/>
        <a:lstStyle/>
        <a:p>
          <a:endParaRPr lang="en-US"/>
        </a:p>
      </dgm:t>
    </dgm:pt>
    <dgm:pt modelId="{F042806C-0BB6-4AA4-917B-307777FEA9F9}">
      <dgm:prSet/>
      <dgm:spPr/>
      <dgm:t>
        <a:bodyPr/>
        <a:lstStyle/>
        <a:p>
          <a:r>
            <a:rPr lang="en-US"/>
            <a:t>Tester n’est pas douter</a:t>
          </a:r>
        </a:p>
      </dgm:t>
    </dgm:pt>
    <dgm:pt modelId="{BDA88CEA-F3FD-4712-88AC-DFFA8DF7DA14}" type="parTrans" cxnId="{01D6838C-15B5-4E4E-8856-D56916F2954E}">
      <dgm:prSet/>
      <dgm:spPr/>
      <dgm:t>
        <a:bodyPr/>
        <a:lstStyle/>
        <a:p>
          <a:endParaRPr lang="en-US"/>
        </a:p>
      </dgm:t>
    </dgm:pt>
    <dgm:pt modelId="{8BF0D6D6-B2B5-46F4-9873-85E5FE855B83}" type="sibTrans" cxnId="{01D6838C-15B5-4E4E-8856-D56916F2954E}">
      <dgm:prSet/>
      <dgm:spPr/>
      <dgm:t>
        <a:bodyPr/>
        <a:lstStyle/>
        <a:p>
          <a:endParaRPr lang="en-US"/>
        </a:p>
      </dgm:t>
    </dgm:pt>
    <dgm:pt modelId="{AC6FF881-7518-4F80-897D-17AD6095450E}">
      <dgm:prSet/>
      <dgm:spPr/>
      <dgm:t>
        <a:bodyPr/>
        <a:lstStyle/>
        <a:p>
          <a:r>
            <a:rPr lang="en-US" dirty="0"/>
            <a:t>CI / CD</a:t>
          </a:r>
        </a:p>
      </dgm:t>
    </dgm:pt>
    <dgm:pt modelId="{21F3FB2B-B068-49CB-BD4A-CB5EFF85997F}" type="sibTrans" cxnId="{4E6BA449-4F1F-4331-AEA7-19274B095C0E}">
      <dgm:prSet/>
      <dgm:spPr/>
      <dgm:t>
        <a:bodyPr/>
        <a:lstStyle/>
        <a:p>
          <a:endParaRPr lang="en-US"/>
        </a:p>
      </dgm:t>
    </dgm:pt>
    <dgm:pt modelId="{70E79C50-B142-4A3C-AD92-763D0187569F}" type="parTrans" cxnId="{4E6BA449-4F1F-4331-AEA7-19274B095C0E}">
      <dgm:prSet/>
      <dgm:spPr/>
      <dgm:t>
        <a:bodyPr/>
        <a:lstStyle/>
        <a:p>
          <a:endParaRPr lang="en-US"/>
        </a:p>
      </dgm:t>
    </dgm:pt>
    <dgm:pt modelId="{D7D3E88A-3385-4A37-8FF7-90171CF2F7C0}" type="pres">
      <dgm:prSet presAssocID="{32F1DA95-35DC-4FA1-BBEB-090FDB6DEC22}" presName="linear" presStyleCnt="0">
        <dgm:presLayoutVars>
          <dgm:animLvl val="lvl"/>
          <dgm:resizeHandles val="exact"/>
        </dgm:presLayoutVars>
      </dgm:prSet>
      <dgm:spPr/>
    </dgm:pt>
    <dgm:pt modelId="{06354A52-5F78-49B1-8701-E8FF218E2530}" type="pres">
      <dgm:prSet presAssocID="{709EE6EF-B79E-4E41-87DF-5542C97F4AD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C699AE-D3AB-4B2E-85F6-784C81F2E44B}" type="pres">
      <dgm:prSet presAssocID="{BF17F238-980D-44E7-998A-65A1CB4D2BEE}" presName="spacer" presStyleCnt="0"/>
      <dgm:spPr/>
    </dgm:pt>
    <dgm:pt modelId="{CEF1B42C-BBAA-4848-9A2E-6A4FBADD4A09}" type="pres">
      <dgm:prSet presAssocID="{AC6FF881-7518-4F80-897D-17AD6095450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71AF24D-1D2F-4831-847B-11BCC0D1674E}" type="pres">
      <dgm:prSet presAssocID="{21F3FB2B-B068-49CB-BD4A-CB5EFF85997F}" presName="spacer" presStyleCnt="0"/>
      <dgm:spPr/>
    </dgm:pt>
    <dgm:pt modelId="{5B24B17E-EA7C-4C5D-A726-73D435653E4B}" type="pres">
      <dgm:prSet presAssocID="{F042806C-0BB6-4AA4-917B-307777FEA9F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6998D00-386A-4B88-B6A7-175A47C3779E}" type="presOf" srcId="{709EE6EF-B79E-4E41-87DF-5542C97F4AD6}" destId="{06354A52-5F78-49B1-8701-E8FF218E2530}" srcOrd="0" destOrd="0" presId="urn:microsoft.com/office/officeart/2005/8/layout/vList2"/>
    <dgm:cxn modelId="{7C7C3717-1777-48C1-8FF8-0E8795D6BB18}" type="presOf" srcId="{F042806C-0BB6-4AA4-917B-307777FEA9F9}" destId="{5B24B17E-EA7C-4C5D-A726-73D435653E4B}" srcOrd="0" destOrd="0" presId="urn:microsoft.com/office/officeart/2005/8/layout/vList2"/>
    <dgm:cxn modelId="{A7CA083A-377F-4D35-A46D-22E4A4F23F9D}" type="presOf" srcId="{AC6FF881-7518-4F80-897D-17AD6095450E}" destId="{CEF1B42C-BBAA-4848-9A2E-6A4FBADD4A09}" srcOrd="0" destOrd="0" presId="urn:microsoft.com/office/officeart/2005/8/layout/vList2"/>
    <dgm:cxn modelId="{4E6BA449-4F1F-4331-AEA7-19274B095C0E}" srcId="{32F1DA95-35DC-4FA1-BBEB-090FDB6DEC22}" destId="{AC6FF881-7518-4F80-897D-17AD6095450E}" srcOrd="1" destOrd="0" parTransId="{70E79C50-B142-4A3C-AD92-763D0187569F}" sibTransId="{21F3FB2B-B068-49CB-BD4A-CB5EFF85997F}"/>
    <dgm:cxn modelId="{E9DA0E58-FD80-498A-A016-0249DDA07C78}" srcId="{32F1DA95-35DC-4FA1-BBEB-090FDB6DEC22}" destId="{709EE6EF-B79E-4E41-87DF-5542C97F4AD6}" srcOrd="0" destOrd="0" parTransId="{5B8A7BBB-DD70-4A1A-9828-7BC88706D16D}" sibTransId="{BF17F238-980D-44E7-998A-65A1CB4D2BEE}"/>
    <dgm:cxn modelId="{C2DC0683-0FF6-4495-851F-A1CF4EC67C77}" type="presOf" srcId="{32F1DA95-35DC-4FA1-BBEB-090FDB6DEC22}" destId="{D7D3E88A-3385-4A37-8FF7-90171CF2F7C0}" srcOrd="0" destOrd="0" presId="urn:microsoft.com/office/officeart/2005/8/layout/vList2"/>
    <dgm:cxn modelId="{01D6838C-15B5-4E4E-8856-D56916F2954E}" srcId="{32F1DA95-35DC-4FA1-BBEB-090FDB6DEC22}" destId="{F042806C-0BB6-4AA4-917B-307777FEA9F9}" srcOrd="2" destOrd="0" parTransId="{BDA88CEA-F3FD-4712-88AC-DFFA8DF7DA14}" sibTransId="{8BF0D6D6-B2B5-46F4-9873-85E5FE855B83}"/>
    <dgm:cxn modelId="{06A98F33-A63C-4713-8E21-88FB70266001}" type="presParOf" srcId="{D7D3E88A-3385-4A37-8FF7-90171CF2F7C0}" destId="{06354A52-5F78-49B1-8701-E8FF218E2530}" srcOrd="0" destOrd="0" presId="urn:microsoft.com/office/officeart/2005/8/layout/vList2"/>
    <dgm:cxn modelId="{5185802E-6EA6-4EE7-BE3F-C39B21CAD278}" type="presParOf" srcId="{D7D3E88A-3385-4A37-8FF7-90171CF2F7C0}" destId="{EAC699AE-D3AB-4B2E-85F6-784C81F2E44B}" srcOrd="1" destOrd="0" presId="urn:microsoft.com/office/officeart/2005/8/layout/vList2"/>
    <dgm:cxn modelId="{3ADC334E-588E-43DD-8EC5-A82293EB568F}" type="presParOf" srcId="{D7D3E88A-3385-4A37-8FF7-90171CF2F7C0}" destId="{CEF1B42C-BBAA-4848-9A2E-6A4FBADD4A09}" srcOrd="2" destOrd="0" presId="urn:microsoft.com/office/officeart/2005/8/layout/vList2"/>
    <dgm:cxn modelId="{4E12D83A-4375-4EC5-9F4F-C30FDBDF7024}" type="presParOf" srcId="{D7D3E88A-3385-4A37-8FF7-90171CF2F7C0}" destId="{371AF24D-1D2F-4831-847B-11BCC0D1674E}" srcOrd="3" destOrd="0" presId="urn:microsoft.com/office/officeart/2005/8/layout/vList2"/>
    <dgm:cxn modelId="{3F54D24D-A85A-44B4-B67D-10088F632CFF}" type="presParOf" srcId="{D7D3E88A-3385-4A37-8FF7-90171CF2F7C0}" destId="{5B24B17E-EA7C-4C5D-A726-73D435653E4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E23E-F861-4D16-ACF7-2AA95B7AA4CF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6C0C0-A366-426D-A88E-31B74075CE86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7CA1B-F456-4615-AF8F-1BC5DE5E8E88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Gestionnaire de versions décentralisé, gratuit et open source</a:t>
          </a:r>
        </a:p>
      </dsp:txBody>
      <dsp:txXfrm>
        <a:off x="1340173" y="795493"/>
        <a:ext cx="2552269" cy="1082781"/>
      </dsp:txXfrm>
    </dsp:sp>
    <dsp:sp modelId="{FF63B61E-8F87-45BC-853E-4EA0FD42E095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699C6-DB8D-4055-9557-C8697CA43EA4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4B2B0-9EDF-4238-9937-AEC0CCCEC9B6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Créé en 2005 par Linus Torvalds, l'auteur du noyau Linux</a:t>
          </a:r>
        </a:p>
      </dsp:txBody>
      <dsp:txXfrm>
        <a:off x="5651962" y="795493"/>
        <a:ext cx="2552269" cy="1082781"/>
      </dsp:txXfrm>
    </dsp:sp>
    <dsp:sp modelId="{9AE5976C-9C34-43FA-B51A-040679BF9467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0967D-5CB2-4840-A4B1-0C1548B7A0F0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3FBDA-BB9D-4136-A29D-36DF2E879174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Disponible sur toutes les plateformes (Windows, Linux, Mac)</a:t>
          </a:r>
        </a:p>
      </dsp:txBody>
      <dsp:txXfrm>
        <a:off x="1340173" y="2647688"/>
        <a:ext cx="2552269" cy="1082781"/>
      </dsp:txXfrm>
    </dsp:sp>
    <dsp:sp modelId="{EFA32141-8E85-4D9D-A0D3-F52BC76E40C4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8444A-D5FE-45E4-9CD2-0CBABD075F41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C91EF-046F-4073-B06F-14CC795FE44D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Taille réduite : seulement 0.32 Mo</a:t>
          </a:r>
        </a:p>
      </dsp:txBody>
      <dsp:txXfrm>
        <a:off x="5651962" y="2647688"/>
        <a:ext cx="2552269" cy="108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0D218-800B-40E4-AC8E-537E7F9C12AD}">
      <dsp:nvSpPr>
        <dsp:cNvPr id="0" name=""/>
        <dsp:cNvSpPr/>
      </dsp:nvSpPr>
      <dsp:spPr>
        <a:xfrm>
          <a:off x="0" y="2288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8FFFD-5E57-46E9-A23F-2B1EE2DDA1D3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1B612-FEC7-465C-B3E1-018B5ADA3D76}">
      <dsp:nvSpPr>
        <dsp:cNvPr id="0" name=""/>
        <dsp:cNvSpPr/>
      </dsp:nvSpPr>
      <dsp:spPr>
        <a:xfrm>
          <a:off x="1339618" y="2288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Performant et indépendant du réseau</a:t>
          </a:r>
        </a:p>
      </dsp:txBody>
      <dsp:txXfrm>
        <a:off x="1339618" y="2288"/>
        <a:ext cx="3433549" cy="1159843"/>
      </dsp:txXfrm>
    </dsp:sp>
    <dsp:sp modelId="{566643A8-6402-4DE7-84D9-B766C1416E49}">
      <dsp:nvSpPr>
        <dsp:cNvPr id="0" name=""/>
        <dsp:cNvSpPr/>
      </dsp:nvSpPr>
      <dsp:spPr>
        <a:xfrm>
          <a:off x="0" y="1452092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3206F-BC08-4E89-9AD8-6F3D196AA1ED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7FEB2-0653-40DF-A784-13859BFCD506}">
      <dsp:nvSpPr>
        <dsp:cNvPr id="0" name=""/>
        <dsp:cNvSpPr/>
      </dsp:nvSpPr>
      <dsp:spPr>
        <a:xfrm>
          <a:off x="1339618" y="1452092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Léger : conserve uniquement le différentiel de chaque étape</a:t>
          </a:r>
        </a:p>
      </dsp:txBody>
      <dsp:txXfrm>
        <a:off x="1339618" y="1452092"/>
        <a:ext cx="3433549" cy="1159843"/>
      </dsp:txXfrm>
    </dsp:sp>
    <dsp:sp modelId="{9B608650-46B7-43EF-B2E2-98E49B4404A9}">
      <dsp:nvSpPr>
        <dsp:cNvPr id="0" name=""/>
        <dsp:cNvSpPr/>
      </dsp:nvSpPr>
      <dsp:spPr>
        <a:xfrm>
          <a:off x="0" y="2901896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70F6DF-6875-4F56-BEA3-D999B7A13084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6E780-6A16-4E13-A27E-7CEA3051C7E3}">
      <dsp:nvSpPr>
        <dsp:cNvPr id="0" name=""/>
        <dsp:cNvSpPr/>
      </dsp:nvSpPr>
      <dsp:spPr>
        <a:xfrm>
          <a:off x="1339618" y="2901896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Fiable : identification par empreinte SHA-1</a:t>
          </a:r>
        </a:p>
      </dsp:txBody>
      <dsp:txXfrm>
        <a:off x="1339618" y="2901896"/>
        <a:ext cx="3433549" cy="1159843"/>
      </dsp:txXfrm>
    </dsp:sp>
    <dsp:sp modelId="{2F2E91F8-0B73-4307-BF46-E24D10AA61C7}">
      <dsp:nvSpPr>
        <dsp:cNvPr id="0" name=""/>
        <dsp:cNvSpPr/>
      </dsp:nvSpPr>
      <dsp:spPr>
        <a:xfrm>
          <a:off x="0" y="4351700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D339A-2BFD-451C-9B4B-AF158D9C2143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B6A57-AF39-4269-ACE7-816B35B4A0D0}">
      <dsp:nvSpPr>
        <dsp:cNvPr id="0" name=""/>
        <dsp:cNvSpPr/>
      </dsp:nvSpPr>
      <dsp:spPr>
        <a:xfrm>
          <a:off x="1339618" y="4351700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Souple : indexation flexible et gestion aisée des branches</a:t>
          </a:r>
        </a:p>
      </dsp:txBody>
      <dsp:txXfrm>
        <a:off x="1339618" y="4351700"/>
        <a:ext cx="3433549" cy="1159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D48AA-1E2A-4198-B9EB-08FE784F8ECB}">
      <dsp:nvSpPr>
        <dsp:cNvPr id="0" name=""/>
        <dsp:cNvSpPr/>
      </dsp:nvSpPr>
      <dsp:spPr>
        <a:xfrm>
          <a:off x="0" y="42559"/>
          <a:ext cx="4988440" cy="9931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Principe - l’historique</a:t>
          </a:r>
        </a:p>
      </dsp:txBody>
      <dsp:txXfrm>
        <a:off x="48481" y="91040"/>
        <a:ext cx="4891478" cy="896166"/>
      </dsp:txXfrm>
    </dsp:sp>
    <dsp:sp modelId="{44D21C33-C14B-487C-978A-8601E5C351DC}">
      <dsp:nvSpPr>
        <dsp:cNvPr id="0" name=""/>
        <dsp:cNvSpPr/>
      </dsp:nvSpPr>
      <dsp:spPr>
        <a:xfrm>
          <a:off x="0" y="1107688"/>
          <a:ext cx="4988440" cy="993128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Création d’un dépôt local (init, .gitignore)</a:t>
          </a:r>
        </a:p>
      </dsp:txBody>
      <dsp:txXfrm>
        <a:off x="48481" y="1156169"/>
        <a:ext cx="4891478" cy="896166"/>
      </dsp:txXfrm>
    </dsp:sp>
    <dsp:sp modelId="{2D056BE8-1EED-4354-8FE9-9A5C26B80334}">
      <dsp:nvSpPr>
        <dsp:cNvPr id="0" name=""/>
        <dsp:cNvSpPr/>
      </dsp:nvSpPr>
      <dsp:spPr>
        <a:xfrm>
          <a:off x="0" y="2172817"/>
          <a:ext cx="4988440" cy="993128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Versionnage</a:t>
          </a:r>
        </a:p>
      </dsp:txBody>
      <dsp:txXfrm>
        <a:off x="48481" y="2221298"/>
        <a:ext cx="4891478" cy="896166"/>
      </dsp:txXfrm>
    </dsp:sp>
    <dsp:sp modelId="{57ABA4FD-6319-4725-B7DF-3B2F96657339}">
      <dsp:nvSpPr>
        <dsp:cNvPr id="0" name=""/>
        <dsp:cNvSpPr/>
      </dsp:nvSpPr>
      <dsp:spPr>
        <a:xfrm>
          <a:off x="0" y="3237946"/>
          <a:ext cx="4988440" cy="993128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Visualisation, consultation</a:t>
          </a:r>
        </a:p>
      </dsp:txBody>
      <dsp:txXfrm>
        <a:off x="48481" y="3286427"/>
        <a:ext cx="4891478" cy="896166"/>
      </dsp:txXfrm>
    </dsp:sp>
    <dsp:sp modelId="{D6FC231A-34FC-4CA5-9574-82EDC3A21586}">
      <dsp:nvSpPr>
        <dsp:cNvPr id="0" name=""/>
        <dsp:cNvSpPr/>
      </dsp:nvSpPr>
      <dsp:spPr>
        <a:xfrm>
          <a:off x="0" y="4303075"/>
          <a:ext cx="4988440" cy="993128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Navigation : checkout</a:t>
          </a:r>
        </a:p>
      </dsp:txBody>
      <dsp:txXfrm>
        <a:off x="48481" y="4351556"/>
        <a:ext cx="4891478" cy="896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3CA49E-2F23-4883-AE0C-A59E4D53ABF9}">
      <dsp:nvSpPr>
        <dsp:cNvPr id="0" name=""/>
        <dsp:cNvSpPr/>
      </dsp:nvSpPr>
      <dsp:spPr>
        <a:xfrm>
          <a:off x="0" y="15497"/>
          <a:ext cx="4988440" cy="8342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Les branches</a:t>
          </a:r>
        </a:p>
      </dsp:txBody>
      <dsp:txXfrm>
        <a:off x="40724" y="56221"/>
        <a:ext cx="4906992" cy="752780"/>
      </dsp:txXfrm>
    </dsp:sp>
    <dsp:sp modelId="{7870B63A-3397-47E5-892C-05307084ED4F}">
      <dsp:nvSpPr>
        <dsp:cNvPr id="0" name=""/>
        <dsp:cNvSpPr/>
      </dsp:nvSpPr>
      <dsp:spPr>
        <a:xfrm>
          <a:off x="0" y="910205"/>
          <a:ext cx="4988440" cy="834228"/>
        </a:xfrm>
        <a:prstGeom prst="round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La levée de conflits</a:t>
          </a:r>
        </a:p>
      </dsp:txBody>
      <dsp:txXfrm>
        <a:off x="40724" y="950929"/>
        <a:ext cx="4906992" cy="752780"/>
      </dsp:txXfrm>
    </dsp:sp>
    <dsp:sp modelId="{2A9C12FA-9AD2-4E47-AB92-8F38B9A8F19D}">
      <dsp:nvSpPr>
        <dsp:cNvPr id="0" name=""/>
        <dsp:cNvSpPr/>
      </dsp:nvSpPr>
      <dsp:spPr>
        <a:xfrm>
          <a:off x="0" y="1804913"/>
          <a:ext cx="4988440" cy="834228"/>
        </a:xfrm>
        <a:prstGeom prst="round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 dépôt distant : création et association avec le dépôt local</a:t>
          </a:r>
        </a:p>
      </dsp:txBody>
      <dsp:txXfrm>
        <a:off x="40724" y="1845637"/>
        <a:ext cx="4906992" cy="752780"/>
      </dsp:txXfrm>
    </dsp:sp>
    <dsp:sp modelId="{BFD37A4E-07B8-4571-A51E-D065EF40515C}">
      <dsp:nvSpPr>
        <dsp:cNvPr id="0" name=""/>
        <dsp:cNvSpPr/>
      </dsp:nvSpPr>
      <dsp:spPr>
        <a:xfrm>
          <a:off x="0" y="2699622"/>
          <a:ext cx="4988440" cy="834228"/>
        </a:xfrm>
        <a:prstGeom prst="round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Partager son historique : push</a:t>
          </a:r>
        </a:p>
      </dsp:txBody>
      <dsp:txXfrm>
        <a:off x="40724" y="2740346"/>
        <a:ext cx="4906992" cy="752780"/>
      </dsp:txXfrm>
    </dsp:sp>
    <dsp:sp modelId="{9978C36F-262B-43B8-8CA2-F6E056B34CD8}">
      <dsp:nvSpPr>
        <dsp:cNvPr id="0" name=""/>
        <dsp:cNvSpPr/>
      </dsp:nvSpPr>
      <dsp:spPr>
        <a:xfrm>
          <a:off x="0" y="3594330"/>
          <a:ext cx="4988440" cy="834228"/>
        </a:xfrm>
        <a:prstGeom prst="round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Récupérer un historique (clone, fetch, pull)</a:t>
          </a:r>
        </a:p>
      </dsp:txBody>
      <dsp:txXfrm>
        <a:off x="40724" y="3635054"/>
        <a:ext cx="4906992" cy="752780"/>
      </dsp:txXfrm>
    </dsp:sp>
    <dsp:sp modelId="{09005AD6-8D98-4363-A86A-605F9EA7EE16}">
      <dsp:nvSpPr>
        <dsp:cNvPr id="0" name=""/>
        <dsp:cNvSpPr/>
      </dsp:nvSpPr>
      <dsp:spPr>
        <a:xfrm>
          <a:off x="0" y="4489038"/>
          <a:ext cx="4988440" cy="834228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Gestion des conflits au push</a:t>
          </a:r>
        </a:p>
      </dsp:txBody>
      <dsp:txXfrm>
        <a:off x="40724" y="4529762"/>
        <a:ext cx="4906992" cy="7527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36FD8-53FA-43BC-969E-3C5B19C37294}">
      <dsp:nvSpPr>
        <dsp:cNvPr id="0" name=""/>
        <dsp:cNvSpPr/>
      </dsp:nvSpPr>
      <dsp:spPr>
        <a:xfrm>
          <a:off x="0" y="488501"/>
          <a:ext cx="4988440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Outil de gestion de projet, bonnes pratiques professionnelles</a:t>
          </a:r>
        </a:p>
      </dsp:txBody>
      <dsp:txXfrm>
        <a:off x="50489" y="538990"/>
        <a:ext cx="4887462" cy="933302"/>
      </dsp:txXfrm>
    </dsp:sp>
    <dsp:sp modelId="{E9734251-9BB3-4F20-ABE1-9489E65AEB9C}">
      <dsp:nvSpPr>
        <dsp:cNvPr id="0" name=""/>
        <dsp:cNvSpPr/>
      </dsp:nvSpPr>
      <dsp:spPr>
        <a:xfrm>
          <a:off x="0" y="1597662"/>
          <a:ext cx="4988440" cy="103428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Convention de nommage : Conventionnal commits</a:t>
          </a:r>
        </a:p>
      </dsp:txBody>
      <dsp:txXfrm>
        <a:off x="50489" y="1648151"/>
        <a:ext cx="4887462" cy="933302"/>
      </dsp:txXfrm>
    </dsp:sp>
    <dsp:sp modelId="{7BB510ED-3F5C-4829-80D1-AD94582C8DEE}">
      <dsp:nvSpPr>
        <dsp:cNvPr id="0" name=""/>
        <dsp:cNvSpPr/>
      </dsp:nvSpPr>
      <dsp:spPr>
        <a:xfrm>
          <a:off x="0" y="2706822"/>
          <a:ext cx="4988440" cy="103428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Modèle</a:t>
          </a:r>
          <a:r>
            <a:rPr lang="en-US" sz="2600" kern="1200" dirty="0"/>
            <a:t> de </a:t>
          </a:r>
          <a:r>
            <a:rPr lang="en-US" sz="2600" kern="1200" dirty="0" err="1"/>
            <a:t>branche</a:t>
          </a:r>
          <a:r>
            <a:rPr lang="en-US" sz="2600" kern="1200" dirty="0"/>
            <a:t> vu </a:t>
          </a:r>
          <a:r>
            <a:rPr lang="en-US" sz="2600" kern="1200" dirty="0" err="1"/>
            <a:t>précédemment</a:t>
          </a:r>
          <a:endParaRPr lang="en-US" sz="2600" kern="1200" dirty="0"/>
        </a:p>
      </dsp:txBody>
      <dsp:txXfrm>
        <a:off x="50489" y="2757311"/>
        <a:ext cx="4887462" cy="933302"/>
      </dsp:txXfrm>
    </dsp:sp>
    <dsp:sp modelId="{52401ADB-D69D-477F-9846-7B0E599DD5BC}">
      <dsp:nvSpPr>
        <dsp:cNvPr id="0" name=""/>
        <dsp:cNvSpPr/>
      </dsp:nvSpPr>
      <dsp:spPr>
        <a:xfrm>
          <a:off x="0" y="3815982"/>
          <a:ext cx="4988440" cy="10342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Demande de fusion - revue de code</a:t>
          </a:r>
        </a:p>
      </dsp:txBody>
      <dsp:txXfrm>
        <a:off x="50489" y="3866471"/>
        <a:ext cx="4887462" cy="9333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54A52-5F78-49B1-8701-E8FF218E2530}">
      <dsp:nvSpPr>
        <dsp:cNvPr id="0" name=""/>
        <dsp:cNvSpPr/>
      </dsp:nvSpPr>
      <dsp:spPr>
        <a:xfrm>
          <a:off x="0" y="42282"/>
          <a:ext cx="4988440" cy="1670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Qualité de code et pré-commit hook</a:t>
          </a:r>
        </a:p>
      </dsp:txBody>
      <dsp:txXfrm>
        <a:off x="81560" y="123842"/>
        <a:ext cx="4825320" cy="1507639"/>
      </dsp:txXfrm>
    </dsp:sp>
    <dsp:sp modelId="{CEF1B42C-BBAA-4848-9A2E-6A4FBADD4A09}">
      <dsp:nvSpPr>
        <dsp:cNvPr id="0" name=""/>
        <dsp:cNvSpPr/>
      </dsp:nvSpPr>
      <dsp:spPr>
        <a:xfrm>
          <a:off x="0" y="1834002"/>
          <a:ext cx="4988440" cy="1670759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CI / CD</a:t>
          </a:r>
        </a:p>
      </dsp:txBody>
      <dsp:txXfrm>
        <a:off x="81560" y="1915562"/>
        <a:ext cx="4825320" cy="1507639"/>
      </dsp:txXfrm>
    </dsp:sp>
    <dsp:sp modelId="{5B24B17E-EA7C-4C5D-A726-73D435653E4B}">
      <dsp:nvSpPr>
        <dsp:cNvPr id="0" name=""/>
        <dsp:cNvSpPr/>
      </dsp:nvSpPr>
      <dsp:spPr>
        <a:xfrm>
          <a:off x="0" y="3625722"/>
          <a:ext cx="4988440" cy="167075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Tester n’est pas douter</a:t>
          </a:r>
        </a:p>
      </dsp:txBody>
      <dsp:txXfrm>
        <a:off x="81560" y="3707282"/>
        <a:ext cx="4825320" cy="1507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fr-FR" sz="6300"/>
              <a:t>Introduction à 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r>
              <a:rPr lang="fr-FR" sz="2400"/>
              <a:t>Qu'est-ce que Git 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C22C23-0794-53D1-E4EA-7797E8D2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795" y="451300"/>
            <a:ext cx="4556031" cy="20790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0DA907F-0E3F-DCCE-8FDD-BF3903269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213" y="643467"/>
            <a:ext cx="54735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1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Caractéristiques Principales de Git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E505DA-2CE8-1DAB-8B9F-D2D9B7E3B5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fr-FR" sz="3500"/>
              <a:t>Avantages de l'Utilisation de Git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EF0B5D-2DD4-93CE-3D6F-9EEFD8958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462107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t>Gestion de Version Locale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D5E591-35F4-F833-0991-5689DF91B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736245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E15E8638-A34D-3393-F148-4F9499224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006031"/>
            <a:ext cx="8178799" cy="484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7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rPr lang="fr-FR" sz="2800"/>
              <a:t>Développement Collaboratif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C4C6F3-3D98-7581-2051-03B34BEBF5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089038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D9272E-DBF0-67D2-23E3-D0698F65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3467"/>
            <a:ext cx="2916395" cy="1800526"/>
          </a:xfrm>
        </p:spPr>
        <p:txBody>
          <a:bodyPr>
            <a:normAutofit/>
          </a:bodyPr>
          <a:lstStyle/>
          <a:p>
            <a:r>
              <a:rPr lang="fr-FR" dirty="0"/>
              <a:t>Modèle de 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DE9B5-38DA-9ED1-B67C-594EB1835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23381"/>
            <a:ext cx="2916396" cy="3553581"/>
          </a:xfrm>
        </p:spPr>
        <p:txBody>
          <a:bodyPr>
            <a:normAutofit/>
          </a:bodyPr>
          <a:lstStyle/>
          <a:p>
            <a:r>
              <a:rPr lang="fr-FR" sz="1700" dirty="0"/>
              <a:t>1 branche = 1 but : développement de </a:t>
            </a:r>
            <a:r>
              <a:rPr lang="fr-FR" sz="1700" dirty="0" err="1"/>
              <a:t>features</a:t>
            </a:r>
            <a:r>
              <a:rPr lang="fr-FR" sz="1700" dirty="0"/>
              <a:t>, </a:t>
            </a:r>
            <a:r>
              <a:rPr lang="fr-FR" sz="1700" dirty="0" err="1"/>
              <a:t>hotfix</a:t>
            </a:r>
            <a:r>
              <a:rPr lang="fr-FR" sz="1700" dirty="0"/>
              <a:t> de bugs, branches de releases, …</a:t>
            </a:r>
          </a:p>
          <a:p>
            <a:pPr marL="0" indent="0">
              <a:buNone/>
            </a:pPr>
            <a:endParaRPr lang="fr-FR" sz="1700" dirty="0"/>
          </a:p>
          <a:p>
            <a:r>
              <a:rPr lang="fr-FR" sz="1700" b="1" u="sng" dirty="0">
                <a:highlight>
                  <a:srgbClr val="FFFF00"/>
                </a:highlight>
              </a:rPr>
              <a:t>On ne développe JAMAIS sur la branche principale « main » (ou master selon votre projet) </a:t>
            </a:r>
            <a:r>
              <a:rPr lang="fr-FR" sz="1700" b="1" u="sng" dirty="0">
                <a:highlight>
                  <a:srgbClr val="FFFF00"/>
                </a:highlight>
                <a:sym typeface="Wingdings" panose="05000000000000000000" pitchFamily="2" charset="2"/>
              </a:rPr>
              <a:t> Branche de production</a:t>
            </a:r>
            <a:endParaRPr lang="fr-FR" sz="1700" b="1" u="sng" dirty="0">
              <a:highlight>
                <a:srgbClr val="FFFF00"/>
              </a:highlight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85D8DE-3ECA-6C32-B42E-647FB0C75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739" y="1175236"/>
            <a:ext cx="3560660" cy="453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4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rPr dirty="0" err="1"/>
              <a:t>Bonnes</a:t>
            </a:r>
            <a:r>
              <a:rPr dirty="0"/>
              <a:t> Pratiques</a:t>
            </a:r>
            <a:r>
              <a:rPr lang="fr-FR" dirty="0"/>
              <a:t> de Git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BD4659-B0A6-670F-DF66-3D537F9D7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861320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rPr lang="fr-FR" sz="2800"/>
              <a:t>Qualité de Code et Automatisation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8F1932-5355-79B6-7C86-502E6FFC6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69683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What Is CI/CD and How Does It Work? | Synopsys">
            <a:extLst>
              <a:ext uri="{FF2B5EF4-FFF2-40B4-BE49-F238E27FC236}">
                <a16:creationId xmlns:a16="http://schemas.microsoft.com/office/drawing/2014/main" id="{25E6BF2B-036D-2512-6511-E961AEBB3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345" y="2750343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247</Words>
  <Application>Microsoft Office PowerPoint</Application>
  <PresentationFormat>Affichage à l'écran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Introduction à Git</vt:lpstr>
      <vt:lpstr>Caractéristiques Principales de Git</vt:lpstr>
      <vt:lpstr>Avantages de l'Utilisation de Git</vt:lpstr>
      <vt:lpstr>Gestion de Version Locale</vt:lpstr>
      <vt:lpstr>Présentation PowerPoint</vt:lpstr>
      <vt:lpstr>Développement Collaboratif</vt:lpstr>
      <vt:lpstr>Modèle de branches</vt:lpstr>
      <vt:lpstr>Bonnes Pratiques de Git</vt:lpstr>
      <vt:lpstr>Qualité de Code et Automatisation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Git</dc:title>
  <dc:subject/>
  <dc:creator>Aym Hinder</dc:creator>
  <cp:keywords/>
  <dc:description>generated using python-pptx</dc:description>
  <cp:lastModifiedBy>HINDERCHIETTE AYMERIC</cp:lastModifiedBy>
  <cp:revision>3</cp:revision>
  <dcterms:created xsi:type="dcterms:W3CDTF">2013-01-27T09:14:16Z</dcterms:created>
  <dcterms:modified xsi:type="dcterms:W3CDTF">2024-02-08T09:56:22Z</dcterms:modified>
  <cp:category/>
</cp:coreProperties>
</file>