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  <p:sldMasterId id="2147483651" r:id="rId2"/>
  </p:sldMasterIdLst>
  <p:notesMasterIdLst>
    <p:notesMasterId r:id="rId12"/>
  </p:notesMasterIdLst>
  <p:handoutMasterIdLst>
    <p:handoutMasterId r:id="rId13"/>
  </p:handoutMasterIdLst>
  <p:sldIdLst>
    <p:sldId id="1606" r:id="rId3"/>
    <p:sldId id="1624" r:id="rId4"/>
    <p:sldId id="1625" r:id="rId5"/>
    <p:sldId id="1628" r:id="rId6"/>
    <p:sldId id="1627" r:id="rId7"/>
    <p:sldId id="1630" r:id="rId8"/>
    <p:sldId id="1631" r:id="rId9"/>
    <p:sldId id="1632" r:id="rId10"/>
    <p:sldId id="1633" r:id="rId11"/>
  </p:sldIdLst>
  <p:sldSz cx="9144000" cy="6858000" type="screen4x3"/>
  <p:notesSz cx="7010400" cy="9296400"/>
  <p:defaultTextStyle>
    <a:defPPr>
      <a:defRPr lang="es-ES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200" b="1" kern="1200">
        <a:solidFill>
          <a:schemeClr val="bg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659">
          <p15:clr>
            <a:srgbClr val="A4A3A4"/>
          </p15:clr>
        </p15:guide>
        <p15:guide id="2" pos="5533">
          <p15:clr>
            <a:srgbClr val="A4A3A4"/>
          </p15:clr>
        </p15:guide>
        <p15:guide id="3" pos="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9933"/>
    <a:srgbClr val="FF6600"/>
    <a:srgbClr val="D0EBBB"/>
    <a:srgbClr val="336699"/>
    <a:srgbClr val="F81A1A"/>
    <a:srgbClr val="FFCCCC"/>
    <a:srgbClr val="FFCC66"/>
    <a:srgbClr val="FF9966"/>
    <a:srgbClr val="FF6666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70EA9A-7214-4444-B6E4-94E371CE9BBA}" v="310" dt="2022-10-10T08:41:58.309"/>
    <p1510:client id="{BEEB41AE-86EC-484E-898D-60CD771A338D}" v="18" dt="2022-10-10T08:22:17.9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659"/>
        <p:guide pos="5533"/>
        <p:guide pos="875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gio Gutierrez" userId="5c520734-c77b-499b-aa32-58c69f2e9cfc" providerId="ADAL" clId="{BEEB41AE-86EC-484E-898D-60CD771A338D}"/>
    <pc:docChg chg="undo redo custSel addSld delSld modSld sldOrd">
      <pc:chgData name="Sergio Gutierrez" userId="5c520734-c77b-499b-aa32-58c69f2e9cfc" providerId="ADAL" clId="{BEEB41AE-86EC-484E-898D-60CD771A338D}" dt="2022-10-10T08:34:50.277" v="5834" actId="5793"/>
      <pc:docMkLst>
        <pc:docMk/>
      </pc:docMkLst>
      <pc:sldChg chg="modSp mod">
        <pc:chgData name="Sergio Gutierrez" userId="5c520734-c77b-499b-aa32-58c69f2e9cfc" providerId="ADAL" clId="{BEEB41AE-86EC-484E-898D-60CD771A338D}" dt="2022-10-06T11:14:40.761" v="78" actId="20577"/>
        <pc:sldMkLst>
          <pc:docMk/>
          <pc:sldMk cId="2995209775" sldId="1606"/>
        </pc:sldMkLst>
        <pc:spChg chg="mod">
          <ac:chgData name="Sergio Gutierrez" userId="5c520734-c77b-499b-aa32-58c69f2e9cfc" providerId="ADAL" clId="{BEEB41AE-86EC-484E-898D-60CD771A338D}" dt="2022-10-06T11:14:40.761" v="78" actId="20577"/>
          <ac:spMkLst>
            <pc:docMk/>
            <pc:sldMk cId="2995209775" sldId="1606"/>
            <ac:spMk id="17424" creationId="{00000000-0000-0000-0000-000000000000}"/>
          </ac:spMkLst>
        </pc:spChg>
      </pc:sldChg>
      <pc:sldChg chg="modSp mod">
        <pc:chgData name="Sergio Gutierrez" userId="5c520734-c77b-499b-aa32-58c69f2e9cfc" providerId="ADAL" clId="{BEEB41AE-86EC-484E-898D-60CD771A338D}" dt="2022-10-10T07:44:19.808" v="5736" actId="20577"/>
        <pc:sldMkLst>
          <pc:docMk/>
          <pc:sldMk cId="2097078378" sldId="1624"/>
        </pc:sldMkLst>
        <pc:spChg chg="mod">
          <ac:chgData name="Sergio Gutierrez" userId="5c520734-c77b-499b-aa32-58c69f2e9cfc" providerId="ADAL" clId="{BEEB41AE-86EC-484E-898D-60CD771A338D}" dt="2022-10-10T07:44:19.808" v="5736" actId="20577"/>
          <ac:spMkLst>
            <pc:docMk/>
            <pc:sldMk cId="2097078378" sldId="1624"/>
            <ac:spMk id="4" creationId="{00000000-0000-0000-0000-000000000000}"/>
          </ac:spMkLst>
        </pc:spChg>
      </pc:sldChg>
      <pc:sldChg chg="modSp add mod">
        <pc:chgData name="Sergio Gutierrez" userId="5c520734-c77b-499b-aa32-58c69f2e9cfc" providerId="ADAL" clId="{BEEB41AE-86EC-484E-898D-60CD771A338D}" dt="2022-10-10T08:34:43.139" v="5831" actId="21"/>
        <pc:sldMkLst>
          <pc:docMk/>
          <pc:sldMk cId="557880573" sldId="1625"/>
        </pc:sldMkLst>
        <pc:spChg chg="mod">
          <ac:chgData name="Sergio Gutierrez" userId="5c520734-c77b-499b-aa32-58c69f2e9cfc" providerId="ADAL" clId="{BEEB41AE-86EC-484E-898D-60CD771A338D}" dt="2022-10-07T09:04:14.420" v="2061" actId="20577"/>
          <ac:spMkLst>
            <pc:docMk/>
            <pc:sldMk cId="557880573" sldId="1625"/>
            <ac:spMk id="3" creationId="{00000000-0000-0000-0000-000000000000}"/>
          </ac:spMkLst>
        </pc:spChg>
        <pc:spChg chg="mod">
          <ac:chgData name="Sergio Gutierrez" userId="5c520734-c77b-499b-aa32-58c69f2e9cfc" providerId="ADAL" clId="{BEEB41AE-86EC-484E-898D-60CD771A338D}" dt="2022-10-10T08:34:43.139" v="5831" actId="21"/>
          <ac:spMkLst>
            <pc:docMk/>
            <pc:sldMk cId="557880573" sldId="1625"/>
            <ac:spMk id="4" creationId="{00000000-0000-0000-0000-000000000000}"/>
          </ac:spMkLst>
        </pc:spChg>
      </pc:sldChg>
      <pc:sldChg chg="modSp add del mod">
        <pc:chgData name="Sergio Gutierrez" userId="5c520734-c77b-499b-aa32-58c69f2e9cfc" providerId="ADAL" clId="{BEEB41AE-86EC-484E-898D-60CD771A338D}" dt="2022-10-07T12:21:22.412" v="4069" actId="47"/>
        <pc:sldMkLst>
          <pc:docMk/>
          <pc:sldMk cId="4161700336" sldId="1626"/>
        </pc:sldMkLst>
        <pc:spChg chg="mod">
          <ac:chgData name="Sergio Gutierrez" userId="5c520734-c77b-499b-aa32-58c69f2e9cfc" providerId="ADAL" clId="{BEEB41AE-86EC-484E-898D-60CD771A338D}" dt="2022-10-07T09:04:18.765" v="2066" actId="20577"/>
          <ac:spMkLst>
            <pc:docMk/>
            <pc:sldMk cId="4161700336" sldId="1626"/>
            <ac:spMk id="3" creationId="{00000000-0000-0000-0000-000000000000}"/>
          </ac:spMkLst>
        </pc:spChg>
        <pc:spChg chg="mod">
          <ac:chgData name="Sergio Gutierrez" userId="5c520734-c77b-499b-aa32-58c69f2e9cfc" providerId="ADAL" clId="{BEEB41AE-86EC-484E-898D-60CD771A338D}" dt="2022-10-07T12:13:36.232" v="3706" actId="20577"/>
          <ac:spMkLst>
            <pc:docMk/>
            <pc:sldMk cId="4161700336" sldId="1626"/>
            <ac:spMk id="4" creationId="{00000000-0000-0000-0000-000000000000}"/>
          </ac:spMkLst>
        </pc:spChg>
      </pc:sldChg>
      <pc:sldChg chg="addSp delSp modSp add mod">
        <pc:chgData name="Sergio Gutierrez" userId="5c520734-c77b-499b-aa32-58c69f2e9cfc" providerId="ADAL" clId="{BEEB41AE-86EC-484E-898D-60CD771A338D}" dt="2022-10-07T13:16:08.916" v="4380" actId="20577"/>
        <pc:sldMkLst>
          <pc:docMk/>
          <pc:sldMk cId="3058594255" sldId="1627"/>
        </pc:sldMkLst>
        <pc:spChg chg="mod">
          <ac:chgData name="Sergio Gutierrez" userId="5c520734-c77b-499b-aa32-58c69f2e9cfc" providerId="ADAL" clId="{BEEB41AE-86EC-484E-898D-60CD771A338D}" dt="2022-10-07T13:16:08.916" v="4380" actId="20577"/>
          <ac:spMkLst>
            <pc:docMk/>
            <pc:sldMk cId="3058594255" sldId="1627"/>
            <ac:spMk id="3" creationId="{00000000-0000-0000-0000-000000000000}"/>
          </ac:spMkLst>
        </pc:spChg>
        <pc:spChg chg="del mod">
          <ac:chgData name="Sergio Gutierrez" userId="5c520734-c77b-499b-aa32-58c69f2e9cfc" providerId="ADAL" clId="{BEEB41AE-86EC-484E-898D-60CD771A338D}" dt="2022-10-07T12:36:59.386" v="4365" actId="478"/>
          <ac:spMkLst>
            <pc:docMk/>
            <pc:sldMk cId="3058594255" sldId="1627"/>
            <ac:spMk id="4" creationId="{00000000-0000-0000-0000-000000000000}"/>
          </ac:spMkLst>
        </pc:spChg>
        <pc:spChg chg="add del mod">
          <ac:chgData name="Sergio Gutierrez" userId="5c520734-c77b-499b-aa32-58c69f2e9cfc" providerId="ADAL" clId="{BEEB41AE-86EC-484E-898D-60CD771A338D}" dt="2022-10-07T13:15:08.339" v="4369" actId="478"/>
          <ac:spMkLst>
            <pc:docMk/>
            <pc:sldMk cId="3058594255" sldId="1627"/>
            <ac:spMk id="5" creationId="{551C898F-6239-2F46-C855-30CBA142A92C}"/>
          </ac:spMkLst>
        </pc:spChg>
        <pc:picChg chg="add del">
          <ac:chgData name="Sergio Gutierrez" userId="5c520734-c77b-499b-aa32-58c69f2e9cfc" providerId="ADAL" clId="{BEEB41AE-86EC-484E-898D-60CD771A338D}" dt="2022-10-07T13:15:04.867" v="4367" actId="478"/>
          <ac:picMkLst>
            <pc:docMk/>
            <pc:sldMk cId="3058594255" sldId="1627"/>
            <ac:picMk id="7" creationId="{80BA0B35-B55C-7E88-DBEB-C4E3846FD528}"/>
          </ac:picMkLst>
        </pc:picChg>
        <pc:picChg chg="add mod">
          <ac:chgData name="Sergio Gutierrez" userId="5c520734-c77b-499b-aa32-58c69f2e9cfc" providerId="ADAL" clId="{BEEB41AE-86EC-484E-898D-60CD771A338D}" dt="2022-10-07T13:15:14.749" v="4371" actId="1076"/>
          <ac:picMkLst>
            <pc:docMk/>
            <pc:sldMk cId="3058594255" sldId="1627"/>
            <ac:picMk id="9" creationId="{34EFF622-8101-839C-0918-4078ED74F870}"/>
          </ac:picMkLst>
        </pc:picChg>
      </pc:sldChg>
      <pc:sldChg chg="modSp add mod ord">
        <pc:chgData name="Sergio Gutierrez" userId="5c520734-c77b-499b-aa32-58c69f2e9cfc" providerId="ADAL" clId="{BEEB41AE-86EC-484E-898D-60CD771A338D}" dt="2022-10-07T12:23:14.579" v="4109"/>
        <pc:sldMkLst>
          <pc:docMk/>
          <pc:sldMk cId="737257936" sldId="1628"/>
        </pc:sldMkLst>
        <pc:spChg chg="mod">
          <ac:chgData name="Sergio Gutierrez" userId="5c520734-c77b-499b-aa32-58c69f2e9cfc" providerId="ADAL" clId="{BEEB41AE-86EC-484E-898D-60CD771A338D}" dt="2022-10-07T12:23:12.049" v="4107"/>
          <ac:spMkLst>
            <pc:docMk/>
            <pc:sldMk cId="737257936" sldId="1628"/>
            <ac:spMk id="3" creationId="{00000000-0000-0000-0000-000000000000}"/>
          </ac:spMkLst>
        </pc:spChg>
        <pc:spChg chg="mod">
          <ac:chgData name="Sergio Gutierrez" userId="5c520734-c77b-499b-aa32-58c69f2e9cfc" providerId="ADAL" clId="{BEEB41AE-86EC-484E-898D-60CD771A338D}" dt="2022-10-07T12:22:56.429" v="4106" actId="255"/>
          <ac:spMkLst>
            <pc:docMk/>
            <pc:sldMk cId="737257936" sldId="1628"/>
            <ac:spMk id="4" creationId="{00000000-0000-0000-0000-000000000000}"/>
          </ac:spMkLst>
        </pc:spChg>
      </pc:sldChg>
      <pc:sldChg chg="modSp add del mod ord">
        <pc:chgData name="Sergio Gutierrez" userId="5c520734-c77b-499b-aa32-58c69f2e9cfc" providerId="ADAL" clId="{BEEB41AE-86EC-484E-898D-60CD771A338D}" dt="2022-10-10T05:33:51.699" v="5493" actId="2696"/>
        <pc:sldMkLst>
          <pc:docMk/>
          <pc:sldMk cId="1914719168" sldId="1629"/>
        </pc:sldMkLst>
        <pc:spChg chg="mod">
          <ac:chgData name="Sergio Gutierrez" userId="5c520734-c77b-499b-aa32-58c69f2e9cfc" providerId="ADAL" clId="{BEEB41AE-86EC-484E-898D-60CD771A338D}" dt="2022-10-07T12:24:51.998" v="4155" actId="20577"/>
          <ac:spMkLst>
            <pc:docMk/>
            <pc:sldMk cId="1914719168" sldId="1629"/>
            <ac:spMk id="3" creationId="{00000000-0000-0000-0000-000000000000}"/>
          </ac:spMkLst>
        </pc:spChg>
        <pc:spChg chg="mod">
          <ac:chgData name="Sergio Gutierrez" userId="5c520734-c77b-499b-aa32-58c69f2e9cfc" providerId="ADAL" clId="{BEEB41AE-86EC-484E-898D-60CD771A338D}" dt="2022-10-07T12:26:14.669" v="4361" actId="20577"/>
          <ac:spMkLst>
            <pc:docMk/>
            <pc:sldMk cId="1914719168" sldId="1629"/>
            <ac:spMk id="4" creationId="{00000000-0000-0000-0000-000000000000}"/>
          </ac:spMkLst>
        </pc:spChg>
      </pc:sldChg>
      <pc:sldChg chg="modSp add mod ord">
        <pc:chgData name="Sergio Gutierrez" userId="5c520734-c77b-499b-aa32-58c69f2e9cfc" providerId="ADAL" clId="{BEEB41AE-86EC-484E-898D-60CD771A338D}" dt="2022-10-10T08:34:50.277" v="5834" actId="5793"/>
        <pc:sldMkLst>
          <pc:docMk/>
          <pc:sldMk cId="3753198817" sldId="1630"/>
        </pc:sldMkLst>
        <pc:spChg chg="mod">
          <ac:chgData name="Sergio Gutierrez" userId="5c520734-c77b-499b-aa32-58c69f2e9cfc" providerId="ADAL" clId="{BEEB41AE-86EC-484E-898D-60CD771A338D}" dt="2022-10-07T13:16:18.082" v="4402" actId="20577"/>
          <ac:spMkLst>
            <pc:docMk/>
            <pc:sldMk cId="3753198817" sldId="1630"/>
            <ac:spMk id="3" creationId="{00000000-0000-0000-0000-000000000000}"/>
          </ac:spMkLst>
        </pc:spChg>
        <pc:spChg chg="mod">
          <ac:chgData name="Sergio Gutierrez" userId="5c520734-c77b-499b-aa32-58c69f2e9cfc" providerId="ADAL" clId="{BEEB41AE-86EC-484E-898D-60CD771A338D}" dt="2022-10-10T08:34:50.277" v="5834" actId="5793"/>
          <ac:spMkLst>
            <pc:docMk/>
            <pc:sldMk cId="3753198817" sldId="1630"/>
            <ac:spMk id="4" creationId="{00000000-0000-0000-0000-000000000000}"/>
          </ac:spMkLst>
        </pc:spChg>
      </pc:sldChg>
      <pc:sldChg chg="add">
        <pc:chgData name="Sergio Gutierrez" userId="5c520734-c77b-499b-aa32-58c69f2e9cfc" providerId="ADAL" clId="{BEEB41AE-86EC-484E-898D-60CD771A338D}" dt="2022-10-10T08:22:17.955" v="5830"/>
        <pc:sldMkLst>
          <pc:docMk/>
          <pc:sldMk cId="427897459" sldId="1631"/>
        </pc:sldMkLst>
      </pc:sldChg>
      <pc:sldChg chg="add">
        <pc:chgData name="Sergio Gutierrez" userId="5c520734-c77b-499b-aa32-58c69f2e9cfc" providerId="ADAL" clId="{BEEB41AE-86EC-484E-898D-60CD771A338D}" dt="2022-10-10T08:22:17.955" v="5830"/>
        <pc:sldMkLst>
          <pc:docMk/>
          <pc:sldMk cId="1028371971" sldId="1632"/>
        </pc:sldMkLst>
      </pc:sldChg>
      <pc:sldChg chg="add">
        <pc:chgData name="Sergio Gutierrez" userId="5c520734-c77b-499b-aa32-58c69f2e9cfc" providerId="ADAL" clId="{BEEB41AE-86EC-484E-898D-60CD771A338D}" dt="2022-10-10T08:22:17.955" v="5830"/>
        <pc:sldMkLst>
          <pc:docMk/>
          <pc:sldMk cId="3283987248" sldId="1633"/>
        </pc:sldMkLst>
      </pc:sldChg>
      <pc:sldChg chg="del">
        <pc:chgData name="Sergio Gutierrez" userId="5c520734-c77b-499b-aa32-58c69f2e9cfc" providerId="ADAL" clId="{BEEB41AE-86EC-484E-898D-60CD771A338D}" dt="2022-10-06T12:06:47.762" v="462" actId="47"/>
        <pc:sldMkLst>
          <pc:docMk/>
          <pc:sldMk cId="2963151429" sldId="1638"/>
        </pc:sldMkLst>
      </pc:sldChg>
      <pc:sldChg chg="del">
        <pc:chgData name="Sergio Gutierrez" userId="5c520734-c77b-499b-aa32-58c69f2e9cfc" providerId="ADAL" clId="{BEEB41AE-86EC-484E-898D-60CD771A338D}" dt="2022-10-06T12:06:47.762" v="462" actId="47"/>
        <pc:sldMkLst>
          <pc:docMk/>
          <pc:sldMk cId="2146394231" sldId="1639"/>
        </pc:sldMkLst>
      </pc:sldChg>
      <pc:sldChg chg="del">
        <pc:chgData name="Sergio Gutierrez" userId="5c520734-c77b-499b-aa32-58c69f2e9cfc" providerId="ADAL" clId="{BEEB41AE-86EC-484E-898D-60CD771A338D}" dt="2022-10-06T12:06:47.762" v="462" actId="47"/>
        <pc:sldMkLst>
          <pc:docMk/>
          <pc:sldMk cId="3390119549" sldId="1641"/>
        </pc:sldMkLst>
      </pc:sldChg>
      <pc:sldChg chg="del">
        <pc:chgData name="Sergio Gutierrez" userId="5c520734-c77b-499b-aa32-58c69f2e9cfc" providerId="ADAL" clId="{BEEB41AE-86EC-484E-898D-60CD771A338D}" dt="2022-10-06T12:06:47.762" v="462" actId="47"/>
        <pc:sldMkLst>
          <pc:docMk/>
          <pc:sldMk cId="1848342565" sldId="1642"/>
        </pc:sldMkLst>
      </pc:sldChg>
      <pc:sldChg chg="del">
        <pc:chgData name="Sergio Gutierrez" userId="5c520734-c77b-499b-aa32-58c69f2e9cfc" providerId="ADAL" clId="{BEEB41AE-86EC-484E-898D-60CD771A338D}" dt="2022-10-06T12:06:47.762" v="462" actId="47"/>
        <pc:sldMkLst>
          <pc:docMk/>
          <pc:sldMk cId="968881700" sldId="1643"/>
        </pc:sldMkLst>
      </pc:sldChg>
      <pc:sldChg chg="del">
        <pc:chgData name="Sergio Gutierrez" userId="5c520734-c77b-499b-aa32-58c69f2e9cfc" providerId="ADAL" clId="{BEEB41AE-86EC-484E-898D-60CD771A338D}" dt="2022-10-06T12:06:47.762" v="462" actId="47"/>
        <pc:sldMkLst>
          <pc:docMk/>
          <pc:sldMk cId="3912630478" sldId="1644"/>
        </pc:sldMkLst>
      </pc:sldChg>
    </pc:docChg>
  </pc:docChgLst>
  <pc:docChgLst>
    <pc:chgData name="Oscar Trapote" userId="S::otrapote@aoc.cat::b6df2768-ad4a-45c9-8d73-a8bd8dbcf235" providerId="AD" clId="Web-{8D70EA9A-7214-4444-B6E4-94E371CE9BBA}"/>
    <pc:docChg chg="modSld">
      <pc:chgData name="Oscar Trapote" userId="S::otrapote@aoc.cat::b6df2768-ad4a-45c9-8d73-a8bd8dbcf235" providerId="AD" clId="Web-{8D70EA9A-7214-4444-B6E4-94E371CE9BBA}" dt="2022-10-10T08:41:58.309" v="308" actId="20577"/>
      <pc:docMkLst>
        <pc:docMk/>
      </pc:docMkLst>
      <pc:sldChg chg="modSp">
        <pc:chgData name="Oscar Trapote" userId="S::otrapote@aoc.cat::b6df2768-ad4a-45c9-8d73-a8bd8dbcf235" providerId="AD" clId="Web-{8D70EA9A-7214-4444-B6E4-94E371CE9BBA}" dt="2022-10-10T08:38:12.646" v="16" actId="20577"/>
        <pc:sldMkLst>
          <pc:docMk/>
          <pc:sldMk cId="3753198817" sldId="1630"/>
        </pc:sldMkLst>
        <pc:spChg chg="mod">
          <ac:chgData name="Oscar Trapote" userId="S::otrapote@aoc.cat::b6df2768-ad4a-45c9-8d73-a8bd8dbcf235" providerId="AD" clId="Web-{8D70EA9A-7214-4444-B6E4-94E371CE9BBA}" dt="2022-10-10T08:38:12.646" v="16" actId="20577"/>
          <ac:spMkLst>
            <pc:docMk/>
            <pc:sldMk cId="3753198817" sldId="1630"/>
            <ac:spMk id="4" creationId="{00000000-0000-0000-0000-000000000000}"/>
          </ac:spMkLst>
        </pc:spChg>
      </pc:sldChg>
      <pc:sldChg chg="modSp">
        <pc:chgData name="Oscar Trapote" userId="S::otrapote@aoc.cat::b6df2768-ad4a-45c9-8d73-a8bd8dbcf235" providerId="AD" clId="Web-{8D70EA9A-7214-4444-B6E4-94E371CE9BBA}" dt="2022-10-10T08:41:58.309" v="308" actId="20577"/>
        <pc:sldMkLst>
          <pc:docMk/>
          <pc:sldMk cId="1028371971" sldId="1632"/>
        </pc:sldMkLst>
        <pc:spChg chg="mod">
          <ac:chgData name="Oscar Trapote" userId="S::otrapote@aoc.cat::b6df2768-ad4a-45c9-8d73-a8bd8dbcf235" providerId="AD" clId="Web-{8D70EA9A-7214-4444-B6E4-94E371CE9BBA}" dt="2022-10-10T08:41:58.309" v="308" actId="20577"/>
          <ac:spMkLst>
            <pc:docMk/>
            <pc:sldMk cId="1028371971" sldId="1632"/>
            <ac:spMk id="4" creationId="{00000000-0000-0000-0000-000000000000}"/>
          </ac:spMkLst>
        </pc:spChg>
      </pc:sldChg>
      <pc:sldChg chg="modSp">
        <pc:chgData name="Oscar Trapote" userId="S::otrapote@aoc.cat::b6df2768-ad4a-45c9-8d73-a8bd8dbcf235" providerId="AD" clId="Web-{8D70EA9A-7214-4444-B6E4-94E371CE9BBA}" dt="2022-10-10T08:39:06.397" v="32" actId="20577"/>
        <pc:sldMkLst>
          <pc:docMk/>
          <pc:sldMk cId="3283987248" sldId="1633"/>
        </pc:sldMkLst>
        <pc:spChg chg="mod">
          <ac:chgData name="Oscar Trapote" userId="S::otrapote@aoc.cat::b6df2768-ad4a-45c9-8d73-a8bd8dbcf235" providerId="AD" clId="Web-{8D70EA9A-7214-4444-B6E4-94E371CE9BBA}" dt="2022-10-10T08:39:06.397" v="32" actId="20577"/>
          <ac:spMkLst>
            <pc:docMk/>
            <pc:sldMk cId="3283987248" sldId="1633"/>
            <ac:spMk id="4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t" anchorCtr="0" compatLnSpc="1">
            <a:prstTxWarp prst="textNoShape">
              <a:avLst/>
            </a:prstTxWarp>
          </a:bodyPr>
          <a:lstStyle>
            <a:lvl1pPr algn="l" defTabSz="920750">
              <a:defRPr b="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796" y="1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t" anchorCtr="0" compatLnSpc="1">
            <a:prstTxWarp prst="textNoShape">
              <a:avLst/>
            </a:prstTxWarp>
          </a:bodyPr>
          <a:lstStyle>
            <a:lvl1pPr algn="r" defTabSz="920750">
              <a:defRPr b="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547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b" anchorCtr="0" compatLnSpc="1">
            <a:prstTxWarp prst="textNoShape">
              <a:avLst/>
            </a:prstTxWarp>
          </a:bodyPr>
          <a:lstStyle>
            <a:lvl1pPr algn="l" defTabSz="920750">
              <a:defRPr b="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796" y="8832547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b" anchorCtr="0" compatLnSpc="1">
            <a:prstTxWarp prst="textNoShape">
              <a:avLst/>
            </a:prstTxWarp>
          </a:bodyPr>
          <a:lstStyle>
            <a:lvl1pPr algn="r" defTabSz="920750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BBDC41CC-D29C-AA43-AA02-AAC817029C17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49173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t" anchorCtr="0" compatLnSpc="1">
            <a:prstTxWarp prst="textNoShape">
              <a:avLst/>
            </a:prstTxWarp>
          </a:bodyPr>
          <a:lstStyle>
            <a:lvl1pPr algn="l" defTabSz="920750">
              <a:defRPr b="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796" y="1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t" anchorCtr="0" compatLnSpc="1">
            <a:prstTxWarp prst="textNoShape">
              <a:avLst/>
            </a:prstTxWarp>
          </a:bodyPr>
          <a:lstStyle>
            <a:lvl1pPr algn="r" defTabSz="920750">
              <a:defRPr b="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51375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193" y="4414044"/>
            <a:ext cx="5144016" cy="418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547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b" anchorCtr="0" compatLnSpc="1">
            <a:prstTxWarp prst="textNoShape">
              <a:avLst/>
            </a:prstTxWarp>
          </a:bodyPr>
          <a:lstStyle>
            <a:lvl1pPr algn="l" defTabSz="920750">
              <a:defRPr b="0">
                <a:solidFill>
                  <a:schemeClr val="tx1"/>
                </a:solidFill>
                <a:latin typeface="Verdan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796" y="8832547"/>
            <a:ext cx="3038604" cy="463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57" tIns="46078" rIns="92157" bIns="46078" numCol="1" anchor="b" anchorCtr="0" compatLnSpc="1">
            <a:prstTxWarp prst="textNoShape">
              <a:avLst/>
            </a:prstTxWarp>
          </a:bodyPr>
          <a:lstStyle>
            <a:lvl1pPr algn="r" defTabSz="920750"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A28789C-4A41-6543-9404-1B324C7E816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04242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Verdana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20750" eaLnBrk="0" hangingPunct="0"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20750" eaLnBrk="0" hangingPunct="0"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20750" eaLnBrk="0" hangingPunct="0"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20750" eaLnBrk="0" hangingPunct="0"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20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20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20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2075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bg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089F537-42AC-EC4D-A7EC-1D8FB39003FF}" type="slidenum">
              <a:rPr lang="es-ES" b="0">
                <a:solidFill>
                  <a:schemeClr val="tx1"/>
                </a:solidFill>
              </a:rPr>
              <a:pPr eaLnBrk="1" hangingPunct="1"/>
              <a:t>1</a:t>
            </a:fld>
            <a:endParaRPr lang="es-ES" b="0">
              <a:solidFill>
                <a:schemeClr val="tx1"/>
              </a:solidFill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696913"/>
            <a:ext cx="4649788" cy="3486150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0713" y="4415530"/>
            <a:ext cx="5608975" cy="418360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ca-ES">
              <a:ea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72085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8094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5778500" y="2781300"/>
            <a:ext cx="881063" cy="24479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130550" y="2781300"/>
            <a:ext cx="2495550" cy="24479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12885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F0744-ED09-5246-99AF-B7164F02A711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19500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FAB51C-5027-6543-AE55-09ECA215A1B5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159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FC74A8-0359-B249-B0A0-F604C584E42A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75050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9256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56150" y="1196975"/>
            <a:ext cx="399256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28DB5-5D73-804F-9D97-543BC653F636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3749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11F327-E937-3449-9796-E18544C2C47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8926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CD5EE-A1EA-EE43-B90B-64F4A823DD9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3654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751C3-572C-794C-8213-AEA90D3974B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17372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B09DE-2910-F640-BD21-9253414A5AB8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264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24385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BC156-9594-1741-96AC-18D7134E84B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16625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B5A5E8-7DEC-E84A-BDB4-2B6E5F3124E3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87316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15125" y="117475"/>
            <a:ext cx="2033588" cy="6008688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11188" y="117475"/>
            <a:ext cx="5951537" cy="6008688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0D0D7-870D-FC40-8DEA-64169A7E7714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00696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1188" y="117475"/>
            <a:ext cx="8137525" cy="719138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611188" y="1196975"/>
            <a:ext cx="3992562" cy="49291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56150" y="1196975"/>
            <a:ext cx="3992563" cy="4929188"/>
          </a:xfrm>
        </p:spPr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89FBF8-6962-914A-9CD4-D15340DEEB09}" type="slidenum">
              <a:rPr lang="es-ES"/>
              <a:pPr>
                <a:defRPr/>
              </a:pPr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0269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5024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3130550" y="4005263"/>
            <a:ext cx="1687513" cy="122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970463" y="4005263"/>
            <a:ext cx="1689100" cy="1223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465847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35234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</p:spTree>
    <p:extLst>
      <p:ext uri="{BB962C8B-B14F-4D97-AF65-F5344CB8AC3E}">
        <p14:creationId xmlns:p14="http://schemas.microsoft.com/office/powerpoint/2010/main" val="1949279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141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14211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23337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2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2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30550" y="2781300"/>
            <a:ext cx="34575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30550" y="4005263"/>
            <a:ext cx="352901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059113" y="2855913"/>
            <a:ext cx="0" cy="825500"/>
            <a:chOff x="1927" y="1799"/>
            <a:chExt cx="0" cy="520"/>
          </a:xfrm>
        </p:grpSpPr>
        <p:sp>
          <p:nvSpPr>
            <p:cNvPr id="1040" name="Line 6"/>
            <p:cNvSpPr>
              <a:spLocks noChangeShapeType="1"/>
            </p:cNvSpPr>
            <p:nvPr/>
          </p:nvSpPr>
          <p:spPr bwMode="auto">
            <a:xfrm>
              <a:off x="1927" y="1799"/>
              <a:ext cx="0" cy="306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Line 7"/>
            <p:cNvSpPr>
              <a:spLocks noChangeShapeType="1"/>
            </p:cNvSpPr>
            <p:nvPr/>
          </p:nvSpPr>
          <p:spPr bwMode="auto">
            <a:xfrm>
              <a:off x="1927" y="2160"/>
              <a:ext cx="0" cy="159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200" name="Oval 8"/>
          <p:cNvSpPr>
            <a:spLocks noChangeArrowheads="1"/>
          </p:cNvSpPr>
          <p:nvPr/>
        </p:nvSpPr>
        <p:spPr bwMode="auto">
          <a:xfrm>
            <a:off x="6824663" y="2863850"/>
            <a:ext cx="485775" cy="48577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264201" name="Oval 9"/>
          <p:cNvSpPr>
            <a:spLocks noChangeArrowheads="1"/>
          </p:cNvSpPr>
          <p:nvPr/>
        </p:nvSpPr>
        <p:spPr bwMode="auto">
          <a:xfrm>
            <a:off x="7399338" y="2863850"/>
            <a:ext cx="485775" cy="485775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059113" y="2855913"/>
            <a:ext cx="1587" cy="825500"/>
            <a:chOff x="4253" y="1799"/>
            <a:chExt cx="0" cy="520"/>
          </a:xfrm>
        </p:grpSpPr>
        <p:sp>
          <p:nvSpPr>
            <p:cNvPr id="1038" name="Line 11"/>
            <p:cNvSpPr>
              <a:spLocks noChangeShapeType="1"/>
            </p:cNvSpPr>
            <p:nvPr/>
          </p:nvSpPr>
          <p:spPr bwMode="auto">
            <a:xfrm>
              <a:off x="4253" y="1799"/>
              <a:ext cx="0" cy="3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Line 12"/>
            <p:cNvSpPr>
              <a:spLocks noChangeShapeType="1"/>
            </p:cNvSpPr>
            <p:nvPr/>
          </p:nvSpPr>
          <p:spPr bwMode="auto">
            <a:xfrm>
              <a:off x="4253" y="2160"/>
              <a:ext cx="0" cy="1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6732588" y="2855913"/>
            <a:ext cx="1587" cy="825500"/>
            <a:chOff x="5193" y="1799"/>
            <a:chExt cx="0" cy="520"/>
          </a:xfrm>
        </p:grpSpPr>
        <p:sp>
          <p:nvSpPr>
            <p:cNvPr id="1036" name="Line 14"/>
            <p:cNvSpPr>
              <a:spLocks noChangeShapeType="1"/>
            </p:cNvSpPr>
            <p:nvPr/>
          </p:nvSpPr>
          <p:spPr bwMode="auto">
            <a:xfrm>
              <a:off x="5193" y="1799"/>
              <a:ext cx="0" cy="30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Line 15"/>
            <p:cNvSpPr>
              <a:spLocks noChangeShapeType="1"/>
            </p:cNvSpPr>
            <p:nvPr/>
          </p:nvSpPr>
          <p:spPr bwMode="auto">
            <a:xfrm>
              <a:off x="5193" y="2160"/>
              <a:ext cx="0" cy="15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64208" name="Oval 16"/>
          <p:cNvSpPr>
            <a:spLocks noChangeArrowheads="1"/>
          </p:cNvSpPr>
          <p:nvPr/>
        </p:nvSpPr>
        <p:spPr bwMode="auto">
          <a:xfrm>
            <a:off x="8316913" y="2863850"/>
            <a:ext cx="485775" cy="485775"/>
          </a:xfrm>
          <a:prstGeom prst="ellips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pic>
        <p:nvPicPr>
          <p:cNvPr id="1034" name="Picture 32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4437063"/>
            <a:ext cx="2173288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5" name="Object 3"/>
          <p:cNvGraphicFramePr>
            <a:graphicFrameLocks noChangeAspect="1"/>
          </p:cNvGraphicFramePr>
          <p:nvPr userDrawn="1"/>
        </p:nvGraphicFramePr>
        <p:xfrm>
          <a:off x="179388" y="2852738"/>
          <a:ext cx="2592387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Fotografía de Photo Editor" r:id="rId15" imgW="3315163" imgH="1743318" progId="">
                  <p:embed/>
                </p:oleObj>
              </mc:Choice>
              <mc:Fallback>
                <p:oleObj name="Fotografía de Photo Editor" r:id="rId15" imgW="3315163" imgH="1743318" progId="">
                  <p:embed/>
                  <p:pic>
                    <p:nvPicPr>
                      <p:cNvPr id="10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852738"/>
                        <a:ext cx="2592387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400"/>
                            </p:stCondLst>
                            <p:childTnLst>
                              <p:par>
                                <p:cTn id="13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5 0.00232 L 0.40382 -1.58675E-6 " pathEditMode="fixed" rAng="0" ptsTypes="AA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0" y="-1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400"/>
                                        <p:tgtEl>
                                          <p:spTgt spid="264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4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4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4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3.7037E-7 L 0.16319 -3.7037E-7 " pathEditMode="fixed" rAng="0" ptsTypes="AA">
                                      <p:cBhvr>
                                        <p:cTn id="3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64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64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64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4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4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4" grpId="0"/>
      <p:bldP spid="264195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4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264195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4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264195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4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264195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4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264195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419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400"/>
                        <p:tgtEl>
                          <p:spTgt spid="26419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4200" grpId="0" animBg="1"/>
      <p:bldP spid="264201" grpId="0" animBg="1"/>
      <p:bldP spid="264208" grpId="0" animBg="1"/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ＭＳ Ｐゴシック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1400">
          <a:solidFill>
            <a:srgbClr val="4D4D4D"/>
          </a:solidFill>
          <a:latin typeface="+mn-lt"/>
          <a:ea typeface="ＭＳ Ｐゴシック" charset="-128"/>
          <a:cs typeface="ＭＳ Ｐゴシック" charset="0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defRPr sz="1200">
          <a:solidFill>
            <a:srgbClr val="4D4D4D"/>
          </a:solidFill>
          <a:latin typeface="+mn-lt"/>
          <a:ea typeface="ＭＳ Ｐゴシック" charset="-128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defRPr sz="1000">
          <a:solidFill>
            <a:schemeClr val="tx1"/>
          </a:solidFill>
          <a:latin typeface="+mn-lt"/>
          <a:ea typeface="ＭＳ Ｐゴシック" charset="-128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defRPr sz="9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1375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ca-ES"/>
          </a:p>
        </p:txBody>
      </p:sp>
      <p:sp>
        <p:nvSpPr>
          <p:cNvPr id="266258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481763"/>
            <a:ext cx="792162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solidFill>
                  <a:srgbClr val="4D4D4D"/>
                </a:solidFill>
                <a:latin typeface="Arial" charset="0"/>
              </a:defRPr>
            </a:lvl1pPr>
          </a:lstStyle>
          <a:p>
            <a:pPr>
              <a:defRPr/>
            </a:pPr>
            <a:fld id="{6AAB61DA-6548-344C-8549-05E5FC7A90CF}" type="slidenum">
              <a:rPr lang="es-ES"/>
              <a:pPr>
                <a:defRPr/>
              </a:pPr>
              <a:t>‹#›</a:t>
            </a:fld>
            <a:endParaRPr lang="es-ES"/>
          </a:p>
        </p:txBody>
      </p:sp>
      <p:sp>
        <p:nvSpPr>
          <p:cNvPr id="2052" name="Rectangle 19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117475"/>
            <a:ext cx="8137525" cy="719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graphicFrame>
        <p:nvGraphicFramePr>
          <p:cNvPr id="2053" name="Object 2"/>
          <p:cNvGraphicFramePr>
            <a:graphicFrameLocks noChangeAspect="1"/>
          </p:cNvGraphicFramePr>
          <p:nvPr userDrawn="1"/>
        </p:nvGraphicFramePr>
        <p:xfrm>
          <a:off x="0" y="6134100"/>
          <a:ext cx="1296988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Fotografía de Photo Editor" r:id="rId15" imgW="3315163" imgH="1743318" progId="">
                  <p:embed/>
                </p:oleObj>
              </mc:Choice>
              <mc:Fallback>
                <p:oleObj name="Fotografía de Photo Editor" r:id="rId15" imgW="3315163" imgH="1743318" progId="">
                  <p:embed/>
                  <p:pic>
                    <p:nvPicPr>
                      <p:cNvPr id="205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134100"/>
                        <a:ext cx="1296988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+mj-lt"/>
          <a:ea typeface="ＭＳ Ｐゴシック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  <a:ea typeface="ＭＳ Ｐゴシック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Arial" charset="0"/>
        <a:buChar char="●"/>
        <a:tabLst>
          <a:tab pos="0" algn="l"/>
        </a:tabLst>
        <a:defRPr sz="1600">
          <a:solidFill>
            <a:schemeClr val="tx1"/>
          </a:solidFill>
          <a:latin typeface="+mn-lt"/>
          <a:ea typeface="ＭＳ Ｐゴシック" charset="-128"/>
          <a:cs typeface="ＭＳ Ｐゴシック" charset="0"/>
        </a:defRPr>
      </a:lvl1pPr>
      <a:lvl2pPr marL="742950" indent="-220663" algn="l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SzPct val="110000"/>
        <a:buFont typeface="Arial" charset="0"/>
        <a:buChar char="○"/>
        <a:tabLst>
          <a:tab pos="0" algn="l"/>
        </a:tabLst>
        <a:defRPr sz="1400">
          <a:solidFill>
            <a:srgbClr val="4D4D4D"/>
          </a:solidFill>
          <a:latin typeface="+mn-lt"/>
          <a:ea typeface="ＭＳ Ｐゴシック" charset="-128"/>
        </a:defRPr>
      </a:lvl2pPr>
      <a:lvl3pPr marL="1150938" indent="-2286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110000"/>
        <a:buFont typeface="Arial" charset="0"/>
        <a:buChar char="●"/>
        <a:tabLst>
          <a:tab pos="0" algn="l"/>
        </a:tabLst>
        <a:defRPr sz="1200">
          <a:solidFill>
            <a:srgbClr val="4D4D4D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110000"/>
        <a:buFont typeface="Arial" charset="0"/>
        <a:buChar char="○"/>
        <a:tabLst>
          <a:tab pos="0" algn="l"/>
        </a:tabLst>
        <a:defRPr sz="1200">
          <a:solidFill>
            <a:srgbClr val="4D4D4D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200">
          <a:solidFill>
            <a:srgbClr val="4D4D4D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200">
          <a:solidFill>
            <a:srgbClr val="4D4D4D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200">
          <a:solidFill>
            <a:srgbClr val="4D4D4D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200">
          <a:solidFill>
            <a:srgbClr val="4D4D4D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charset="0"/>
        <a:buChar char="○"/>
        <a:defRPr sz="1200">
          <a:solidFill>
            <a:srgbClr val="4D4D4D"/>
          </a:solidFill>
          <a:latin typeface="+mn-lt"/>
          <a:ea typeface="ＭＳ Ｐゴシック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09" name="Group 2"/>
          <p:cNvGrpSpPr>
            <a:grpSpLocks/>
          </p:cNvGrpSpPr>
          <p:nvPr/>
        </p:nvGrpSpPr>
        <p:grpSpPr bwMode="auto">
          <a:xfrm>
            <a:off x="3059113" y="2855913"/>
            <a:ext cx="0" cy="825500"/>
            <a:chOff x="1927" y="1799"/>
            <a:chExt cx="0" cy="520"/>
          </a:xfrm>
        </p:grpSpPr>
        <p:sp>
          <p:nvSpPr>
            <p:cNvPr id="17434" name="Line 3"/>
            <p:cNvSpPr>
              <a:spLocks noChangeShapeType="1"/>
            </p:cNvSpPr>
            <p:nvPr/>
          </p:nvSpPr>
          <p:spPr bwMode="auto">
            <a:xfrm>
              <a:off x="1927" y="1799"/>
              <a:ext cx="0" cy="306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Line 4"/>
            <p:cNvSpPr>
              <a:spLocks noChangeShapeType="1"/>
            </p:cNvSpPr>
            <p:nvPr/>
          </p:nvSpPr>
          <p:spPr bwMode="auto">
            <a:xfrm>
              <a:off x="1927" y="2160"/>
              <a:ext cx="0" cy="159"/>
            </a:xfrm>
            <a:prstGeom prst="line">
              <a:avLst/>
            </a:prstGeom>
            <a:noFill/>
            <a:ln w="19050">
              <a:solidFill>
                <a:srgbClr val="FD7914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0" name="Oval 5"/>
          <p:cNvSpPr>
            <a:spLocks noChangeArrowheads="1"/>
          </p:cNvSpPr>
          <p:nvPr/>
        </p:nvSpPr>
        <p:spPr bwMode="auto">
          <a:xfrm>
            <a:off x="6824663" y="2863850"/>
            <a:ext cx="485775" cy="485775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7411" name="Oval 6"/>
          <p:cNvSpPr>
            <a:spLocks noChangeArrowheads="1"/>
          </p:cNvSpPr>
          <p:nvPr/>
        </p:nvSpPr>
        <p:spPr bwMode="auto">
          <a:xfrm>
            <a:off x="7399338" y="2863850"/>
            <a:ext cx="485775" cy="485775"/>
          </a:xfrm>
          <a:prstGeom prst="ellipse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17412" name="Group 7"/>
          <p:cNvGrpSpPr>
            <a:grpSpLocks/>
          </p:cNvGrpSpPr>
          <p:nvPr/>
        </p:nvGrpSpPr>
        <p:grpSpPr bwMode="auto">
          <a:xfrm>
            <a:off x="3059113" y="2852738"/>
            <a:ext cx="1587" cy="825500"/>
            <a:chOff x="4253" y="1799"/>
            <a:chExt cx="0" cy="520"/>
          </a:xfrm>
        </p:grpSpPr>
        <p:sp>
          <p:nvSpPr>
            <p:cNvPr id="17432" name="Line 8"/>
            <p:cNvSpPr>
              <a:spLocks noChangeShapeType="1"/>
            </p:cNvSpPr>
            <p:nvPr/>
          </p:nvSpPr>
          <p:spPr bwMode="auto">
            <a:xfrm>
              <a:off x="4253" y="1799"/>
              <a:ext cx="0" cy="306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Line 9"/>
            <p:cNvSpPr>
              <a:spLocks noChangeShapeType="1"/>
            </p:cNvSpPr>
            <p:nvPr/>
          </p:nvSpPr>
          <p:spPr bwMode="auto">
            <a:xfrm>
              <a:off x="4253" y="2160"/>
              <a:ext cx="0" cy="159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413" name="Group 10"/>
          <p:cNvGrpSpPr>
            <a:grpSpLocks/>
          </p:cNvGrpSpPr>
          <p:nvPr/>
        </p:nvGrpSpPr>
        <p:grpSpPr bwMode="auto">
          <a:xfrm>
            <a:off x="6732588" y="2855913"/>
            <a:ext cx="1587" cy="825500"/>
            <a:chOff x="5193" y="1799"/>
            <a:chExt cx="0" cy="520"/>
          </a:xfrm>
        </p:grpSpPr>
        <p:sp>
          <p:nvSpPr>
            <p:cNvPr id="17430" name="Line 11"/>
            <p:cNvSpPr>
              <a:spLocks noChangeShapeType="1"/>
            </p:cNvSpPr>
            <p:nvPr/>
          </p:nvSpPr>
          <p:spPr bwMode="auto">
            <a:xfrm>
              <a:off x="5193" y="1799"/>
              <a:ext cx="0" cy="306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Line 12"/>
            <p:cNvSpPr>
              <a:spLocks noChangeShapeType="1"/>
            </p:cNvSpPr>
            <p:nvPr/>
          </p:nvSpPr>
          <p:spPr bwMode="auto">
            <a:xfrm>
              <a:off x="5193" y="2160"/>
              <a:ext cx="0" cy="159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414" name="Oval 13"/>
          <p:cNvSpPr>
            <a:spLocks noChangeArrowheads="1"/>
          </p:cNvSpPr>
          <p:nvPr/>
        </p:nvSpPr>
        <p:spPr bwMode="auto">
          <a:xfrm>
            <a:off x="8316913" y="2863850"/>
            <a:ext cx="485775" cy="485775"/>
          </a:xfrm>
          <a:prstGeom prst="ellips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ES_tradnl"/>
          </a:p>
        </p:txBody>
      </p:sp>
      <p:graphicFrame>
        <p:nvGraphicFramePr>
          <p:cNvPr id="17415" name="Object 2"/>
          <p:cNvGraphicFramePr>
            <a:graphicFrameLocks noChangeAspect="1"/>
          </p:cNvGraphicFramePr>
          <p:nvPr/>
        </p:nvGraphicFramePr>
        <p:xfrm>
          <a:off x="323850" y="2636838"/>
          <a:ext cx="2592388" cy="1446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Fotografía de Photo Editor" r:id="rId4" imgW="3315163" imgH="1743318" progId="">
                  <p:embed/>
                </p:oleObj>
              </mc:Choice>
              <mc:Fallback>
                <p:oleObj name="Fotografía de Photo Editor" r:id="rId4" imgW="3315163" imgH="1743318" progId="">
                  <p:embed/>
                  <p:pic>
                    <p:nvPicPr>
                      <p:cNvPr id="1741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2636838"/>
                        <a:ext cx="2592388" cy="1446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33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6" name="Line 15"/>
          <p:cNvSpPr>
            <a:spLocks noChangeShapeType="1"/>
          </p:cNvSpPr>
          <p:nvPr/>
        </p:nvSpPr>
        <p:spPr bwMode="auto">
          <a:xfrm>
            <a:off x="8604250" y="6165850"/>
            <a:ext cx="0" cy="315913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7" name="Line 16"/>
          <p:cNvSpPr>
            <a:spLocks noChangeShapeType="1"/>
          </p:cNvSpPr>
          <p:nvPr/>
        </p:nvSpPr>
        <p:spPr bwMode="auto">
          <a:xfrm>
            <a:off x="8604250" y="6553200"/>
            <a:ext cx="0" cy="150813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8" name="Line 17"/>
          <p:cNvSpPr>
            <a:spLocks noChangeShapeType="1"/>
          </p:cNvSpPr>
          <p:nvPr/>
        </p:nvSpPr>
        <p:spPr bwMode="auto">
          <a:xfrm flipH="1">
            <a:off x="7667625" y="6165850"/>
            <a:ext cx="6350" cy="2873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9" name="Line 18"/>
          <p:cNvSpPr>
            <a:spLocks noChangeShapeType="1"/>
          </p:cNvSpPr>
          <p:nvPr/>
        </p:nvSpPr>
        <p:spPr bwMode="auto">
          <a:xfrm>
            <a:off x="7673975" y="6553200"/>
            <a:ext cx="0" cy="15081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0" name="Line 19"/>
          <p:cNvSpPr>
            <a:spLocks noChangeShapeType="1"/>
          </p:cNvSpPr>
          <p:nvPr/>
        </p:nvSpPr>
        <p:spPr bwMode="auto">
          <a:xfrm>
            <a:off x="2268538" y="6165850"/>
            <a:ext cx="0" cy="315913"/>
          </a:xfrm>
          <a:prstGeom prst="lin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21" name="Line 20"/>
          <p:cNvSpPr>
            <a:spLocks noChangeShapeType="1"/>
          </p:cNvSpPr>
          <p:nvPr/>
        </p:nvSpPr>
        <p:spPr bwMode="auto">
          <a:xfrm>
            <a:off x="2268538" y="6553200"/>
            <a:ext cx="0" cy="150813"/>
          </a:xfrm>
          <a:prstGeom prst="line">
            <a:avLst/>
          </a:prstGeom>
          <a:noFill/>
          <a:ln w="19050">
            <a:solidFill>
              <a:srgbClr val="FD79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422" name="Group 21"/>
          <p:cNvGrpSpPr>
            <a:grpSpLocks/>
          </p:cNvGrpSpPr>
          <p:nvPr/>
        </p:nvGrpSpPr>
        <p:grpSpPr bwMode="auto">
          <a:xfrm>
            <a:off x="8675688" y="6553200"/>
            <a:ext cx="150812" cy="150813"/>
            <a:chOff x="5465" y="4128"/>
            <a:chExt cx="95" cy="95"/>
          </a:xfrm>
        </p:grpSpPr>
        <p:sp>
          <p:nvSpPr>
            <p:cNvPr id="17428" name="Oval 22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10800000">
              <a:off x="5465" y="4128"/>
              <a:ext cx="95" cy="95"/>
            </a:xfrm>
            <a:prstGeom prst="ellipse">
              <a:avLst/>
            </a:prstGeom>
            <a:solidFill>
              <a:srgbClr val="9696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17429" name="AutoShape 23">
              <a:hlinkClick r:id="" action="ppaction://hlinkshowjump?jump=nextslide"/>
            </p:cNvPr>
            <p:cNvSpPr>
              <a:spLocks noChangeArrowheads="1"/>
            </p:cNvSpPr>
            <p:nvPr/>
          </p:nvSpPr>
          <p:spPr bwMode="auto">
            <a:xfrm rot="5400000">
              <a:off x="5491" y="4144"/>
              <a:ext cx="57" cy="57"/>
            </a:xfrm>
            <a:prstGeom prst="triangle">
              <a:avLst>
                <a:gd name="adj" fmla="val 50000"/>
              </a:avLst>
            </a:prstGeom>
            <a:solidFill>
              <a:srgbClr val="B2B2B2"/>
            </a:solidFill>
            <a:ln w="19050">
              <a:solidFill>
                <a:srgbClr val="B2B2B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17423" name="Rectangle 24"/>
          <p:cNvSpPr>
            <a:spLocks noChangeArrowheads="1"/>
          </p:cNvSpPr>
          <p:nvPr/>
        </p:nvSpPr>
        <p:spPr bwMode="auto">
          <a:xfrm>
            <a:off x="0" y="5734050"/>
            <a:ext cx="1871663" cy="1123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7424" name="Rectangle 25"/>
          <p:cNvSpPr>
            <a:spLocks noChangeArrowheads="1"/>
          </p:cNvSpPr>
          <p:nvPr/>
        </p:nvSpPr>
        <p:spPr bwMode="auto">
          <a:xfrm>
            <a:off x="3132138" y="3020020"/>
            <a:ext cx="3600450" cy="972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l">
              <a:buClrTx/>
              <a:buFontTx/>
              <a:buNone/>
            </a:pPr>
            <a:r>
              <a:rPr lang="ca-ES" sz="2000">
                <a:solidFill>
                  <a:srgbClr val="FF3300"/>
                </a:solidFill>
              </a:rPr>
              <a:t>DESA’L línies de millora</a:t>
            </a:r>
          </a:p>
          <a:p>
            <a:pPr algn="l">
              <a:buClrTx/>
              <a:buFontTx/>
              <a:buNone/>
            </a:pPr>
            <a:endParaRPr lang="ca-ES" sz="2000">
              <a:solidFill>
                <a:srgbClr val="FF3300"/>
              </a:solidFill>
            </a:endParaRPr>
          </a:p>
          <a:p>
            <a:pPr algn="l">
              <a:buClrTx/>
              <a:buFontTx/>
              <a:buNone/>
            </a:pPr>
            <a:r>
              <a:rPr lang="ca-ES" sz="2000">
                <a:solidFill>
                  <a:srgbClr val="FF3300"/>
                </a:solidFill>
              </a:rPr>
              <a:t>	10/10/2022</a:t>
            </a:r>
          </a:p>
          <a:p>
            <a:pPr algn="l">
              <a:buClrTx/>
              <a:buFontTx/>
              <a:buNone/>
            </a:pPr>
            <a:endParaRPr lang="ca-ES" sz="2000">
              <a:solidFill>
                <a:srgbClr val="FF3300"/>
              </a:solidFill>
            </a:endParaRPr>
          </a:p>
          <a:p>
            <a:pPr algn="l">
              <a:buClrTx/>
              <a:buFontTx/>
              <a:buNone/>
            </a:pPr>
            <a:endParaRPr lang="ca-ES" sz="2000">
              <a:solidFill>
                <a:srgbClr val="FF3300"/>
              </a:solidFill>
            </a:endParaRPr>
          </a:p>
        </p:txBody>
      </p:sp>
      <p:sp>
        <p:nvSpPr>
          <p:cNvPr id="17425" name="Rectangle 26"/>
          <p:cNvSpPr>
            <a:spLocks noChangeArrowheads="1"/>
          </p:cNvSpPr>
          <p:nvPr/>
        </p:nvSpPr>
        <p:spPr bwMode="auto">
          <a:xfrm>
            <a:off x="2987675" y="4149725"/>
            <a:ext cx="4176713" cy="115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Arial" charset="0"/>
              <a:buNone/>
              <a:tabLst>
                <a:tab pos="0" algn="l"/>
              </a:tabLst>
            </a:pPr>
            <a:endParaRPr lang="es-ES" sz="1800" b="0">
              <a:solidFill>
                <a:schemeClr val="tx1"/>
              </a:solidFill>
              <a:latin typeface="Arial" charset="0"/>
            </a:endParaRPr>
          </a:p>
          <a:p>
            <a:pPr algn="l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110000"/>
              <a:buFont typeface="Arial" charset="0"/>
              <a:buNone/>
              <a:tabLst>
                <a:tab pos="0" algn="l"/>
              </a:tabLst>
            </a:pPr>
            <a:endParaRPr lang="es-ES" sz="1800" b="0">
              <a:solidFill>
                <a:schemeClr val="tx1"/>
              </a:solidFill>
              <a:latin typeface="Arial" charset="0"/>
            </a:endParaRPr>
          </a:p>
        </p:txBody>
      </p:sp>
      <p:pic>
        <p:nvPicPr>
          <p:cNvPr id="17426" name="Picture 3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0400" y="5661025"/>
            <a:ext cx="3008313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520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Antecedents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188" y="980728"/>
            <a:ext cx="8353300" cy="5145435"/>
          </a:xfrm>
        </p:spPr>
        <p:txBody>
          <a:bodyPr/>
          <a:lstStyle/>
          <a:p>
            <a:r>
              <a:rPr lang="ca-ES" sz="1400"/>
              <a:t>Posada en marxa del servei el 06/10/2022 amb una única integració en mode pilot: </a:t>
            </a:r>
            <a:r>
              <a:rPr lang="ca-ES" sz="1400" err="1"/>
              <a:t>eValisa</a:t>
            </a:r>
            <a:endParaRPr lang="ca-ES" sz="1400"/>
          </a:p>
          <a:p>
            <a:pPr marL="0" indent="0">
              <a:buNone/>
            </a:pPr>
            <a:endParaRPr lang="ca-ES" sz="1400"/>
          </a:p>
          <a:p>
            <a:r>
              <a:rPr lang="ca-ES" sz="1400"/>
              <a:t>Migració inicial d’1,4M documents (700 GB)</a:t>
            </a:r>
          </a:p>
          <a:p>
            <a:pPr marL="0" indent="0">
              <a:buNone/>
            </a:pPr>
            <a:endParaRPr lang="ca-ES" sz="1400"/>
          </a:p>
          <a:p>
            <a:r>
              <a:rPr lang="ca-ES" sz="1400"/>
              <a:t>Serveis integrats amb DESA’L a PRO en l’actualitat:</a:t>
            </a:r>
          </a:p>
          <a:p>
            <a:pPr lvl="1"/>
            <a:r>
              <a:rPr lang="ca-ES" sz="1200" err="1"/>
              <a:t>eVALISA</a:t>
            </a:r>
            <a:endParaRPr lang="ca-ES" sz="1200"/>
          </a:p>
          <a:p>
            <a:pPr lvl="1"/>
            <a:r>
              <a:rPr lang="ca-ES" sz="1200"/>
              <a:t>ETAULER</a:t>
            </a:r>
          </a:p>
          <a:p>
            <a:pPr lvl="1"/>
            <a:r>
              <a:rPr lang="ca-ES" sz="1200"/>
              <a:t>ETRAM</a:t>
            </a:r>
          </a:p>
          <a:p>
            <a:pPr lvl="1"/>
            <a:r>
              <a:rPr lang="ca-ES" sz="1200"/>
              <a:t>IDCATMOBIL</a:t>
            </a:r>
          </a:p>
          <a:p>
            <a:pPr lvl="1"/>
            <a:r>
              <a:rPr lang="ca-ES" sz="1200"/>
              <a:t>ENOTUM</a:t>
            </a:r>
            <a:endParaRPr lang="ca-ES" sz="1000"/>
          </a:p>
          <a:p>
            <a:endParaRPr lang="ca-ES" sz="1400"/>
          </a:p>
          <a:p>
            <a:r>
              <a:rPr lang="ca-ES" sz="1400"/>
              <a:t>Actualment hi ha &gt; 5,2M documents (2,4TB)</a:t>
            </a:r>
          </a:p>
          <a:p>
            <a:endParaRPr lang="ca-ES" sz="1400"/>
          </a:p>
          <a:p>
            <a:r>
              <a:rPr lang="ca-ES" sz="1400"/>
              <a:t>Hem afegit nous serveis i recursos (</a:t>
            </a:r>
            <a:r>
              <a:rPr lang="ca-ES" sz="1400" err="1"/>
              <a:t>OpenSearch</a:t>
            </a:r>
            <a:r>
              <a:rPr lang="ca-ES" sz="140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7078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Millores en la seguretat (I)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11188" y="980728"/>
            <a:ext cx="8137525" cy="5145435"/>
          </a:xfrm>
        </p:spPr>
        <p:txBody>
          <a:bodyPr/>
          <a:lstStyle/>
          <a:p>
            <a:r>
              <a:rPr lang="es-ES" sz="1400" err="1"/>
              <a:t>Xifrat</a:t>
            </a:r>
            <a:r>
              <a:rPr lang="es-ES" sz="1400"/>
              <a:t> en </a:t>
            </a:r>
            <a:r>
              <a:rPr lang="es-ES" sz="1400" err="1"/>
              <a:t>repòs</a:t>
            </a:r>
            <a:r>
              <a:rPr lang="es-ES" sz="1400"/>
              <a:t> </a:t>
            </a:r>
            <a:r>
              <a:rPr lang="es-ES" sz="1400" err="1"/>
              <a:t>amb</a:t>
            </a:r>
            <a:r>
              <a:rPr lang="es-ES" sz="1400"/>
              <a:t> KMS de </a:t>
            </a:r>
            <a:r>
              <a:rPr lang="es-ES" sz="1400" err="1"/>
              <a:t>tots</a:t>
            </a:r>
            <a:r>
              <a:rPr lang="es-ES" sz="1400"/>
              <a:t> </a:t>
            </a:r>
            <a:r>
              <a:rPr lang="es-ES" sz="1400" err="1"/>
              <a:t>els</a:t>
            </a:r>
            <a:r>
              <a:rPr lang="es-ES" sz="1400"/>
              <a:t> </a:t>
            </a:r>
            <a:r>
              <a:rPr lang="es-ES" sz="1400" err="1"/>
              <a:t>tipus</a:t>
            </a:r>
            <a:r>
              <a:rPr lang="es-ES" sz="1400"/>
              <a:t> de </a:t>
            </a:r>
            <a:r>
              <a:rPr lang="es-ES" sz="1400" err="1"/>
              <a:t>repositoris</a:t>
            </a:r>
            <a:r>
              <a:rPr lang="es-ES" sz="1400"/>
              <a:t> de dades (</a:t>
            </a:r>
            <a:r>
              <a:rPr lang="es-ES" sz="1400" err="1"/>
              <a:t>buckets</a:t>
            </a:r>
            <a:r>
              <a:rPr lang="es-ES" sz="1400"/>
              <a:t> de S3, </a:t>
            </a:r>
            <a:r>
              <a:rPr lang="es-ES" sz="1400" err="1"/>
              <a:t>taules</a:t>
            </a:r>
            <a:r>
              <a:rPr lang="es-ES" sz="1400"/>
              <a:t> </a:t>
            </a:r>
            <a:r>
              <a:rPr lang="es-ES" sz="1400" err="1"/>
              <a:t>DynamoDB</a:t>
            </a:r>
            <a:r>
              <a:rPr lang="es-ES" sz="1400"/>
              <a:t>, cues SQS, </a:t>
            </a:r>
            <a:r>
              <a:rPr lang="es-ES" sz="1400" err="1"/>
              <a:t>topics</a:t>
            </a:r>
            <a:r>
              <a:rPr lang="es-ES" sz="1400"/>
              <a:t> SNS, logs de </a:t>
            </a:r>
            <a:r>
              <a:rPr lang="es-ES" sz="1400" err="1"/>
              <a:t>CloudWatch</a:t>
            </a:r>
            <a:r>
              <a:rPr lang="es-ES" sz="1400"/>
              <a:t>/</a:t>
            </a:r>
            <a:r>
              <a:rPr lang="es-ES" sz="1400" err="1"/>
              <a:t>CloudTrail</a:t>
            </a:r>
            <a:r>
              <a:rPr lang="es-ES" sz="1400"/>
              <a:t>, </a:t>
            </a:r>
            <a:r>
              <a:rPr lang="es-ES" sz="1400" err="1"/>
              <a:t>volums</a:t>
            </a:r>
            <a:r>
              <a:rPr lang="es-ES" sz="1400"/>
              <a:t> EBS, etc.)</a:t>
            </a:r>
          </a:p>
          <a:p>
            <a:endParaRPr lang="es-ES" sz="1400"/>
          </a:p>
          <a:p>
            <a:r>
              <a:rPr lang="ca-ES" sz="1400"/>
              <a:t>Polítiques SCP per evitar que les </a:t>
            </a:r>
            <a:r>
              <a:rPr lang="ca-ES" sz="1400" err="1"/>
              <a:t>CMKs</a:t>
            </a:r>
            <a:r>
              <a:rPr lang="ca-ES" sz="1400"/>
              <a:t> de KMS es puguin esborrar</a:t>
            </a:r>
            <a:endParaRPr lang="es-ES" sz="1400"/>
          </a:p>
          <a:p>
            <a:endParaRPr lang="ca-ES" sz="1400"/>
          </a:p>
          <a:p>
            <a:r>
              <a:rPr lang="ca-ES" sz="1400"/>
              <a:t>Correcció dels </a:t>
            </a:r>
            <a:r>
              <a:rPr lang="ca-ES" sz="1400" err="1"/>
              <a:t>findings</a:t>
            </a:r>
            <a:r>
              <a:rPr lang="ca-ES" sz="1400"/>
              <a:t> de seguretat detectats per AWS de nivell alt i de nivell mig</a:t>
            </a:r>
          </a:p>
          <a:p>
            <a:endParaRPr lang="es-ES" sz="1400"/>
          </a:p>
          <a:p>
            <a:r>
              <a:rPr lang="es-ES" sz="1400" err="1"/>
              <a:t>Execució</a:t>
            </a:r>
            <a:r>
              <a:rPr lang="es-ES" sz="1400"/>
              <a:t> </a:t>
            </a:r>
            <a:r>
              <a:rPr lang="es-ES" sz="1400" err="1"/>
              <a:t>d’un</a:t>
            </a:r>
            <a:r>
              <a:rPr lang="es-ES" sz="1400"/>
              <a:t> pen-test (</a:t>
            </a:r>
            <a:r>
              <a:rPr lang="es-ES" sz="1400" err="1"/>
              <a:t>claranet</a:t>
            </a:r>
            <a:r>
              <a:rPr lang="es-ES" sz="1400"/>
              <a:t>)</a:t>
            </a:r>
          </a:p>
          <a:p>
            <a:pPr marL="0" indent="0">
              <a:buNone/>
            </a:pPr>
            <a:endParaRPr lang="es-ES" sz="1400"/>
          </a:p>
          <a:p>
            <a:r>
              <a:rPr lang="ca-ES" sz="1400"/>
              <a:t>Usuaris nominals amb MFA obligatori. Gestió de permisos basada en rols sota el principi </a:t>
            </a:r>
            <a:r>
              <a:rPr lang="ca-ES" sz="1400" i="1" err="1"/>
              <a:t>Least</a:t>
            </a:r>
            <a:r>
              <a:rPr lang="ca-ES" sz="1400" i="1"/>
              <a:t> </a:t>
            </a:r>
            <a:r>
              <a:rPr lang="ca-ES" sz="1400" i="1" err="1"/>
              <a:t>Privilege</a:t>
            </a:r>
            <a:endParaRPr lang="ca-ES" sz="1400" i="1"/>
          </a:p>
          <a:p>
            <a:pPr marL="0" indent="0">
              <a:buNone/>
            </a:pPr>
            <a:endParaRPr lang="ca-ES" sz="1400" i="1"/>
          </a:p>
          <a:p>
            <a:r>
              <a:rPr lang="ca-ES" sz="1400"/>
              <a:t>Reestructuració de tots els comptes de DESA’L i gestió centralitzada amb </a:t>
            </a:r>
            <a:r>
              <a:rPr lang="ca-ES" sz="1400" err="1"/>
              <a:t>Organizations</a:t>
            </a:r>
            <a:r>
              <a:rPr lang="ca-ES" sz="1400"/>
              <a:t> (7 comptes d’AWS només per al DESA’L). </a:t>
            </a:r>
          </a:p>
          <a:p>
            <a:endParaRPr lang="ca-ES" sz="1400"/>
          </a:p>
          <a:p>
            <a:r>
              <a:rPr lang="es-ES" sz="1400" err="1"/>
              <a:t>Configuració</a:t>
            </a:r>
            <a:r>
              <a:rPr lang="es-ES" sz="1400"/>
              <a:t> de VPC </a:t>
            </a:r>
            <a:r>
              <a:rPr lang="es-ES" sz="1400" err="1"/>
              <a:t>Endpoints</a:t>
            </a:r>
            <a:endParaRPr lang="ca-ES" sz="1400"/>
          </a:p>
          <a:p>
            <a:endParaRPr lang="ca-ES" sz="1400"/>
          </a:p>
          <a:p>
            <a:r>
              <a:rPr lang="ca-ES" sz="1400"/>
              <a:t>Definició d’un ampli conjunt d’alarmes i </a:t>
            </a:r>
            <a:r>
              <a:rPr lang="ca-ES" sz="1400" err="1"/>
              <a:t>dashboards</a:t>
            </a:r>
            <a:r>
              <a:rPr lang="ca-ES" sz="1400"/>
              <a:t> personalitzats de </a:t>
            </a:r>
            <a:r>
              <a:rPr lang="ca-ES" sz="1400" err="1"/>
              <a:t>CloudWatch</a:t>
            </a:r>
            <a:endParaRPr lang="ca-ES" sz="1400"/>
          </a:p>
          <a:p>
            <a:pPr marL="0" indent="0">
              <a:buNone/>
            </a:pPr>
            <a:endParaRPr lang="ca-ES" sz="1400"/>
          </a:p>
          <a:p>
            <a:endParaRPr lang="ca-ES" sz="1400"/>
          </a:p>
          <a:p>
            <a:endParaRPr lang="ca-E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880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Millores en la seguretat (II)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58" y="893050"/>
            <a:ext cx="8856984" cy="5145435"/>
          </a:xfrm>
        </p:spPr>
        <p:txBody>
          <a:bodyPr/>
          <a:lstStyle/>
          <a:p>
            <a:r>
              <a:rPr lang="es-ES" sz="1400" err="1"/>
              <a:t>Backup</a:t>
            </a:r>
            <a:r>
              <a:rPr lang="es-ES" sz="1400"/>
              <a:t> i </a:t>
            </a:r>
            <a:r>
              <a:rPr lang="es-ES" sz="1400" err="1"/>
              <a:t>pla</a:t>
            </a:r>
            <a:r>
              <a:rPr lang="es-ES" sz="1400"/>
              <a:t> de </a:t>
            </a:r>
            <a:r>
              <a:rPr lang="es-ES" sz="1400" err="1"/>
              <a:t>continuitat</a:t>
            </a:r>
            <a:r>
              <a:rPr lang="es-ES" sz="1400"/>
              <a:t> (</a:t>
            </a:r>
            <a:r>
              <a:rPr lang="es-ES" sz="1400" err="1"/>
              <a:t>tots</a:t>
            </a:r>
            <a:r>
              <a:rPr lang="es-ES" sz="1400"/>
              <a:t> </a:t>
            </a:r>
            <a:r>
              <a:rPr lang="es-ES" sz="1400" err="1"/>
              <a:t>els</a:t>
            </a:r>
            <a:r>
              <a:rPr lang="es-ES" sz="1400"/>
              <a:t> </a:t>
            </a:r>
            <a:r>
              <a:rPr lang="es-ES" sz="1400" err="1"/>
              <a:t>components</a:t>
            </a:r>
            <a:r>
              <a:rPr lang="es-ES" sz="1400"/>
              <a:t> </a:t>
            </a:r>
            <a:r>
              <a:rPr lang="es-ES" sz="1400" err="1"/>
              <a:t>desplegats</a:t>
            </a:r>
            <a:r>
              <a:rPr lang="es-ES" sz="1400"/>
              <a:t> en Multi-AZ)</a:t>
            </a:r>
          </a:p>
          <a:p>
            <a:pPr marL="522287" lvl="1" indent="0">
              <a:buNone/>
            </a:pPr>
            <a:endParaRPr lang="es-ES" sz="800"/>
          </a:p>
          <a:p>
            <a:pPr lvl="1"/>
            <a:r>
              <a:rPr lang="es-ES" sz="1200" err="1"/>
              <a:t>Buckets</a:t>
            </a:r>
            <a:r>
              <a:rPr lang="es-ES" sz="1200"/>
              <a:t> S3</a:t>
            </a:r>
          </a:p>
          <a:p>
            <a:pPr lvl="2"/>
            <a:r>
              <a:rPr lang="ca-ES" sz="1200" err="1"/>
              <a:t>Versionat</a:t>
            </a:r>
            <a:r>
              <a:rPr lang="ca-ES" sz="1200"/>
              <a:t> activat</a:t>
            </a:r>
          </a:p>
          <a:p>
            <a:pPr lvl="2"/>
            <a:r>
              <a:rPr lang="ca-ES" sz="1200"/>
              <a:t>Replicació dels </a:t>
            </a:r>
            <a:r>
              <a:rPr lang="ca-ES" sz="1200" err="1"/>
              <a:t>buckets</a:t>
            </a:r>
            <a:r>
              <a:rPr lang="ca-ES" sz="1200"/>
              <a:t> S3 amb SRR (</a:t>
            </a:r>
            <a:r>
              <a:rPr lang="ca-ES" sz="1200" err="1"/>
              <a:t>Glacier</a:t>
            </a:r>
            <a:r>
              <a:rPr lang="ca-ES" sz="1200"/>
              <a:t> </a:t>
            </a:r>
            <a:r>
              <a:rPr lang="ca-ES" sz="1200" err="1"/>
              <a:t>Deep</a:t>
            </a:r>
            <a:r>
              <a:rPr lang="ca-ES" sz="1200"/>
              <a:t> </a:t>
            </a:r>
            <a:r>
              <a:rPr lang="ca-ES" sz="1200" err="1"/>
              <a:t>Archive</a:t>
            </a:r>
            <a:r>
              <a:rPr lang="ca-ES" sz="1200"/>
              <a:t>)</a:t>
            </a:r>
          </a:p>
          <a:p>
            <a:pPr lvl="3"/>
            <a:r>
              <a:rPr lang="ca-ES" sz="1200" err="1"/>
              <a:t>Buckets</a:t>
            </a:r>
            <a:r>
              <a:rPr lang="ca-ES" sz="1200"/>
              <a:t> de rèplica ubicats en un compte excloent </a:t>
            </a:r>
            <a:r>
              <a:rPr lang="es-ES" sz="1200"/>
              <a:t>(Seguretat)</a:t>
            </a:r>
            <a:endParaRPr lang="ca-ES" sz="1200"/>
          </a:p>
          <a:p>
            <a:pPr lvl="3"/>
            <a:r>
              <a:rPr lang="ca-ES" sz="1200" err="1"/>
              <a:t>Buckets</a:t>
            </a:r>
            <a:r>
              <a:rPr lang="ca-ES" sz="1200"/>
              <a:t> de S3 de rèplica en mode WORM (bloqueig a nivell d’objecte que no permet modificacions ni esborrats)</a:t>
            </a:r>
          </a:p>
          <a:p>
            <a:pPr lvl="3"/>
            <a:r>
              <a:rPr lang="ca-ES" sz="1200"/>
              <a:t>Facilitat per recuperar 1 objecte determinat</a:t>
            </a:r>
          </a:p>
          <a:p>
            <a:pPr lvl="3"/>
            <a:r>
              <a:rPr lang="ca-ES" sz="1200" err="1"/>
              <a:t>CMKs</a:t>
            </a:r>
            <a:r>
              <a:rPr lang="ca-ES" sz="1200"/>
              <a:t> de KMS independents  (ens serveix com a </a:t>
            </a:r>
            <a:r>
              <a:rPr lang="ca-ES" sz="1200" err="1"/>
              <a:t>backup</a:t>
            </a:r>
            <a:r>
              <a:rPr lang="ca-ES" sz="1200"/>
              <a:t> de les pròpies </a:t>
            </a:r>
            <a:r>
              <a:rPr lang="ca-ES" sz="1200" err="1"/>
              <a:t>CMKs</a:t>
            </a:r>
            <a:r>
              <a:rPr lang="ca-ES" sz="1200"/>
              <a:t>)</a:t>
            </a:r>
          </a:p>
          <a:p>
            <a:pPr marL="522287" lvl="1" indent="0">
              <a:buNone/>
            </a:pPr>
            <a:endParaRPr lang="es-ES" sz="1200"/>
          </a:p>
          <a:p>
            <a:pPr lvl="1"/>
            <a:r>
              <a:rPr lang="es-ES" sz="1200" err="1"/>
              <a:t>Taules</a:t>
            </a:r>
            <a:r>
              <a:rPr lang="es-ES" sz="1200"/>
              <a:t> </a:t>
            </a:r>
            <a:r>
              <a:rPr lang="es-ES" sz="1200" err="1"/>
              <a:t>DynamoDB</a:t>
            </a:r>
            <a:endParaRPr lang="es-ES" sz="1200"/>
          </a:p>
          <a:p>
            <a:pPr lvl="2"/>
            <a:r>
              <a:rPr lang="es-ES" sz="1200" err="1"/>
              <a:t>Backup</a:t>
            </a:r>
            <a:r>
              <a:rPr lang="es-ES" sz="1200"/>
              <a:t> PITR </a:t>
            </a:r>
            <a:r>
              <a:rPr lang="es-ES" sz="1200" err="1"/>
              <a:t>amb</a:t>
            </a:r>
            <a:r>
              <a:rPr lang="es-ES" sz="1200"/>
              <a:t> 30 </a:t>
            </a:r>
            <a:r>
              <a:rPr lang="es-ES" sz="1200" err="1"/>
              <a:t>dies</a:t>
            </a:r>
            <a:r>
              <a:rPr lang="es-ES" sz="1200"/>
              <a:t> de </a:t>
            </a:r>
            <a:r>
              <a:rPr lang="es-ES" sz="1200" err="1"/>
              <a:t>retenció</a:t>
            </a:r>
            <a:r>
              <a:rPr lang="es-ES" sz="1200"/>
              <a:t> </a:t>
            </a:r>
          </a:p>
          <a:p>
            <a:pPr lvl="2"/>
            <a:r>
              <a:rPr lang="es-ES" sz="1200" err="1"/>
              <a:t>Exportació</a:t>
            </a:r>
            <a:r>
              <a:rPr lang="es-ES" sz="1200"/>
              <a:t> </a:t>
            </a:r>
            <a:r>
              <a:rPr lang="es-ES" sz="1200" err="1"/>
              <a:t>dels</a:t>
            </a:r>
            <a:r>
              <a:rPr lang="es-ES" sz="1200"/>
              <a:t> </a:t>
            </a:r>
            <a:r>
              <a:rPr lang="es-ES" sz="1200" err="1"/>
              <a:t>backups</a:t>
            </a:r>
            <a:r>
              <a:rPr lang="es-ES" sz="1200"/>
              <a:t> en un </a:t>
            </a:r>
            <a:r>
              <a:rPr lang="es-ES" sz="1200" err="1"/>
              <a:t>compte</a:t>
            </a:r>
            <a:r>
              <a:rPr lang="es-ES" sz="1200"/>
              <a:t> </a:t>
            </a:r>
            <a:r>
              <a:rPr lang="es-ES" sz="1200" err="1"/>
              <a:t>excloent</a:t>
            </a:r>
            <a:r>
              <a:rPr lang="es-ES" sz="1200"/>
              <a:t> (Seguretat)</a:t>
            </a:r>
          </a:p>
          <a:p>
            <a:pPr lvl="2"/>
            <a:r>
              <a:rPr lang="es-ES" sz="1200" err="1"/>
              <a:t>Gestió</a:t>
            </a:r>
            <a:r>
              <a:rPr lang="es-ES" sz="1200"/>
              <a:t> </a:t>
            </a:r>
            <a:r>
              <a:rPr lang="es-ES" sz="1200" err="1"/>
              <a:t>centralitzada</a:t>
            </a:r>
            <a:r>
              <a:rPr lang="es-ES" sz="1200"/>
              <a:t> </a:t>
            </a:r>
            <a:r>
              <a:rPr lang="es-ES" sz="1200" err="1"/>
              <a:t>dels</a:t>
            </a:r>
            <a:r>
              <a:rPr lang="es-ES" sz="1200"/>
              <a:t> </a:t>
            </a:r>
            <a:r>
              <a:rPr lang="es-ES" sz="1200" err="1"/>
              <a:t>backups</a:t>
            </a:r>
            <a:r>
              <a:rPr lang="es-ES" sz="1200"/>
              <a:t> </a:t>
            </a:r>
            <a:r>
              <a:rPr lang="es-ES" sz="1200" err="1"/>
              <a:t>amb</a:t>
            </a:r>
            <a:r>
              <a:rPr lang="es-ES" sz="1200"/>
              <a:t> AWS </a:t>
            </a:r>
            <a:r>
              <a:rPr lang="es-ES" sz="1200" err="1"/>
              <a:t>Backup</a:t>
            </a:r>
            <a:r>
              <a:rPr lang="es-ES" sz="1200"/>
              <a:t> </a:t>
            </a:r>
          </a:p>
          <a:p>
            <a:pPr lvl="2"/>
            <a:endParaRPr lang="es-ES" sz="1200"/>
          </a:p>
          <a:p>
            <a:pPr lvl="1"/>
            <a:r>
              <a:rPr lang="es-ES" sz="1200"/>
              <a:t>QLDB (Auditoria </a:t>
            </a:r>
            <a:r>
              <a:rPr lang="es-ES" sz="1200" err="1"/>
              <a:t>pròpia</a:t>
            </a:r>
            <a:r>
              <a:rPr lang="es-ES" sz="1200"/>
              <a:t> DESA’L en </a:t>
            </a:r>
            <a:r>
              <a:rPr lang="es-ES" sz="1200" err="1"/>
              <a:t>mode</a:t>
            </a:r>
            <a:r>
              <a:rPr lang="es-ES" sz="1200"/>
              <a:t> WORM)</a:t>
            </a:r>
          </a:p>
          <a:p>
            <a:pPr lvl="2"/>
            <a:r>
              <a:rPr lang="es-ES" sz="1200" err="1"/>
              <a:t>Exportació</a:t>
            </a:r>
            <a:r>
              <a:rPr lang="es-ES" sz="1200"/>
              <a:t> </a:t>
            </a:r>
            <a:r>
              <a:rPr lang="es-ES" sz="1200" err="1"/>
              <a:t>dels</a:t>
            </a:r>
            <a:r>
              <a:rPr lang="es-ES" sz="1200"/>
              <a:t> registres (JSON) en un </a:t>
            </a:r>
            <a:r>
              <a:rPr lang="es-ES" sz="1200" err="1"/>
              <a:t>bucket</a:t>
            </a:r>
            <a:r>
              <a:rPr lang="es-ES" sz="1200"/>
              <a:t> de S3 en un </a:t>
            </a:r>
            <a:r>
              <a:rPr lang="es-ES" sz="1200" err="1"/>
              <a:t>compte</a:t>
            </a:r>
            <a:r>
              <a:rPr lang="es-ES" sz="1200"/>
              <a:t> </a:t>
            </a:r>
            <a:r>
              <a:rPr lang="es-ES" sz="1200" err="1"/>
              <a:t>excloent</a:t>
            </a:r>
            <a:r>
              <a:rPr lang="es-ES" sz="1200"/>
              <a:t> (Seguretat)</a:t>
            </a:r>
          </a:p>
          <a:p>
            <a:pPr lvl="2"/>
            <a:endParaRPr lang="es-ES" sz="1200"/>
          </a:p>
          <a:p>
            <a:pPr lvl="1"/>
            <a:r>
              <a:rPr lang="es-ES" sz="1200"/>
              <a:t>Logs de </a:t>
            </a:r>
            <a:r>
              <a:rPr lang="es-ES" sz="1200" err="1"/>
              <a:t>CloudWatch</a:t>
            </a:r>
            <a:r>
              <a:rPr lang="es-ES" sz="1200"/>
              <a:t> i </a:t>
            </a:r>
            <a:r>
              <a:rPr lang="es-ES" sz="1200" err="1"/>
              <a:t>CloudTrail</a:t>
            </a:r>
            <a:r>
              <a:rPr lang="es-ES" sz="1200"/>
              <a:t> </a:t>
            </a:r>
          </a:p>
          <a:p>
            <a:pPr lvl="2"/>
            <a:r>
              <a:rPr lang="es-ES" sz="1200" err="1"/>
              <a:t>Exportació</a:t>
            </a:r>
            <a:r>
              <a:rPr lang="es-ES" sz="1200"/>
              <a:t> </a:t>
            </a:r>
            <a:r>
              <a:rPr lang="es-ES" sz="1200" err="1"/>
              <a:t>dels</a:t>
            </a:r>
            <a:r>
              <a:rPr lang="es-ES" sz="1200"/>
              <a:t> logs en un </a:t>
            </a:r>
            <a:r>
              <a:rPr lang="es-ES" sz="1200" err="1"/>
              <a:t>bucket</a:t>
            </a:r>
            <a:r>
              <a:rPr lang="es-ES" sz="1200"/>
              <a:t> de S3 (Glacier Deep Archive) </a:t>
            </a:r>
            <a:r>
              <a:rPr lang="es-ES" sz="1200" err="1"/>
              <a:t>centralitzat</a:t>
            </a:r>
            <a:r>
              <a:rPr lang="es-ES" sz="1200"/>
              <a:t> en un </a:t>
            </a:r>
            <a:r>
              <a:rPr lang="es-ES" sz="1200" err="1"/>
              <a:t>compte</a:t>
            </a:r>
            <a:r>
              <a:rPr lang="es-ES" sz="1200"/>
              <a:t> </a:t>
            </a:r>
            <a:r>
              <a:rPr lang="es-ES" sz="1200" err="1"/>
              <a:t>excloent</a:t>
            </a:r>
            <a:r>
              <a:rPr lang="es-ES" sz="1200"/>
              <a:t> (Seguretat)</a:t>
            </a:r>
          </a:p>
          <a:p>
            <a:pPr lvl="2"/>
            <a:r>
              <a:rPr lang="es-ES" sz="1200"/>
              <a:t>Logs </a:t>
            </a:r>
            <a:r>
              <a:rPr lang="es-ES" sz="1200" err="1"/>
              <a:t>xifrats</a:t>
            </a:r>
            <a:r>
              <a:rPr lang="es-ES" sz="1200"/>
              <a:t> i en </a:t>
            </a:r>
            <a:r>
              <a:rPr lang="es-ES" sz="1200" err="1"/>
              <a:t>mode</a:t>
            </a:r>
            <a:r>
              <a:rPr lang="es-ES" sz="1200"/>
              <a:t> WORM (</a:t>
            </a:r>
            <a:r>
              <a:rPr lang="es-ES" sz="1200" err="1"/>
              <a:t>retenció</a:t>
            </a:r>
            <a:r>
              <a:rPr lang="es-ES" sz="1200"/>
              <a:t> </a:t>
            </a:r>
            <a:r>
              <a:rPr lang="es-ES" sz="1200" err="1"/>
              <a:t>permanent</a:t>
            </a:r>
            <a:r>
              <a:rPr lang="es-ES" sz="1200"/>
              <a:t>)</a:t>
            </a:r>
          </a:p>
          <a:p>
            <a:pPr marL="922338" lvl="2" indent="0">
              <a:buNone/>
            </a:pPr>
            <a:endParaRPr lang="es-ES" sz="1200"/>
          </a:p>
          <a:p>
            <a:pPr lvl="1"/>
            <a:r>
              <a:rPr lang="es-ES" sz="1200" err="1"/>
              <a:t>Automatització</a:t>
            </a:r>
            <a:r>
              <a:rPr lang="es-ES" sz="1200"/>
              <a:t> de la infraestructura </a:t>
            </a:r>
            <a:r>
              <a:rPr lang="es-ES" sz="1200" err="1"/>
              <a:t>amb</a:t>
            </a:r>
            <a:r>
              <a:rPr lang="es-ES" sz="1200"/>
              <a:t> plantilles de </a:t>
            </a:r>
            <a:r>
              <a:rPr lang="es-ES" sz="1200" err="1"/>
              <a:t>CloudFormation</a:t>
            </a:r>
            <a:r>
              <a:rPr lang="es-ES" sz="1200"/>
              <a:t> (</a:t>
            </a:r>
            <a:r>
              <a:rPr lang="es-ES" sz="1200" err="1"/>
              <a:t>IaC</a:t>
            </a:r>
            <a:r>
              <a:rPr lang="es-ES" sz="120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725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Optimització de costos (I)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5</a:t>
            </a:fld>
            <a:endParaRPr lang="es-E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EFF622-8101-839C-0918-4078ED74F8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43" y="1124744"/>
            <a:ext cx="8748713" cy="36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9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Optimització de costos (II)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58" y="893050"/>
            <a:ext cx="8856984" cy="5145435"/>
          </a:xfrm>
        </p:spPr>
        <p:txBody>
          <a:bodyPr/>
          <a:lstStyle/>
          <a:p>
            <a:r>
              <a:rPr lang="es-ES" sz="1400" err="1"/>
              <a:t>Aplicació</a:t>
            </a:r>
            <a:r>
              <a:rPr lang="es-ES" sz="1400"/>
              <a:t> de polítiques de </a:t>
            </a:r>
            <a:r>
              <a:rPr lang="es-ES" sz="1400" err="1"/>
              <a:t>class</a:t>
            </a:r>
            <a:r>
              <a:rPr lang="es-ES" sz="1400"/>
              <a:t> </a:t>
            </a:r>
            <a:r>
              <a:rPr lang="es-ES" sz="1400" err="1"/>
              <a:t>storage</a:t>
            </a:r>
            <a:r>
              <a:rPr lang="es-ES" sz="1400"/>
              <a:t> en </a:t>
            </a:r>
            <a:r>
              <a:rPr lang="es-ES" sz="1400" err="1"/>
              <a:t>els</a:t>
            </a:r>
            <a:r>
              <a:rPr lang="es-ES" sz="1400"/>
              <a:t> </a:t>
            </a:r>
            <a:r>
              <a:rPr lang="es-ES" sz="1400" err="1"/>
              <a:t>buckets</a:t>
            </a:r>
            <a:r>
              <a:rPr lang="es-ES" sz="1400"/>
              <a:t> de S3</a:t>
            </a:r>
          </a:p>
          <a:p>
            <a:pPr lvl="1" indent="-220345"/>
            <a:r>
              <a:rPr lang="es-ES" sz="1200"/>
              <a:t>Glacier Deep Archive per </a:t>
            </a:r>
            <a:r>
              <a:rPr lang="es-ES" sz="1200" err="1"/>
              <a:t>als</a:t>
            </a:r>
            <a:r>
              <a:rPr lang="es-ES" sz="1200"/>
              <a:t> </a:t>
            </a:r>
            <a:r>
              <a:rPr lang="es-ES" sz="1200" err="1"/>
              <a:t>buckets</a:t>
            </a:r>
            <a:r>
              <a:rPr lang="es-ES" sz="1200"/>
              <a:t> S3 SRR, </a:t>
            </a:r>
            <a:r>
              <a:rPr lang="es-ES" sz="1200" err="1"/>
              <a:t>exportació</a:t>
            </a:r>
            <a:r>
              <a:rPr lang="es-ES" sz="1200"/>
              <a:t> de logs, etc.  (95% de </a:t>
            </a:r>
            <a:r>
              <a:rPr lang="es-ES" sz="1200" err="1"/>
              <a:t>descompte</a:t>
            </a:r>
            <a:r>
              <a:rPr lang="es-ES" sz="1200"/>
              <a:t>!)</a:t>
            </a:r>
            <a:endParaRPr lang="es-ES" sz="1200">
              <a:cs typeface="Arial"/>
            </a:endParaRPr>
          </a:p>
          <a:p>
            <a:pPr lvl="1" indent="-220345"/>
            <a:endParaRPr lang="es-ES" sz="1200">
              <a:cs typeface="Arial"/>
            </a:endParaRPr>
          </a:p>
          <a:p>
            <a:pPr lvl="1" indent="-220345"/>
            <a:r>
              <a:rPr lang="es-ES" sz="1200" err="1">
                <a:ea typeface="ＭＳ Ｐゴシック"/>
              </a:rPr>
              <a:t>Intelligent</a:t>
            </a:r>
            <a:r>
              <a:rPr lang="es-ES" sz="1200">
                <a:ea typeface="ＭＳ Ｐゴシック"/>
              </a:rPr>
              <a:t> </a:t>
            </a:r>
            <a:r>
              <a:rPr lang="es-ES" sz="1200" err="1">
                <a:ea typeface="ＭＳ Ｐゴシック"/>
              </a:rPr>
              <a:t>Tier</a:t>
            </a:r>
            <a:r>
              <a:rPr lang="es-ES" sz="1200">
                <a:ea typeface="ＭＳ Ｐゴシック"/>
              </a:rPr>
              <a:t> per al </a:t>
            </a:r>
            <a:r>
              <a:rPr lang="es-ES" sz="1200" err="1">
                <a:ea typeface="ＭＳ Ｐゴシック"/>
              </a:rPr>
              <a:t>bucket</a:t>
            </a:r>
            <a:r>
              <a:rPr lang="es-ES" sz="1200">
                <a:ea typeface="ＭＳ Ｐゴシック"/>
              </a:rPr>
              <a:t> principal </a:t>
            </a:r>
            <a:r>
              <a:rPr lang="es-ES" sz="1200" err="1">
                <a:ea typeface="ＭＳ Ｐゴシック"/>
              </a:rPr>
              <a:t>amb</a:t>
            </a:r>
            <a:r>
              <a:rPr lang="es-ES" sz="1200">
                <a:ea typeface="ＭＳ Ｐゴシック"/>
              </a:rPr>
              <a:t> </a:t>
            </a:r>
            <a:r>
              <a:rPr lang="es-ES" sz="1200" err="1">
                <a:ea typeface="ＭＳ Ｐゴシック"/>
              </a:rPr>
              <a:t>l’enviament</a:t>
            </a:r>
            <a:r>
              <a:rPr lang="es-ES" sz="1200">
                <a:ea typeface="ＭＳ Ｐゴシック"/>
              </a:rPr>
              <a:t> a la capa </a:t>
            </a:r>
            <a:r>
              <a:rPr lang="es-ES" sz="1200" err="1">
                <a:ea typeface="ＭＳ Ｐゴシック"/>
              </a:rPr>
              <a:t>Infrequent</a:t>
            </a:r>
            <a:r>
              <a:rPr lang="es-ES" sz="1200">
                <a:ea typeface="ＭＳ Ｐゴシック"/>
              </a:rPr>
              <a:t> Access </a:t>
            </a:r>
            <a:r>
              <a:rPr lang="es-ES" sz="1200" err="1">
                <a:ea typeface="ＭＳ Ｐゴシック"/>
              </a:rPr>
              <a:t>dels</a:t>
            </a:r>
            <a:r>
              <a:rPr lang="es-ES" sz="1200">
                <a:ea typeface="ＭＳ Ｐゴシック"/>
              </a:rPr>
              <a:t> </a:t>
            </a:r>
            <a:r>
              <a:rPr lang="es-ES" sz="1200" err="1">
                <a:ea typeface="ＭＳ Ｐゴシック"/>
              </a:rPr>
              <a:t>documents</a:t>
            </a:r>
            <a:r>
              <a:rPr lang="es-ES" sz="1200">
                <a:ea typeface="ＭＳ Ｐゴシック"/>
              </a:rPr>
              <a:t> no </a:t>
            </a:r>
            <a:r>
              <a:rPr lang="es-ES" sz="1200" err="1">
                <a:ea typeface="ＭＳ Ｐゴシック"/>
              </a:rPr>
              <a:t>accedits</a:t>
            </a:r>
            <a:r>
              <a:rPr lang="es-ES" sz="1200">
                <a:ea typeface="ＭＳ Ｐゴシック"/>
              </a:rPr>
              <a:t> en </a:t>
            </a:r>
            <a:r>
              <a:rPr lang="es-ES" sz="1200" err="1">
                <a:ea typeface="ＭＳ Ｐゴシック"/>
              </a:rPr>
              <a:t>els</a:t>
            </a:r>
            <a:r>
              <a:rPr lang="es-ES" sz="1200">
                <a:ea typeface="ＭＳ Ｐゴシック"/>
              </a:rPr>
              <a:t> </a:t>
            </a:r>
            <a:r>
              <a:rPr lang="es-ES" sz="1200" err="1">
                <a:ea typeface="ＭＳ Ｐゴシック"/>
              </a:rPr>
              <a:t>darrers</a:t>
            </a:r>
            <a:r>
              <a:rPr lang="es-ES" sz="1200">
                <a:ea typeface="ＭＳ Ｐゴシック"/>
              </a:rPr>
              <a:t> 30 diez (40% de </a:t>
            </a:r>
            <a:r>
              <a:rPr lang="es-ES" sz="1200" err="1">
                <a:ea typeface="ＭＳ Ｐゴシック"/>
              </a:rPr>
              <a:t>descompte</a:t>
            </a:r>
            <a:r>
              <a:rPr lang="es-ES" sz="1200">
                <a:ea typeface="ＭＳ Ｐゴシック"/>
              </a:rPr>
              <a:t>)</a:t>
            </a:r>
            <a:endParaRPr lang="es-ES" sz="800">
              <a:ea typeface="ＭＳ Ｐゴシック"/>
              <a:cs typeface="Arial"/>
            </a:endParaRPr>
          </a:p>
          <a:p>
            <a:pPr lvl="1" indent="-220345"/>
            <a:endParaRPr lang="es-ES" sz="800">
              <a:cs typeface="Arial"/>
            </a:endParaRPr>
          </a:p>
          <a:p>
            <a:pPr lvl="1" indent="-220345"/>
            <a:endParaRPr lang="es-ES" sz="800">
              <a:cs typeface="Arial"/>
            </a:endParaRPr>
          </a:p>
          <a:p>
            <a:r>
              <a:rPr lang="es-ES" sz="1400" err="1"/>
              <a:t>Optimització</a:t>
            </a:r>
            <a:r>
              <a:rPr lang="es-ES" sz="1400"/>
              <a:t> </a:t>
            </a:r>
            <a:r>
              <a:rPr lang="es-ES" sz="1400" err="1"/>
              <a:t>dels</a:t>
            </a:r>
            <a:r>
              <a:rPr lang="es-ES" sz="1400"/>
              <a:t> logs de </a:t>
            </a:r>
            <a:r>
              <a:rPr lang="es-ES" sz="1400" err="1"/>
              <a:t>CloudWatch</a:t>
            </a:r>
            <a:r>
              <a:rPr lang="es-ES" sz="1400"/>
              <a:t> (</a:t>
            </a:r>
            <a:r>
              <a:rPr lang="es-ES" sz="1400" err="1"/>
              <a:t>només</a:t>
            </a:r>
            <a:r>
              <a:rPr lang="es-ES" sz="1400"/>
              <a:t> es </a:t>
            </a:r>
            <a:r>
              <a:rPr lang="es-ES" sz="1400" err="1"/>
              <a:t>traçen</a:t>
            </a:r>
            <a:r>
              <a:rPr lang="es-ES" sz="1400"/>
              <a:t> WARNING i ERROR). </a:t>
            </a:r>
            <a:r>
              <a:rPr lang="es-ES" sz="1400" err="1"/>
              <a:t>Retenció</a:t>
            </a:r>
            <a:r>
              <a:rPr lang="es-ES" sz="1400"/>
              <a:t> de 30 </a:t>
            </a:r>
            <a:r>
              <a:rPr lang="es-ES" sz="1400" err="1"/>
              <a:t>dies</a:t>
            </a:r>
            <a:endParaRPr lang="es-ES" sz="1400"/>
          </a:p>
          <a:p>
            <a:endParaRPr lang="es-ES" sz="1400"/>
          </a:p>
          <a:p>
            <a:r>
              <a:rPr lang="es-ES" sz="1400" err="1"/>
              <a:t>Aplicació</a:t>
            </a:r>
            <a:r>
              <a:rPr lang="es-ES" sz="1400"/>
              <a:t> de </a:t>
            </a:r>
            <a:r>
              <a:rPr lang="es-ES" sz="1400" err="1"/>
              <a:t>savings</a:t>
            </a:r>
            <a:r>
              <a:rPr lang="es-ES" sz="1400"/>
              <a:t> </a:t>
            </a:r>
            <a:r>
              <a:rPr lang="es-ES" sz="1400" err="1"/>
              <a:t>plans</a:t>
            </a:r>
            <a:r>
              <a:rPr lang="es-ES" sz="1400"/>
              <a:t> a 1 </a:t>
            </a:r>
            <a:r>
              <a:rPr lang="es-ES" sz="1400" err="1"/>
              <a:t>any</a:t>
            </a:r>
            <a:r>
              <a:rPr lang="es-ES" sz="1400"/>
              <a:t> (60% de </a:t>
            </a:r>
            <a:r>
              <a:rPr lang="es-ES" sz="1400" err="1"/>
              <a:t>descompte</a:t>
            </a:r>
            <a:r>
              <a:rPr lang="es-ES" sz="1400"/>
              <a:t> en </a:t>
            </a:r>
            <a:r>
              <a:rPr lang="es-ES" sz="1400" err="1"/>
              <a:t>els</a:t>
            </a:r>
            <a:r>
              <a:rPr lang="es-ES" sz="1400"/>
              <a:t> </a:t>
            </a:r>
            <a:r>
              <a:rPr lang="es-ES" sz="1400" err="1"/>
              <a:t>serveis</a:t>
            </a:r>
            <a:r>
              <a:rPr lang="es-ES" sz="1400"/>
              <a:t> de </a:t>
            </a:r>
            <a:r>
              <a:rPr lang="es-ES" sz="1400" err="1"/>
              <a:t>computació</a:t>
            </a:r>
            <a:r>
              <a:rPr lang="es-ES" sz="1400"/>
              <a:t>)</a:t>
            </a:r>
            <a:endParaRPr lang="es-ES" sz="1600"/>
          </a:p>
          <a:p>
            <a:endParaRPr lang="es-ES" sz="1400"/>
          </a:p>
          <a:p>
            <a:r>
              <a:rPr lang="es-ES" sz="1400" err="1"/>
              <a:t>Ús</a:t>
            </a:r>
            <a:r>
              <a:rPr lang="es-ES" sz="1400"/>
              <a:t> </a:t>
            </a:r>
            <a:r>
              <a:rPr lang="es-ES" sz="1400" err="1"/>
              <a:t>d’arquitectures</a:t>
            </a:r>
            <a:r>
              <a:rPr lang="es-ES" sz="1400"/>
              <a:t> ARM (Graviton2) en </a:t>
            </a:r>
            <a:r>
              <a:rPr lang="es-ES" sz="1400" err="1"/>
              <a:t>instàncies</a:t>
            </a:r>
            <a:r>
              <a:rPr lang="es-ES" sz="1400"/>
              <a:t> EC2 i </a:t>
            </a:r>
            <a:r>
              <a:rPr lang="es-ES" sz="1400" err="1"/>
              <a:t>Lambdes</a:t>
            </a:r>
            <a:endParaRPr lang="es-ES" sz="1400"/>
          </a:p>
          <a:p>
            <a:endParaRPr lang="es-ES" sz="1400"/>
          </a:p>
          <a:p>
            <a:r>
              <a:rPr lang="es-ES" sz="1400" err="1"/>
              <a:t>Configuració</a:t>
            </a:r>
            <a:r>
              <a:rPr lang="es-ES" sz="1400"/>
              <a:t> de VPC </a:t>
            </a:r>
            <a:r>
              <a:rPr lang="es-ES" sz="1400" err="1"/>
              <a:t>Endpoints</a:t>
            </a:r>
            <a:endParaRPr lang="es-ES" sz="1400"/>
          </a:p>
          <a:p>
            <a:pPr marL="0" indent="0">
              <a:buNone/>
            </a:pPr>
            <a:endParaRPr lang="es-ES" sz="1400"/>
          </a:p>
          <a:p>
            <a:r>
              <a:rPr lang="es-ES" sz="1400" err="1"/>
              <a:t>Optimització</a:t>
            </a:r>
            <a:r>
              <a:rPr lang="es-ES" sz="1400"/>
              <a:t> de les polítiques </a:t>
            </a:r>
            <a:r>
              <a:rPr lang="es-ES" sz="1400" err="1"/>
              <a:t>d’escalat</a:t>
            </a:r>
            <a:r>
              <a:rPr lang="es-ES" sz="1400"/>
              <a:t> </a:t>
            </a:r>
            <a:r>
              <a:rPr lang="es-ES" sz="1400" err="1"/>
              <a:t>dels</a:t>
            </a:r>
            <a:r>
              <a:rPr lang="es-ES" sz="1400"/>
              <a:t> ASG</a:t>
            </a:r>
          </a:p>
          <a:p>
            <a:endParaRPr lang="es-ES" sz="1400"/>
          </a:p>
          <a:p>
            <a:r>
              <a:rPr lang="es-ES" sz="1400" err="1">
                <a:ea typeface="ＭＳ Ｐゴシック"/>
              </a:rPr>
              <a:t>Optimització</a:t>
            </a:r>
            <a:r>
              <a:rPr lang="es-ES" sz="1400">
                <a:ea typeface="ＭＳ Ｐゴシック"/>
              </a:rPr>
              <a:t> del </a:t>
            </a:r>
            <a:r>
              <a:rPr lang="es-ES" sz="1400" err="1">
                <a:ea typeface="ＭＳ Ｐゴシック"/>
              </a:rPr>
              <a:t>codi</a:t>
            </a:r>
            <a:r>
              <a:rPr lang="es-ES" sz="1400">
                <a:ea typeface="ＭＳ Ｐゴシック"/>
              </a:rPr>
              <a:t> de les </a:t>
            </a:r>
            <a:r>
              <a:rPr lang="es-ES" sz="1400" err="1">
                <a:ea typeface="ＭＳ Ｐゴシック"/>
              </a:rPr>
              <a:t>lambdes</a:t>
            </a:r>
          </a:p>
          <a:p>
            <a:pPr marL="0" indent="0">
              <a:buNone/>
            </a:pPr>
            <a:r>
              <a:rPr lang="es-ES" sz="1400" b="0"/>
              <a:t>	La potencia de </a:t>
            </a:r>
            <a:r>
              <a:rPr lang="es-ES" sz="1400" b="0" err="1"/>
              <a:t>computació</a:t>
            </a:r>
            <a:r>
              <a:rPr lang="es-ES" sz="1400" b="0"/>
              <a:t> </a:t>
            </a:r>
            <a:r>
              <a:rPr lang="es-ES" sz="1400" b="0" err="1"/>
              <a:t>assignada</a:t>
            </a:r>
            <a:r>
              <a:rPr lang="es-ES" sz="1400" b="0"/>
              <a:t> a una lambda ve donada per la </a:t>
            </a:r>
            <a:r>
              <a:rPr lang="es-ES" sz="1400" b="0" err="1"/>
              <a:t>quantitat</a:t>
            </a:r>
            <a:r>
              <a:rPr lang="es-ES" sz="1400" b="0"/>
              <a:t> de RAM que se </a:t>
            </a:r>
            <a:r>
              <a:rPr lang="es-ES" sz="1400" b="0" err="1"/>
              <a:t>li</a:t>
            </a:r>
            <a:r>
              <a:rPr lang="es-ES" sz="1400" b="0"/>
              <a:t> reserva. A </a:t>
            </a:r>
            <a:r>
              <a:rPr lang="es-ES" sz="1400" b="0" err="1"/>
              <a:t>menys</a:t>
            </a:r>
            <a:r>
              <a:rPr lang="es-ES" sz="1400" b="0"/>
              <a:t> RAM reservada, </a:t>
            </a:r>
            <a:r>
              <a:rPr lang="es-ES" sz="1400" b="0" err="1"/>
              <a:t>menys</a:t>
            </a:r>
            <a:r>
              <a:rPr lang="es-ES" sz="1400" b="0"/>
              <a:t> </a:t>
            </a:r>
            <a:r>
              <a:rPr lang="es-ES" sz="1400" b="0" err="1"/>
              <a:t>vCPU</a:t>
            </a:r>
            <a:r>
              <a:rPr lang="es-ES" sz="1400" b="0"/>
              <a:t> i </a:t>
            </a:r>
            <a:r>
              <a:rPr lang="es-ES" sz="1400" b="0" err="1"/>
              <a:t>menys</a:t>
            </a:r>
            <a:r>
              <a:rPr lang="es-ES" sz="1400" b="0"/>
              <a:t> </a:t>
            </a:r>
            <a:r>
              <a:rPr lang="es-ES" sz="1400" b="0" err="1"/>
              <a:t>cost</a:t>
            </a:r>
            <a:r>
              <a:rPr lang="es-ES" sz="1400" b="0"/>
              <a:t>.</a:t>
            </a:r>
          </a:p>
          <a:p>
            <a:endParaRPr lang="es-ES" sz="1400"/>
          </a:p>
          <a:p>
            <a:endParaRPr lang="es-ES" sz="1400"/>
          </a:p>
          <a:p>
            <a:pPr marL="521970" lvl="1" indent="0">
              <a:buNone/>
            </a:pPr>
            <a:endParaRPr lang="es-ES" sz="1200"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3198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err="1"/>
              <a:t>Pipeline</a:t>
            </a:r>
            <a:r>
              <a:rPr lang="ca-ES"/>
              <a:t> de CI/CD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58" y="893050"/>
            <a:ext cx="8641022" cy="5145435"/>
          </a:xfrm>
        </p:spPr>
        <p:txBody>
          <a:bodyPr/>
          <a:lstStyle/>
          <a:p>
            <a:r>
              <a:rPr lang="ca-ES" sz="1400"/>
              <a:t>Basat en les eines proporcionades per AWS:</a:t>
            </a:r>
          </a:p>
          <a:p>
            <a:pPr lvl="1">
              <a:spcBef>
                <a:spcPts val="1200"/>
              </a:spcBef>
            </a:pPr>
            <a:r>
              <a:rPr lang="ca-ES" sz="1200" err="1"/>
              <a:t>CodeCommit</a:t>
            </a:r>
            <a:r>
              <a:rPr lang="ca-ES" sz="1200"/>
              <a:t>: </a:t>
            </a:r>
            <a:r>
              <a:rPr lang="ca-ES" sz="1200" err="1"/>
              <a:t>Repositori</a:t>
            </a:r>
            <a:r>
              <a:rPr lang="ca-ES" sz="1200"/>
              <a:t> Git</a:t>
            </a:r>
          </a:p>
          <a:p>
            <a:pPr lvl="1"/>
            <a:r>
              <a:rPr lang="ca-ES" sz="1200" err="1"/>
              <a:t>CodePipeline</a:t>
            </a:r>
            <a:r>
              <a:rPr lang="ca-ES" sz="1200"/>
              <a:t>: </a:t>
            </a:r>
            <a:r>
              <a:rPr lang="ca-ES" sz="1200" err="1"/>
              <a:t>Pipeline</a:t>
            </a:r>
            <a:r>
              <a:rPr lang="ca-ES" sz="1200"/>
              <a:t> de compilació i desplegament</a:t>
            </a:r>
          </a:p>
          <a:p>
            <a:pPr lvl="1"/>
            <a:r>
              <a:rPr lang="ca-ES" sz="1200" err="1"/>
              <a:t>CloudFormation</a:t>
            </a:r>
            <a:r>
              <a:rPr lang="ca-ES" sz="1200"/>
              <a:t> : Creació/Actualització de la infraestructura</a:t>
            </a:r>
          </a:p>
          <a:p>
            <a:pPr marL="0" indent="0">
              <a:buNone/>
            </a:pPr>
            <a:endParaRPr lang="ca-ES" sz="1200"/>
          </a:p>
          <a:p>
            <a:r>
              <a:rPr lang="ca-ES" sz="1400"/>
              <a:t>Tres branques principals per al desenvolupament</a:t>
            </a:r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endParaRPr lang="es-ES" sz="1400"/>
          </a:p>
          <a:p>
            <a:pPr lvl="1"/>
            <a:r>
              <a:rPr lang="ca-ES" sz="1000"/>
              <a:t>El desenvolupador implementa les noves funcionalitats o correctius al seu ordinador, dins d’una branca dedicada a partir de la branca mare ‘</a:t>
            </a:r>
            <a:r>
              <a:rPr lang="ca-ES" sz="1000" err="1"/>
              <a:t>develop</a:t>
            </a:r>
            <a:r>
              <a:rPr lang="ca-ES" sz="1000"/>
              <a:t>’.</a:t>
            </a:r>
          </a:p>
          <a:p>
            <a:pPr lvl="1"/>
            <a:r>
              <a:rPr lang="ca-ES" sz="1000"/>
              <a:t>Quan el desenvolupament ha arribat a un punt estable el desenvolupador pot fer </a:t>
            </a:r>
            <a:r>
              <a:rPr lang="ca-ES" sz="1000" i="1"/>
              <a:t>push</a:t>
            </a:r>
            <a:r>
              <a:rPr lang="ca-ES" sz="1000"/>
              <a:t> de la branca i sol·licitar </a:t>
            </a:r>
            <a:r>
              <a:rPr lang="ca-ES" sz="1000" i="1"/>
              <a:t>pull </a:t>
            </a:r>
            <a:r>
              <a:rPr lang="ca-ES" sz="1000" i="1" err="1"/>
              <a:t>request</a:t>
            </a:r>
            <a:r>
              <a:rPr lang="ca-ES" sz="1000"/>
              <a:t> o, excepcionalment per a la branca de desenvolupament, fer </a:t>
            </a:r>
            <a:r>
              <a:rPr lang="ca-ES" sz="1000" i="1" err="1"/>
              <a:t>merge</a:t>
            </a:r>
            <a:r>
              <a:rPr lang="ca-ES" sz="1000"/>
              <a:t> amb ‘</a:t>
            </a:r>
            <a:r>
              <a:rPr lang="ca-ES" sz="1000" i="1" err="1"/>
              <a:t>develop</a:t>
            </a:r>
            <a:r>
              <a:rPr lang="ca-ES" sz="1000" i="1"/>
              <a:t>’</a:t>
            </a:r>
            <a:r>
              <a:rPr lang="ca-ES" sz="1000"/>
              <a:t> i fer </a:t>
            </a:r>
            <a:r>
              <a:rPr lang="ca-ES" sz="1000" i="1"/>
              <a:t>push.</a:t>
            </a:r>
          </a:p>
          <a:p>
            <a:pPr lvl="1"/>
            <a:r>
              <a:rPr lang="ca-ES" sz="1000"/>
              <a:t>En el cas d’haver fet una</a:t>
            </a:r>
            <a:r>
              <a:rPr lang="ca-ES" sz="1000" i="1"/>
              <a:t> pull </a:t>
            </a:r>
            <a:r>
              <a:rPr lang="ca-ES" sz="1000" i="1" err="1"/>
              <a:t>request</a:t>
            </a:r>
            <a:r>
              <a:rPr lang="ca-ES" sz="1000"/>
              <a:t>, aquesta s’inspecciona i, si s’accepta, es llença el procés de desplegament amb </a:t>
            </a:r>
            <a:r>
              <a:rPr lang="ca-ES" sz="1000" i="1" err="1"/>
              <a:t>CodePipeline</a:t>
            </a:r>
            <a:r>
              <a:rPr lang="ca-ES" sz="1000"/>
              <a:t>.</a:t>
            </a:r>
          </a:p>
          <a:p>
            <a:pPr lvl="1"/>
            <a:r>
              <a:rPr lang="ca-ES" sz="1000"/>
              <a:t>En el cas d’haver fet un push directe de la branca ‘</a:t>
            </a:r>
            <a:r>
              <a:rPr lang="ca-ES" sz="1000" i="1" err="1"/>
              <a:t>develop</a:t>
            </a:r>
            <a:r>
              <a:rPr lang="ca-ES" sz="1000"/>
              <a:t>’, si el missatge del darrer </a:t>
            </a:r>
            <a:r>
              <a:rPr lang="ca-ES" sz="1000" i="1" err="1"/>
              <a:t>commit</a:t>
            </a:r>
            <a:r>
              <a:rPr lang="ca-ES" sz="1000"/>
              <a:t> conté la clau [RELEASE] també es llança el desplegament. Si no porta aquesta paraula clau el desplegament s’ha de llançar manualment.</a:t>
            </a:r>
          </a:p>
          <a:p>
            <a:pPr marL="0" indent="0">
              <a:buNone/>
            </a:pPr>
            <a:endParaRPr lang="es-E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7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7C4204B5-C12E-CD66-48D8-29F6BACFE51B}"/>
              </a:ext>
            </a:extLst>
          </p:cNvPr>
          <p:cNvCxnSpPr>
            <a:cxnSpLocks/>
          </p:cNvCxnSpPr>
          <p:nvPr/>
        </p:nvCxnSpPr>
        <p:spPr bwMode="auto">
          <a:xfrm>
            <a:off x="1187624" y="2780928"/>
            <a:ext cx="7056784" cy="0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63A6C248-1EF2-486E-5643-B49B43826331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276595"/>
            <a:ext cx="7056784" cy="0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220DCB5-31F3-141F-5D94-B754B875EA25}"/>
              </a:ext>
            </a:extLst>
          </p:cNvPr>
          <p:cNvCxnSpPr>
            <a:cxnSpLocks/>
          </p:cNvCxnSpPr>
          <p:nvPr/>
        </p:nvCxnSpPr>
        <p:spPr bwMode="auto">
          <a:xfrm>
            <a:off x="1187624" y="3771635"/>
            <a:ext cx="7056784" cy="0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7FB22F9-A171-AD21-D4A9-526C063F8F24}"/>
              </a:ext>
            </a:extLst>
          </p:cNvPr>
          <p:cNvSpPr txBox="1"/>
          <p:nvPr/>
        </p:nvSpPr>
        <p:spPr>
          <a:xfrm>
            <a:off x="564719" y="2636913"/>
            <a:ext cx="6880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err="1">
                <a:solidFill>
                  <a:srgbClr val="339933"/>
                </a:solidFill>
              </a:rPr>
              <a:t>master</a:t>
            </a:r>
            <a:endParaRPr lang="ca-ES" sz="1000">
              <a:solidFill>
                <a:srgbClr val="339933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4A1DD97-69BD-80D0-C537-994AECE067F5}"/>
              </a:ext>
            </a:extLst>
          </p:cNvPr>
          <p:cNvSpPr txBox="1"/>
          <p:nvPr/>
        </p:nvSpPr>
        <p:spPr>
          <a:xfrm>
            <a:off x="542769" y="3153484"/>
            <a:ext cx="7168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err="1">
                <a:solidFill>
                  <a:srgbClr val="FFC000"/>
                </a:solidFill>
              </a:rPr>
              <a:t>staging</a:t>
            </a:r>
            <a:endParaRPr lang="ca-ES" sz="1000">
              <a:solidFill>
                <a:srgbClr val="FFC000"/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FE2E73B-8A1F-623D-BF0E-B9FA5985820E}"/>
              </a:ext>
            </a:extLst>
          </p:cNvPr>
          <p:cNvSpPr txBox="1"/>
          <p:nvPr/>
        </p:nvSpPr>
        <p:spPr>
          <a:xfrm>
            <a:off x="515133" y="3628246"/>
            <a:ext cx="7489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err="1">
                <a:solidFill>
                  <a:srgbClr val="0070C0"/>
                </a:solidFill>
              </a:rPr>
              <a:t>develop</a:t>
            </a:r>
            <a:endParaRPr lang="ca-ES" sz="1000">
              <a:solidFill>
                <a:srgbClr val="0070C0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FEEADD80-8201-33D8-75ED-E0A1B847F7DF}"/>
              </a:ext>
            </a:extLst>
          </p:cNvPr>
          <p:cNvSpPr txBox="1"/>
          <p:nvPr/>
        </p:nvSpPr>
        <p:spPr>
          <a:xfrm>
            <a:off x="4131534" y="3429000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>
                <a:solidFill>
                  <a:schemeClr val="bg1">
                    <a:lumMod val="50000"/>
                  </a:schemeClr>
                </a:solidFill>
              </a:rPr>
              <a:t>pull </a:t>
            </a:r>
            <a:r>
              <a:rPr lang="ca-ES" sz="800" b="0" err="1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ca-ES" sz="8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B1211C90-CDC4-70C7-77EA-773B17DCC639}"/>
              </a:ext>
            </a:extLst>
          </p:cNvPr>
          <p:cNvSpPr txBox="1"/>
          <p:nvPr/>
        </p:nvSpPr>
        <p:spPr>
          <a:xfrm>
            <a:off x="4855107" y="2933600"/>
            <a:ext cx="7970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>
                <a:solidFill>
                  <a:schemeClr val="bg1">
                    <a:lumMod val="50000"/>
                  </a:schemeClr>
                </a:solidFill>
              </a:rPr>
              <a:t>pull </a:t>
            </a:r>
            <a:r>
              <a:rPr lang="ca-ES" sz="800" b="0" err="1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ca-ES" sz="800" b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7" name="Conector recto 56">
            <a:extLst>
              <a:ext uri="{FF2B5EF4-FFF2-40B4-BE49-F238E27FC236}">
                <a16:creationId xmlns:a16="http://schemas.microsoft.com/office/drawing/2014/main" id="{04B6E273-7681-CB9D-A7D0-210A912DB244}"/>
              </a:ext>
            </a:extLst>
          </p:cNvPr>
          <p:cNvCxnSpPr>
            <a:cxnSpLocks/>
          </p:cNvCxnSpPr>
          <p:nvPr/>
        </p:nvCxnSpPr>
        <p:spPr bwMode="auto">
          <a:xfrm flipV="1">
            <a:off x="4638258" y="2780928"/>
            <a:ext cx="433699" cy="504057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9" name="Conector recto 58">
            <a:extLst>
              <a:ext uri="{FF2B5EF4-FFF2-40B4-BE49-F238E27FC236}">
                <a16:creationId xmlns:a16="http://schemas.microsoft.com/office/drawing/2014/main" id="{5C9BC769-5229-9CD6-ED36-8FC9CB37E2EF}"/>
              </a:ext>
            </a:extLst>
          </p:cNvPr>
          <p:cNvCxnSpPr>
            <a:cxnSpLocks/>
          </p:cNvCxnSpPr>
          <p:nvPr/>
        </p:nvCxnSpPr>
        <p:spPr bwMode="auto">
          <a:xfrm>
            <a:off x="1194332" y="4389944"/>
            <a:ext cx="7056784" cy="0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CuadroTexto 59">
            <a:extLst>
              <a:ext uri="{FF2B5EF4-FFF2-40B4-BE49-F238E27FC236}">
                <a16:creationId xmlns:a16="http://schemas.microsoft.com/office/drawing/2014/main" id="{24C35590-A9DB-7447-E1AB-BB10B22D776B}"/>
              </a:ext>
            </a:extLst>
          </p:cNvPr>
          <p:cNvSpPr txBox="1"/>
          <p:nvPr/>
        </p:nvSpPr>
        <p:spPr>
          <a:xfrm>
            <a:off x="521841" y="424655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1000" err="1">
                <a:solidFill>
                  <a:srgbClr val="002060"/>
                </a:solidFill>
              </a:rPr>
              <a:t>develop</a:t>
            </a:r>
            <a:endParaRPr lang="ca-ES" sz="1000">
              <a:solidFill>
                <a:srgbClr val="002060"/>
              </a:solidFill>
            </a:endParaRPr>
          </a:p>
          <a:p>
            <a:r>
              <a:rPr lang="ca-ES" sz="800" b="0">
                <a:solidFill>
                  <a:srgbClr val="00B0F0"/>
                </a:solidFill>
              </a:rPr>
              <a:t>(local)</a:t>
            </a:r>
          </a:p>
        </p:txBody>
      </p:sp>
      <p:sp>
        <p:nvSpPr>
          <p:cNvPr id="61" name="CuadroTexto 60">
            <a:extLst>
              <a:ext uri="{FF2B5EF4-FFF2-40B4-BE49-F238E27FC236}">
                <a16:creationId xmlns:a16="http://schemas.microsoft.com/office/drawing/2014/main" id="{87AC6EC4-3912-C424-1701-C99CCF9D4973}"/>
              </a:ext>
            </a:extLst>
          </p:cNvPr>
          <p:cNvSpPr txBox="1"/>
          <p:nvPr/>
        </p:nvSpPr>
        <p:spPr>
          <a:xfrm>
            <a:off x="3480804" y="3979644"/>
            <a:ext cx="10919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>
                <a:solidFill>
                  <a:schemeClr val="bg1">
                    <a:lumMod val="50000"/>
                  </a:schemeClr>
                </a:solidFill>
              </a:rPr>
              <a:t>push/pull </a:t>
            </a:r>
            <a:r>
              <a:rPr lang="ca-ES" sz="800" b="0" err="1">
                <a:solidFill>
                  <a:schemeClr val="bg1">
                    <a:lumMod val="50000"/>
                  </a:schemeClr>
                </a:solidFill>
              </a:rPr>
              <a:t>request</a:t>
            </a:r>
            <a:endParaRPr lang="ca-ES" sz="8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Forma libre: forma 61">
            <a:extLst>
              <a:ext uri="{FF2B5EF4-FFF2-40B4-BE49-F238E27FC236}">
                <a16:creationId xmlns:a16="http://schemas.microsoft.com/office/drawing/2014/main" id="{E0ECD0D4-7C6B-70D2-93AF-6628CEC8ADF1}"/>
              </a:ext>
            </a:extLst>
          </p:cNvPr>
          <p:cNvSpPr/>
          <p:nvPr/>
        </p:nvSpPr>
        <p:spPr bwMode="auto">
          <a:xfrm>
            <a:off x="1671574" y="4169962"/>
            <a:ext cx="453006" cy="223237"/>
          </a:xfrm>
          <a:custGeom>
            <a:avLst/>
            <a:gdLst>
              <a:gd name="connsiteX0" fmla="*/ 0 w 453006"/>
              <a:gd name="connsiteY0" fmla="*/ 216481 h 223237"/>
              <a:gd name="connsiteX1" fmla="*/ 125835 w 453006"/>
              <a:gd name="connsiteY1" fmla="*/ 199703 h 223237"/>
              <a:gd name="connsiteX2" fmla="*/ 302004 w 453006"/>
              <a:gd name="connsiteY2" fmla="*/ 23534 h 223237"/>
              <a:gd name="connsiteX3" fmla="*/ 453006 w 453006"/>
              <a:gd name="connsiteY3" fmla="*/ 6756 h 22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06" h="223237">
                <a:moveTo>
                  <a:pt x="0" y="216481"/>
                </a:moveTo>
                <a:cubicBezTo>
                  <a:pt x="37750" y="224171"/>
                  <a:pt x="75501" y="231861"/>
                  <a:pt x="125835" y="199703"/>
                </a:cubicBezTo>
                <a:cubicBezTo>
                  <a:pt x="176169" y="167545"/>
                  <a:pt x="247476" y="55692"/>
                  <a:pt x="302004" y="23534"/>
                </a:cubicBezTo>
                <a:cubicBezTo>
                  <a:pt x="356533" y="-8624"/>
                  <a:pt x="404769" y="-934"/>
                  <a:pt x="453006" y="6756"/>
                </a:cubicBez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63" name="Forma libre: forma 62">
            <a:extLst>
              <a:ext uri="{FF2B5EF4-FFF2-40B4-BE49-F238E27FC236}">
                <a16:creationId xmlns:a16="http://schemas.microsoft.com/office/drawing/2014/main" id="{8D3FBA2B-D845-75C5-24E2-93DA11B27E91}"/>
              </a:ext>
            </a:extLst>
          </p:cNvPr>
          <p:cNvSpPr/>
          <p:nvPr/>
        </p:nvSpPr>
        <p:spPr bwMode="auto">
          <a:xfrm flipH="1">
            <a:off x="2674473" y="4173211"/>
            <a:ext cx="453006" cy="213711"/>
          </a:xfrm>
          <a:custGeom>
            <a:avLst/>
            <a:gdLst>
              <a:gd name="connsiteX0" fmla="*/ 0 w 453006"/>
              <a:gd name="connsiteY0" fmla="*/ 216481 h 223237"/>
              <a:gd name="connsiteX1" fmla="*/ 125835 w 453006"/>
              <a:gd name="connsiteY1" fmla="*/ 199703 h 223237"/>
              <a:gd name="connsiteX2" fmla="*/ 302004 w 453006"/>
              <a:gd name="connsiteY2" fmla="*/ 23534 h 223237"/>
              <a:gd name="connsiteX3" fmla="*/ 453006 w 453006"/>
              <a:gd name="connsiteY3" fmla="*/ 6756 h 2232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3006" h="223237">
                <a:moveTo>
                  <a:pt x="0" y="216481"/>
                </a:moveTo>
                <a:cubicBezTo>
                  <a:pt x="37750" y="224171"/>
                  <a:pt x="75501" y="231861"/>
                  <a:pt x="125835" y="199703"/>
                </a:cubicBezTo>
                <a:cubicBezTo>
                  <a:pt x="176169" y="167545"/>
                  <a:pt x="247476" y="55692"/>
                  <a:pt x="302004" y="23534"/>
                </a:cubicBezTo>
                <a:cubicBezTo>
                  <a:pt x="356533" y="-8624"/>
                  <a:pt x="404769" y="-934"/>
                  <a:pt x="453006" y="6756"/>
                </a:cubicBezTo>
              </a:path>
            </a:pathLst>
          </a:cu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cxnSp>
        <p:nvCxnSpPr>
          <p:cNvPr id="64" name="Conector recto 63">
            <a:extLst>
              <a:ext uri="{FF2B5EF4-FFF2-40B4-BE49-F238E27FC236}">
                <a16:creationId xmlns:a16="http://schemas.microsoft.com/office/drawing/2014/main" id="{2EB437F8-A30F-0FB6-8048-BAA53E9EF935}"/>
              </a:ext>
            </a:extLst>
          </p:cNvPr>
          <p:cNvCxnSpPr>
            <a:cxnSpLocks/>
            <a:stCxn id="62" idx="3"/>
            <a:endCxn id="63" idx="3"/>
          </p:cNvCxnSpPr>
          <p:nvPr/>
        </p:nvCxnSpPr>
        <p:spPr bwMode="auto">
          <a:xfrm>
            <a:off x="2124580" y="4176718"/>
            <a:ext cx="549893" cy="2961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5" name="CuadroTexto 64">
            <a:extLst>
              <a:ext uri="{FF2B5EF4-FFF2-40B4-BE49-F238E27FC236}">
                <a16:creationId xmlns:a16="http://schemas.microsoft.com/office/drawing/2014/main" id="{9DFF9727-F5F2-6BFF-AD24-14FAA3118FDE}"/>
              </a:ext>
            </a:extLst>
          </p:cNvPr>
          <p:cNvSpPr txBox="1"/>
          <p:nvPr/>
        </p:nvSpPr>
        <p:spPr>
          <a:xfrm>
            <a:off x="1673559" y="3933056"/>
            <a:ext cx="5373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 err="1">
                <a:solidFill>
                  <a:schemeClr val="bg1">
                    <a:lumMod val="50000"/>
                  </a:schemeClr>
                </a:solidFill>
              </a:rPr>
              <a:t>branch</a:t>
            </a:r>
            <a:endParaRPr lang="ca-ES" sz="8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6" name="CuadroTexto 65">
            <a:extLst>
              <a:ext uri="{FF2B5EF4-FFF2-40B4-BE49-F238E27FC236}">
                <a16:creationId xmlns:a16="http://schemas.microsoft.com/office/drawing/2014/main" id="{346844F3-3A09-21B7-8147-AC18A7CAF6DF}"/>
              </a:ext>
            </a:extLst>
          </p:cNvPr>
          <p:cNvSpPr txBox="1"/>
          <p:nvPr/>
        </p:nvSpPr>
        <p:spPr>
          <a:xfrm>
            <a:off x="2841290" y="4390524"/>
            <a:ext cx="5132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 err="1">
                <a:solidFill>
                  <a:schemeClr val="bg1">
                    <a:lumMod val="50000"/>
                  </a:schemeClr>
                </a:solidFill>
              </a:rPr>
              <a:t>merge</a:t>
            </a:r>
            <a:endParaRPr lang="ca-ES" sz="800" b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1AB5E746-31E0-EED2-B55F-0133BDDB78AD}"/>
              </a:ext>
            </a:extLst>
          </p:cNvPr>
          <p:cNvCxnSpPr>
            <a:cxnSpLocks/>
          </p:cNvCxnSpPr>
          <p:nvPr/>
        </p:nvCxnSpPr>
        <p:spPr bwMode="auto">
          <a:xfrm flipV="1">
            <a:off x="3915421" y="3275666"/>
            <a:ext cx="433699" cy="504057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3A36094F-7796-C75E-CD47-8F9604D0D38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4366" y="3768952"/>
            <a:ext cx="516101" cy="617970"/>
          </a:xfrm>
          <a:prstGeom prst="line">
            <a:avLst/>
          </a:prstGeom>
          <a:solidFill>
            <a:srgbClr val="FF3300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72" name="Forma libre: forma 71">
            <a:extLst>
              <a:ext uri="{FF2B5EF4-FFF2-40B4-BE49-F238E27FC236}">
                <a16:creationId xmlns:a16="http://schemas.microsoft.com/office/drawing/2014/main" id="{105FD1EF-715F-38F4-9226-2F4DBD103B01}"/>
              </a:ext>
            </a:extLst>
          </p:cNvPr>
          <p:cNvSpPr/>
          <p:nvPr/>
        </p:nvSpPr>
        <p:spPr bwMode="auto">
          <a:xfrm>
            <a:off x="3740467" y="3766338"/>
            <a:ext cx="780176" cy="156774"/>
          </a:xfrm>
          <a:custGeom>
            <a:avLst/>
            <a:gdLst>
              <a:gd name="connsiteX0" fmla="*/ 0 w 780176"/>
              <a:gd name="connsiteY0" fmla="*/ 0 h 119550"/>
              <a:gd name="connsiteX1" fmla="*/ 192946 w 780176"/>
              <a:gd name="connsiteY1" fmla="*/ 109057 h 119550"/>
              <a:gd name="connsiteX2" fmla="*/ 780176 w 780176"/>
              <a:gd name="connsiteY2" fmla="*/ 109057 h 1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176" h="119550">
                <a:moveTo>
                  <a:pt x="0" y="0"/>
                </a:moveTo>
                <a:cubicBezTo>
                  <a:pt x="31458" y="45440"/>
                  <a:pt x="62917" y="90881"/>
                  <a:pt x="192946" y="109057"/>
                </a:cubicBezTo>
                <a:cubicBezTo>
                  <a:pt x="322975" y="127233"/>
                  <a:pt x="551575" y="118145"/>
                  <a:pt x="780176" y="109057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73" name="CuadroTexto 72">
            <a:extLst>
              <a:ext uri="{FF2B5EF4-FFF2-40B4-BE49-F238E27FC236}">
                <a16:creationId xmlns:a16="http://schemas.microsoft.com/office/drawing/2014/main" id="{4CBE1123-AADA-F38F-E71C-F2EA4BE5F988}"/>
              </a:ext>
            </a:extLst>
          </p:cNvPr>
          <p:cNvSpPr txBox="1"/>
          <p:nvPr/>
        </p:nvSpPr>
        <p:spPr>
          <a:xfrm>
            <a:off x="4459671" y="379763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 err="1">
                <a:solidFill>
                  <a:srgbClr val="00B0F0"/>
                </a:solidFill>
              </a:rPr>
              <a:t>deploy</a:t>
            </a:r>
            <a:endParaRPr lang="ca-ES" sz="800" b="0">
              <a:solidFill>
                <a:srgbClr val="00B0F0"/>
              </a:solidFill>
            </a:endParaRPr>
          </a:p>
        </p:txBody>
      </p:sp>
      <p:sp>
        <p:nvSpPr>
          <p:cNvPr id="74" name="Forma libre: forma 73">
            <a:extLst>
              <a:ext uri="{FF2B5EF4-FFF2-40B4-BE49-F238E27FC236}">
                <a16:creationId xmlns:a16="http://schemas.microsoft.com/office/drawing/2014/main" id="{3A195A75-392D-0781-DB1F-DCDF3DB7772B}"/>
              </a:ext>
            </a:extLst>
          </p:cNvPr>
          <p:cNvSpPr/>
          <p:nvPr/>
        </p:nvSpPr>
        <p:spPr bwMode="auto">
          <a:xfrm>
            <a:off x="4352753" y="3289354"/>
            <a:ext cx="780176" cy="156774"/>
          </a:xfrm>
          <a:custGeom>
            <a:avLst/>
            <a:gdLst>
              <a:gd name="connsiteX0" fmla="*/ 0 w 780176"/>
              <a:gd name="connsiteY0" fmla="*/ 0 h 119550"/>
              <a:gd name="connsiteX1" fmla="*/ 192946 w 780176"/>
              <a:gd name="connsiteY1" fmla="*/ 109057 h 119550"/>
              <a:gd name="connsiteX2" fmla="*/ 780176 w 780176"/>
              <a:gd name="connsiteY2" fmla="*/ 109057 h 1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176" h="119550">
                <a:moveTo>
                  <a:pt x="0" y="0"/>
                </a:moveTo>
                <a:cubicBezTo>
                  <a:pt x="31458" y="45440"/>
                  <a:pt x="62917" y="90881"/>
                  <a:pt x="192946" y="109057"/>
                </a:cubicBezTo>
                <a:cubicBezTo>
                  <a:pt x="322975" y="127233"/>
                  <a:pt x="551575" y="118145"/>
                  <a:pt x="780176" y="109057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DF8BF77D-62E6-1900-A401-527616D718E6}"/>
              </a:ext>
            </a:extLst>
          </p:cNvPr>
          <p:cNvSpPr txBox="1"/>
          <p:nvPr/>
        </p:nvSpPr>
        <p:spPr>
          <a:xfrm>
            <a:off x="5071957" y="3320652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 err="1">
                <a:solidFill>
                  <a:srgbClr val="00B0F0"/>
                </a:solidFill>
              </a:rPr>
              <a:t>deploy</a:t>
            </a:r>
            <a:endParaRPr lang="ca-ES" sz="800" b="0">
              <a:solidFill>
                <a:srgbClr val="00B0F0"/>
              </a:solidFill>
            </a:endParaRPr>
          </a:p>
        </p:txBody>
      </p:sp>
      <p:sp>
        <p:nvSpPr>
          <p:cNvPr id="76" name="Forma libre: forma 75">
            <a:extLst>
              <a:ext uri="{FF2B5EF4-FFF2-40B4-BE49-F238E27FC236}">
                <a16:creationId xmlns:a16="http://schemas.microsoft.com/office/drawing/2014/main" id="{AD5E2C21-F889-B837-2291-CF71926039AB}"/>
              </a:ext>
            </a:extLst>
          </p:cNvPr>
          <p:cNvSpPr/>
          <p:nvPr/>
        </p:nvSpPr>
        <p:spPr bwMode="auto">
          <a:xfrm>
            <a:off x="5087225" y="2777418"/>
            <a:ext cx="780176" cy="156774"/>
          </a:xfrm>
          <a:custGeom>
            <a:avLst/>
            <a:gdLst>
              <a:gd name="connsiteX0" fmla="*/ 0 w 780176"/>
              <a:gd name="connsiteY0" fmla="*/ 0 h 119550"/>
              <a:gd name="connsiteX1" fmla="*/ 192946 w 780176"/>
              <a:gd name="connsiteY1" fmla="*/ 109057 h 119550"/>
              <a:gd name="connsiteX2" fmla="*/ 780176 w 780176"/>
              <a:gd name="connsiteY2" fmla="*/ 109057 h 1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176" h="119550">
                <a:moveTo>
                  <a:pt x="0" y="0"/>
                </a:moveTo>
                <a:cubicBezTo>
                  <a:pt x="31458" y="45440"/>
                  <a:pt x="62917" y="90881"/>
                  <a:pt x="192946" y="109057"/>
                </a:cubicBezTo>
                <a:cubicBezTo>
                  <a:pt x="322975" y="127233"/>
                  <a:pt x="551575" y="118145"/>
                  <a:pt x="780176" y="109057"/>
                </a:cubicBezTo>
              </a:path>
            </a:pathLst>
          </a:custGeom>
          <a:noFill/>
          <a:ln w="9525" cap="flat" cmpd="sng" algn="ctr">
            <a:solidFill>
              <a:srgbClr val="00B0F0"/>
            </a:solidFill>
            <a:prstDash val="sysDash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ca-ES" sz="12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Verdana" charset="0"/>
            </a:endParaRPr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0FCD7B68-9160-956B-735C-40EE9859C7C4}"/>
              </a:ext>
            </a:extLst>
          </p:cNvPr>
          <p:cNvSpPr txBox="1"/>
          <p:nvPr/>
        </p:nvSpPr>
        <p:spPr>
          <a:xfrm>
            <a:off x="5806429" y="2808716"/>
            <a:ext cx="5261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sz="800" b="0" err="1">
                <a:solidFill>
                  <a:srgbClr val="00B0F0"/>
                </a:solidFill>
              </a:rPr>
              <a:t>deploy</a:t>
            </a:r>
            <a:endParaRPr lang="ca-ES" sz="800" b="0">
              <a:solidFill>
                <a:srgbClr val="00B0F0"/>
              </a:solidFill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FC1AB989-DF36-28D5-B6AB-6C9D10AACF20}"/>
              </a:ext>
            </a:extLst>
          </p:cNvPr>
          <p:cNvSpPr txBox="1"/>
          <p:nvPr/>
        </p:nvSpPr>
        <p:spPr>
          <a:xfrm rot="16200000">
            <a:off x="-226377" y="3154654"/>
            <a:ext cx="1363419" cy="276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ca-ES">
                <a:solidFill>
                  <a:srgbClr val="FFC000"/>
                </a:solidFill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42789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err="1"/>
              <a:t>Pipeline</a:t>
            </a:r>
            <a:r>
              <a:rPr lang="ca-ES"/>
              <a:t> de CI/CD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58" y="893050"/>
            <a:ext cx="8641022" cy="5145435"/>
          </a:xfrm>
        </p:spPr>
        <p:txBody>
          <a:bodyPr/>
          <a:lstStyle/>
          <a:p>
            <a:r>
              <a:rPr lang="ca-ES" sz="1400"/>
              <a:t>El desplegament realitza les següents tasques:</a:t>
            </a:r>
          </a:p>
          <a:p>
            <a:pPr lvl="1" indent="-220345">
              <a:spcBef>
                <a:spcPts val="1200"/>
              </a:spcBef>
            </a:pPr>
            <a:r>
              <a:rPr lang="ca-ES" sz="1200"/>
              <a:t>S’envia un correu de sol·licitud d’aprovació del desplegament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Mitjançant </a:t>
            </a:r>
            <a:r>
              <a:rPr lang="ca-ES" sz="1200" err="1"/>
              <a:t>CloudFormation</a:t>
            </a:r>
            <a:r>
              <a:rPr lang="ca-ES" sz="1200"/>
              <a:t> crea, destrueix o modifica tots els recursos d’infraestructura configurats:</a:t>
            </a:r>
            <a:endParaRPr lang="ca-ES" sz="1200">
              <a:cs typeface="Arial"/>
            </a:endParaRPr>
          </a:p>
          <a:p>
            <a:pPr marL="1150620" lvl="2"/>
            <a:r>
              <a:rPr lang="ca-ES" sz="800"/>
              <a:t>VPC</a:t>
            </a:r>
            <a:endParaRPr lang="ca-ES" sz="800">
              <a:cs typeface="Arial"/>
            </a:endParaRPr>
          </a:p>
          <a:p>
            <a:pPr marL="1150620" lvl="2"/>
            <a:r>
              <a:rPr lang="ca-ES" sz="800" err="1"/>
              <a:t>Buckets</a:t>
            </a:r>
            <a:r>
              <a:rPr lang="ca-ES" sz="800"/>
              <a:t> S3</a:t>
            </a:r>
            <a:endParaRPr lang="ca-ES" sz="800">
              <a:cs typeface="Arial"/>
            </a:endParaRPr>
          </a:p>
          <a:p>
            <a:pPr marL="1150620" lvl="2"/>
            <a:r>
              <a:rPr lang="ca-ES" sz="800"/>
              <a:t>NAT </a:t>
            </a:r>
            <a:r>
              <a:rPr lang="ca-ES" sz="800" err="1"/>
              <a:t>Gateways</a:t>
            </a:r>
            <a:endParaRPr lang="ca-ES" sz="800">
              <a:cs typeface="Arial"/>
            </a:endParaRPr>
          </a:p>
          <a:p>
            <a:pPr marL="1150620" lvl="2"/>
            <a:r>
              <a:rPr lang="ca-ES" sz="800"/>
              <a:t>VPC </a:t>
            </a:r>
            <a:r>
              <a:rPr lang="ca-ES" sz="800" err="1"/>
              <a:t>Endpoints</a:t>
            </a:r>
            <a:endParaRPr lang="ca-ES" sz="800">
              <a:cs typeface="Arial"/>
            </a:endParaRPr>
          </a:p>
          <a:p>
            <a:pPr marL="1150620" lvl="2"/>
            <a:r>
              <a:rPr lang="ca-ES" sz="800"/>
              <a:t>Taules de </a:t>
            </a:r>
            <a:r>
              <a:rPr lang="ca-ES" sz="800" err="1"/>
              <a:t>DynamoDB</a:t>
            </a:r>
            <a:endParaRPr lang="ca-ES" sz="800">
              <a:cs typeface="Arial"/>
            </a:endParaRPr>
          </a:p>
          <a:p>
            <a:pPr marL="1150620" lvl="2"/>
            <a:r>
              <a:rPr lang="ca-ES" sz="800"/>
              <a:t>API </a:t>
            </a:r>
            <a:r>
              <a:rPr lang="ca-ES" sz="800" err="1"/>
              <a:t>Gateway</a:t>
            </a:r>
            <a:endParaRPr lang="ca-ES" sz="800">
              <a:cs typeface="Arial"/>
            </a:endParaRPr>
          </a:p>
          <a:p>
            <a:pPr marL="1150620" lvl="2"/>
            <a:r>
              <a:rPr lang="ca-ES" sz="800"/>
              <a:t>...</a:t>
            </a:r>
            <a:endParaRPr lang="ca-ES" sz="800">
              <a:cs typeface="Arial"/>
            </a:endParaRPr>
          </a:p>
          <a:p>
            <a:pPr lvl="1" indent="-220345"/>
            <a:r>
              <a:rPr lang="ca-ES" sz="1200">
                <a:ea typeface="ＭＳ Ｐゴシック"/>
                <a:cs typeface="Arial"/>
              </a:rPr>
              <a:t>A cada desplegament es crea, modifica o destrueix només allò estrictament necessari. És a dir, un primer desplegament crea el 100% dels recursos (trigant 1 hora aproximadament). Desplegaments successius triguen uns pocs minuts donat que no hi ha grans a realitzar a nivell d'infraestructura.</a:t>
            </a:r>
            <a:endParaRPr lang="ca-ES" sz="1200">
              <a:ea typeface="ＭＳ Ｐゴシック"/>
            </a:endParaRPr>
          </a:p>
          <a:p>
            <a:pPr lvl="1" indent="-220345"/>
            <a:r>
              <a:rPr lang="ca-ES" sz="1200">
                <a:ea typeface="ＭＳ Ｐゴシック"/>
              </a:rPr>
              <a:t>Es compila el codi del servei mitjançant l’eina que pertoqui. En el cas de DESAL, es fa servir </a:t>
            </a:r>
            <a:r>
              <a:rPr lang="ca-ES" sz="1200" i="1" err="1">
                <a:ea typeface="ＭＳ Ｐゴシック"/>
              </a:rPr>
              <a:t>maven</a:t>
            </a:r>
            <a:r>
              <a:rPr lang="ca-ES" sz="1200">
                <a:ea typeface="ＭＳ Ｐゴシック"/>
              </a:rPr>
              <a:t> per a compilar tots els elements.</a:t>
            </a:r>
            <a:endParaRPr lang="ca-ES">
              <a:ea typeface="ＭＳ Ｐゴシック"/>
            </a:endParaRPr>
          </a:p>
          <a:p>
            <a:pPr lvl="1" indent="-220345"/>
            <a:r>
              <a:rPr lang="ca-ES" sz="1200"/>
              <a:t>Es desplega les funcions lambda, aplicant qualsevol canvi a la seva configuració pel que fa a reserva de RAM, parametrització o fins i tot arquitectura (en el darrer desplegament a PRO es va substituir l’arquitectura x86_64 per arm_64 –</a:t>
            </a:r>
            <a:r>
              <a:rPr lang="ca-ES" sz="1200" i="1" err="1"/>
              <a:t>graviton</a:t>
            </a:r>
            <a:r>
              <a:rPr lang="ca-ES" sz="1200" i="1"/>
              <a:t>-</a:t>
            </a:r>
            <a:r>
              <a:rPr lang="ca-ES" sz="1200"/>
              <a:t>).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El desplegament de les funcions lambda es fa progressivament, sense tall de servei, mantenint la versió actual fins que la nova versió està a punt per a servir peticions.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Un cop el desplegament ha finalitzat es destrueix tots els recursos antics que han estat reemplaçats durant el desplegament o aquells que s’han creat per a donar suport a aquest.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Es llança el refresc de la configuració d’</a:t>
            </a:r>
            <a:r>
              <a:rPr lang="ca-ES" sz="1200" i="1"/>
              <a:t>API </a:t>
            </a:r>
            <a:r>
              <a:rPr lang="ca-ES" sz="1200" i="1" err="1"/>
              <a:t>Gateway</a:t>
            </a:r>
            <a:r>
              <a:rPr lang="ca-ES" sz="1200" i="1"/>
              <a:t>.</a:t>
            </a:r>
            <a:endParaRPr lang="ca-ES" sz="1200" i="1">
              <a:cs typeface="Arial"/>
            </a:endParaRPr>
          </a:p>
          <a:p>
            <a:pPr lvl="1" indent="-220345"/>
            <a:r>
              <a:rPr lang="ca-ES" sz="1200"/>
              <a:t>S’executa un test de validació funcional basat en l’eina </a:t>
            </a:r>
            <a:r>
              <a:rPr lang="ca-ES" sz="1200" i="1" err="1"/>
              <a:t>Postman</a:t>
            </a:r>
            <a:r>
              <a:rPr lang="ca-ES" sz="1200"/>
              <a:t> (</a:t>
            </a:r>
            <a:r>
              <a:rPr lang="ca-ES" sz="1200" i="1"/>
              <a:t>Newman</a:t>
            </a:r>
            <a:r>
              <a:rPr lang="ca-ES" sz="1200"/>
              <a:t>). 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En acabar el test s’envia un correu amb un enllaç al report generat per l’eina de </a:t>
            </a:r>
            <a:r>
              <a:rPr lang="ca-ES" sz="1200" i="1" err="1"/>
              <a:t>testing</a:t>
            </a:r>
            <a:r>
              <a:rPr lang="ca-ES" sz="1200"/>
              <a:t>. A aquest report es pot veure tots els resultats de les crides realitzades, missatges de petició i resposta, etc...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Tot aquest procés s’executa de manera automàtica, sense intervenció ‘humana’ més enllà d’aprovar el desplegament.</a:t>
            </a:r>
            <a:endParaRPr lang="ca-ES" sz="1200">
              <a:cs typeface="Arial"/>
            </a:endParaRPr>
          </a:p>
          <a:p>
            <a:pPr lvl="1" indent="-220345"/>
            <a:endParaRPr lang="ca-ES" sz="1200">
              <a:cs typeface="Arial"/>
            </a:endParaRPr>
          </a:p>
          <a:p>
            <a:pPr marL="0" indent="0">
              <a:buNone/>
            </a:pPr>
            <a:endParaRPr lang="ca-ES" sz="1200"/>
          </a:p>
          <a:p>
            <a:pPr marL="0" indent="0">
              <a:buNone/>
            </a:pPr>
            <a:endParaRPr lang="es-ES" sz="14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8371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err="1"/>
              <a:t>Pipeline</a:t>
            </a:r>
            <a:r>
              <a:rPr lang="ca-ES"/>
              <a:t> de CI/CD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458" y="893050"/>
            <a:ext cx="8641022" cy="5145435"/>
          </a:xfrm>
        </p:spPr>
        <p:txBody>
          <a:bodyPr/>
          <a:lstStyle/>
          <a:p>
            <a:r>
              <a:rPr lang="ca-ES" sz="1400"/>
              <a:t>Darreres consideracions:</a:t>
            </a:r>
          </a:p>
          <a:p>
            <a:pPr lvl="1" indent="-220345">
              <a:spcBef>
                <a:spcPts val="1200"/>
              </a:spcBef>
            </a:pPr>
            <a:r>
              <a:rPr lang="ca-ES" sz="1200"/>
              <a:t>No es desa cap credencial a cap fitxer de codi font.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El desplegament es pot realitzar perquè </a:t>
            </a:r>
            <a:r>
              <a:rPr lang="ca-ES" sz="1200" err="1"/>
              <a:t>CodePipeline</a:t>
            </a:r>
            <a:r>
              <a:rPr lang="ca-ES" sz="1200"/>
              <a:t> té assignades unes credencials amb els permisos necessaris per a fer totes les operacions requerides pel desplegament.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/>
              <a:t>El codi es compila de la mateixa manera per a tots els entorns. Tota informació que sigui particular a cada entorn s’injecta en el moment de fer el desplegament i s’agafa del servei </a:t>
            </a:r>
            <a:r>
              <a:rPr lang="ca-ES" sz="1200" i="1"/>
              <a:t>SSM </a:t>
            </a:r>
            <a:r>
              <a:rPr lang="ca-ES" sz="1200" i="1" err="1"/>
              <a:t>Parameter</a:t>
            </a:r>
            <a:r>
              <a:rPr lang="ca-ES" sz="1200" i="1"/>
              <a:t> Store</a:t>
            </a:r>
            <a:r>
              <a:rPr lang="ca-ES" sz="1200"/>
              <a:t> o bé es genera en temps de desplegament i s’injecta al vol (noms de cues SQS o </a:t>
            </a:r>
            <a:r>
              <a:rPr lang="ca-ES" sz="1200" err="1"/>
              <a:t>topics</a:t>
            </a:r>
            <a:r>
              <a:rPr lang="ca-ES" sz="1200"/>
              <a:t> SNS).</a:t>
            </a:r>
            <a:endParaRPr lang="ca-ES" sz="1200">
              <a:cs typeface="Arial"/>
            </a:endParaRPr>
          </a:p>
          <a:p>
            <a:pPr lvl="1" indent="-220345"/>
            <a:r>
              <a:rPr lang="ca-ES" sz="1200">
                <a:ea typeface="ＭＳ Ｐゴシック"/>
              </a:rPr>
              <a:t>Aquest </a:t>
            </a:r>
            <a:r>
              <a:rPr lang="ca-ES" sz="1200" err="1">
                <a:ea typeface="ＭＳ Ｐゴシック"/>
              </a:rPr>
              <a:t>pipeline</a:t>
            </a:r>
            <a:r>
              <a:rPr lang="ca-ES" sz="1200">
                <a:ea typeface="ＭＳ Ｐゴシック"/>
              </a:rPr>
              <a:t> es podria clonar a un altre compte AWS per a generar una nova instància del servei DESAL des de 0 en un termini realment curt, ja sigui a la mateixa regió o bé a una altre.</a:t>
            </a:r>
            <a:endParaRPr lang="ca-ES" sz="1200">
              <a:ea typeface="ＭＳ Ｐゴシック"/>
              <a:cs typeface="Arial"/>
            </a:endParaRPr>
          </a:p>
          <a:p>
            <a:pPr marL="0" indent="0">
              <a:buNone/>
            </a:pPr>
            <a:endParaRPr lang="ca-ES" sz="1200">
              <a:cs typeface="Arial"/>
            </a:endParaRP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cs typeface="Arial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9751C3-572C-794C-8213-AEA90D3974B9}" type="slidenum">
              <a:rPr lang="es-ES" smtClean="0"/>
              <a:pPr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3987248"/>
      </p:ext>
    </p:extLst>
  </p:cSld>
  <p:clrMapOvr>
    <a:masterClrMapping/>
  </p:clrMapOvr>
</p:sld>
</file>

<file path=ppt/theme/theme1.xml><?xml version="1.0" encoding="utf-8"?>
<a:theme xmlns:a="http://schemas.openxmlformats.org/drawingml/2006/main" name="Titol secció">
  <a:themeElements>
    <a:clrScheme name="Titol secció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ol secció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Titol secci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ol secci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ol secci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ol secci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ol secci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itol secci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ol secci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ol secci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ol secci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ol secci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ol secci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itol secci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iseño predeterminado">
  <a:themeElements>
    <a:clrScheme name="1_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33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2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Titol secció</vt:lpstr>
      <vt:lpstr>1_Diseño predeterminado</vt:lpstr>
      <vt:lpstr>PowerPoint Presentation</vt:lpstr>
      <vt:lpstr>Antecedents</vt:lpstr>
      <vt:lpstr>Millores en la seguretat (I)</vt:lpstr>
      <vt:lpstr>Millores en la seguretat (II)</vt:lpstr>
      <vt:lpstr>Optimització de costos (I)</vt:lpstr>
      <vt:lpstr>Optimització de costos (II)</vt:lpstr>
      <vt:lpstr>Pipeline de CI/CD</vt:lpstr>
      <vt:lpstr>Pipeline de CI/CD</vt:lpstr>
      <vt:lpstr>Pipeline de CI/CD</vt:lpstr>
    </vt:vector>
  </TitlesOfParts>
  <Company>PSQV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etorres</dc:creator>
  <cp:revision>1</cp:revision>
  <cp:lastPrinted>2012-09-19T22:04:31Z</cp:lastPrinted>
  <dcterms:created xsi:type="dcterms:W3CDTF">2010-02-25T07:51:30Z</dcterms:created>
  <dcterms:modified xsi:type="dcterms:W3CDTF">2022-10-10T08:42:19Z</dcterms:modified>
</cp:coreProperties>
</file>