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FD72B-F37D-4E8D-A72E-65A34826D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7A8024-8C0C-425C-A458-2C49BA8C9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4BD99-5F61-47EC-B87A-35452887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0BD1-3F86-4B50-A5FA-CB6474B23BFE}" type="datetimeFigureOut">
              <a:rPr lang="ca-ES" smtClean="0"/>
              <a:t>1/3/2021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4BBEB-BF07-4C71-A565-1A0BB389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77C9FB-274F-412F-A6DE-B32D642F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C92-AA29-4FF0-9B65-EA86D4B28B6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9228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91951-DEB4-4963-BC62-8CF34D1E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A4C8AC-9A39-4AD6-A6A9-6CAE51095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15993-4E8C-4784-BD73-BE4D7F95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0BD1-3F86-4B50-A5FA-CB6474B23BFE}" type="datetimeFigureOut">
              <a:rPr lang="ca-ES" smtClean="0"/>
              <a:t>1/3/2021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0EE539-38EB-4112-9C96-64EE8F03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EE132C-A2A7-4747-8517-596CF61E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C92-AA29-4FF0-9B65-EA86D4B28B6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292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42FD94-7B77-4EEC-80D9-93AEDB2BD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A4A0A8-5640-4070-AADE-CE6604525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C8AE-C1CF-4F90-89DA-FE82D5A6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0BD1-3F86-4B50-A5FA-CB6474B23BFE}" type="datetimeFigureOut">
              <a:rPr lang="ca-ES" smtClean="0"/>
              <a:t>1/3/2021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EE2A9F-C705-48F5-B2A7-DEEACE82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5D26C2-D2AE-468F-9846-74C8C944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C92-AA29-4FF0-9B65-EA86D4B28B6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8015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2EBD9-EB2E-4491-95BF-BF19A333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D766EC-F96F-44D4-9232-3D1CDDE6A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126AD-3251-4B40-8D55-904AD01A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0BD1-3F86-4B50-A5FA-CB6474B23BFE}" type="datetimeFigureOut">
              <a:rPr lang="ca-ES" smtClean="0"/>
              <a:t>1/3/2021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8E41C-3D17-4AC6-9813-E81B97F5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F569AE-13D9-43B8-8F12-461757B3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C92-AA29-4FF0-9B65-EA86D4B28B6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988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49CBF-4AE2-4F66-A51E-5A736894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8CB9F-8785-45D4-BDDA-A9BEEDFD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3D965-49C0-4FFB-BB10-598FD4FD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0BD1-3F86-4B50-A5FA-CB6474B23BFE}" type="datetimeFigureOut">
              <a:rPr lang="ca-ES" smtClean="0"/>
              <a:t>1/3/2021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ECA663-38E8-4B79-9B71-7CDA965B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FA3F9-9BC2-491C-BBF5-B46E04AF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C92-AA29-4FF0-9B65-EA86D4B28B6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9898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7A387-96F6-4BC1-9F0E-C0CF7BE7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68C6C0-FFBF-44EF-A750-C070F4875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5502C1-2EFA-4954-9DCE-8B4EB35DC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820805-7C9D-4D2A-BE08-30BD1B4A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0BD1-3F86-4B50-A5FA-CB6474B23BFE}" type="datetimeFigureOut">
              <a:rPr lang="ca-ES" smtClean="0"/>
              <a:t>1/3/2021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889768-7393-44B6-A7EA-64075B47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2C8AEE-246B-4B52-B1BB-BF68AC28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C92-AA29-4FF0-9B65-EA86D4B28B6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1455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FE875-4BA5-4764-A30F-43B731C4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89DC69-6688-420D-9FDC-5630CC47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42E23A-5480-44A4-AB02-ED96FE5A1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5424AA-2273-4CEC-93ED-7A76A42A6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2B3217-B174-4D66-A457-0DC17BE61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C01866-CFD2-47FE-9691-2544CA06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0BD1-3F86-4B50-A5FA-CB6474B23BFE}" type="datetimeFigureOut">
              <a:rPr lang="ca-ES" smtClean="0"/>
              <a:t>1/3/2021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562576-BB76-4EBF-A1EE-84BE1422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6FB516-A405-480B-9ABE-FE38538A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C92-AA29-4FF0-9B65-EA86D4B28B6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978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A1399-388D-4622-9A8B-E43B774F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CE31E8-314C-4D0F-89C6-F22CD1D3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0BD1-3F86-4B50-A5FA-CB6474B23BFE}" type="datetimeFigureOut">
              <a:rPr lang="ca-ES" smtClean="0"/>
              <a:t>1/3/2021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FA1E19-6CD6-4457-A584-7653C03E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29CAE6-D0EF-48B3-BBA8-D8181CF2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C92-AA29-4FF0-9B65-EA86D4B28B6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4892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B7772D-6BE8-4965-9E5E-417DD480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0BD1-3F86-4B50-A5FA-CB6474B23BFE}" type="datetimeFigureOut">
              <a:rPr lang="ca-ES" smtClean="0"/>
              <a:t>1/3/2021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C193A5-1CF6-40E5-B5C6-5F1A7744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5D20CA-5755-4C5F-A215-F83EE42D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C92-AA29-4FF0-9B65-EA86D4B28B6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0715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5AF7F-B31A-4821-AFFA-F63225F6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B07A7-0A9E-467A-B65B-F4C26373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FA1934-9A32-4403-9A73-8B3A417E3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7F48A5-2DE2-4CD7-850B-D96A0422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0BD1-3F86-4B50-A5FA-CB6474B23BFE}" type="datetimeFigureOut">
              <a:rPr lang="ca-ES" smtClean="0"/>
              <a:t>1/3/2021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4EF9A-BCCC-4065-AC62-4B2E08D0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2E2129-2C8A-4075-B82D-0693C7AC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C92-AA29-4FF0-9B65-EA86D4B28B6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6647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7191A-DA11-43FE-B698-8F460A69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3D95EA-1054-4F12-9F2E-95E1D1EB3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D03E2-BAEC-4F2B-B025-B7CCA3FE8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2747C7-5270-4976-A2EF-938903DB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0BD1-3F86-4B50-A5FA-CB6474B23BFE}" type="datetimeFigureOut">
              <a:rPr lang="ca-ES" smtClean="0"/>
              <a:t>1/3/2021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B420BC-C1DD-4D10-915C-7B5F2F06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221AA8-DF8C-48BB-BD45-095A596F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C92-AA29-4FF0-9B65-EA86D4B28B6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8333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A92948-4DCE-44FE-B77B-2A65BD79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5D54C8-5AA0-4FDC-B6FA-5321B2B5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05D601-FDFB-43D8-927F-2BAB711F1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80BD1-3F86-4B50-A5FA-CB6474B23BFE}" type="datetimeFigureOut">
              <a:rPr lang="ca-ES" smtClean="0"/>
              <a:t>1/3/2021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45BB8D-B034-4591-B807-A06C4EF82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738A2-ACF0-42D1-8F5C-13776F563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8C92-AA29-4FF0-9B65-EA86D4B28B6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7997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84AB80-ABA6-4C90-839A-D4FD4327F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ca-ES" b="1" dirty="0">
                <a:solidFill>
                  <a:srgbClr val="FFFFFF"/>
                </a:solidFill>
                <a:latin typeface="+mn-lt"/>
              </a:rPr>
              <a:t>EACAT 3.0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041BDD-1627-483D-B91B-921D056B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29" y="603385"/>
            <a:ext cx="2867881" cy="174940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421824-B56D-48F9-A115-DF57FA0E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506" y="4861250"/>
            <a:ext cx="3182929" cy="1097248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945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52266-8E22-44E9-8CF6-0A22499C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1"/>
            <a:r>
              <a:rPr lang="ca-ES" b="1" dirty="0"/>
              <a:t>Primera fase</a:t>
            </a:r>
            <a:r>
              <a:rPr lang="ca-ES" dirty="0"/>
              <a:t>. Dissenyar l’EACAT 3.0, amb l’objectiu de crear un prototip de la nova plataforma amb totes les pantalles i funcionalitats que haurà </a:t>
            </a:r>
            <a:r>
              <a:rPr lang="ca-ES"/>
              <a:t>de tenir el </a:t>
            </a:r>
            <a:r>
              <a:rPr lang="ca-ES" dirty="0"/>
              <a:t>nou EACAT.</a:t>
            </a:r>
          </a:p>
          <a:p>
            <a:pPr lvl="2"/>
            <a:r>
              <a:rPr lang="ca-ES" dirty="0"/>
              <a:t>Inici: Segon semestre del 2021.</a:t>
            </a:r>
          </a:p>
          <a:p>
            <a:pPr lvl="2"/>
            <a:r>
              <a:rPr lang="ca-ES" dirty="0"/>
              <a:t>Fi: Desembre del 2021</a:t>
            </a:r>
          </a:p>
          <a:p>
            <a:pPr lvl="2"/>
            <a:endParaRPr lang="ca-ES" dirty="0"/>
          </a:p>
          <a:p>
            <a:pPr lvl="1"/>
            <a:r>
              <a:rPr lang="ca-ES" b="1" dirty="0"/>
              <a:t>Segona fase</a:t>
            </a:r>
            <a:r>
              <a:rPr lang="ca-ES" dirty="0"/>
              <a:t>. Desenvolupament i posada en marxa al </a:t>
            </a:r>
            <a:r>
              <a:rPr lang="ca-ES" dirty="0" err="1"/>
              <a:t>cloud</a:t>
            </a:r>
            <a:r>
              <a:rPr lang="ca-ES" dirty="0"/>
              <a:t> AWS.</a:t>
            </a:r>
          </a:p>
          <a:p>
            <a:pPr lvl="2"/>
            <a:r>
              <a:rPr lang="ca-ES" dirty="0"/>
              <a:t>Inici: Gener del 2022.</a:t>
            </a:r>
          </a:p>
          <a:p>
            <a:pPr lvl="2"/>
            <a:r>
              <a:rPr lang="ca-ES" dirty="0"/>
              <a:t>Fi: Desembre del 2024</a:t>
            </a:r>
          </a:p>
          <a:p>
            <a:pPr marL="457200" lvl="1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9357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63F1D-A790-4EF3-9944-10ED351A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>
            <a:normAutofit fontScale="90000"/>
          </a:bodyPr>
          <a:lstStyle/>
          <a:p>
            <a:r>
              <a:rPr lang="ca-ES" b="1" dirty="0" err="1"/>
              <a:t>Stack</a:t>
            </a:r>
            <a:r>
              <a:rPr lang="ca-ES" b="1" dirty="0"/>
              <a:t> Tecnològic</a:t>
            </a:r>
            <a:endParaRPr lang="ca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AEDF8E-C202-4DCC-8AAC-C2637551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84729"/>
            <a:ext cx="85344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9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FB85D-7493-4B91-BA25-0C8A352B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 fontScale="90000"/>
          </a:bodyPr>
          <a:lstStyle/>
          <a:p>
            <a:r>
              <a:rPr lang="ca-ES" dirty="0"/>
              <a:t>Arquitectura proposada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BE1B46-DAA4-4245-A353-C8A4688B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71" y="1358187"/>
            <a:ext cx="7879702" cy="50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9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87C56-0FDD-429C-B91F-4CCB1D75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ca-ES" b="1" dirty="0"/>
              <a:t>Proposta de components</a:t>
            </a:r>
            <a:endParaRPr lang="ca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6CDADE-8484-410D-93B8-98155E19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213" y="994431"/>
            <a:ext cx="4325900" cy="57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5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659EA-7346-4D37-AF78-03AF0383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776"/>
          </a:xfrm>
        </p:spPr>
        <p:txBody>
          <a:bodyPr>
            <a:normAutofit fontScale="90000"/>
          </a:bodyPr>
          <a:lstStyle/>
          <a:p>
            <a:r>
              <a:rPr lang="ca-ES" b="1" dirty="0"/>
              <a:t>Arquitectura dels components</a:t>
            </a:r>
            <a:endParaRPr lang="ca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C9D18D-B85B-4708-B17D-512CC189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27" y="989902"/>
            <a:ext cx="7409867" cy="55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78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78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EACAT 3.0</vt:lpstr>
      <vt:lpstr>Presentación de PowerPoint</vt:lpstr>
      <vt:lpstr>Stack Tecnològic</vt:lpstr>
      <vt:lpstr>Arquitectura proposada</vt:lpstr>
      <vt:lpstr>Proposta de components</vt:lpstr>
      <vt:lpstr>Arquitectura dels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EACAT 3.0</dc:title>
  <dc:creator>José Luis Pastor</dc:creator>
  <cp:lastModifiedBy>José Luis Pastor</cp:lastModifiedBy>
  <cp:revision>7</cp:revision>
  <dcterms:created xsi:type="dcterms:W3CDTF">2021-02-27T11:13:32Z</dcterms:created>
  <dcterms:modified xsi:type="dcterms:W3CDTF">2021-03-01T11:57:04Z</dcterms:modified>
</cp:coreProperties>
</file>