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sldIdLst>
    <p:sldId id="258" r:id="rId5"/>
    <p:sldId id="382" r:id="rId6"/>
    <p:sldId id="294" r:id="rId7"/>
    <p:sldId id="385" r:id="rId8"/>
    <p:sldId id="383" r:id="rId9"/>
    <p:sldId id="378" r:id="rId10"/>
    <p:sldId id="376" r:id="rId11"/>
    <p:sldId id="384" r:id="rId12"/>
    <p:sldId id="282" r:id="rId13"/>
  </p:sldIdLst>
  <p:sldSz cx="9144000" cy="5143500" type="screen16x9"/>
  <p:notesSz cx="6858000" cy="9144000"/>
  <p:defaultTextStyle>
    <a:defPPr>
      <a:defRPr lang="es-ES_trad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imon Nualart" initials="RN" lastIdx="2" clrIdx="0">
    <p:extLst>
      <p:ext uri="{19B8F6BF-5375-455C-9EA6-DF929625EA0E}">
        <p15:presenceInfo xmlns:p15="http://schemas.microsoft.com/office/powerpoint/2012/main" userId="S::rnualart@aoc.cat::5eaa41d9-16fd-4476-82a5-7574b41468a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400"/>
    <a:srgbClr val="F28E5E"/>
    <a:srgbClr val="F6781E"/>
    <a:srgbClr val="E46F1F"/>
    <a:srgbClr val="EFA442"/>
    <a:srgbClr val="FFFFFF"/>
    <a:srgbClr val="E0606C"/>
    <a:srgbClr val="E06036"/>
    <a:srgbClr val="ED0036"/>
    <a:srgbClr val="D3753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9" d="100"/>
          <a:sy n="139" d="100"/>
        </p:scale>
        <p:origin x="80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359E15-45E8-144F-805B-7CEC0A4F6708}" type="datetimeFigureOut">
              <a:rPr lang="es-ES_tradnl" smtClean="0"/>
              <a:t>21/03/2022</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307780-ECE7-DA44-B925-F171838B6EAC}" type="slidenum">
              <a:rPr lang="es-ES_tradnl" smtClean="0"/>
              <a:t>‹Nº›</a:t>
            </a:fld>
            <a:endParaRPr lang="es-ES_tradnl"/>
          </a:p>
        </p:txBody>
      </p:sp>
    </p:spTree>
    <p:extLst>
      <p:ext uri="{BB962C8B-B14F-4D97-AF65-F5344CB8AC3E}">
        <p14:creationId xmlns:p14="http://schemas.microsoft.com/office/powerpoint/2010/main" val="117060967"/>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2C307780-ECE7-DA44-B925-F171838B6EAC}" type="slidenum">
              <a:rPr lang="es-ES_tradnl" smtClean="0"/>
              <a:t>3</a:t>
            </a:fld>
            <a:endParaRPr lang="es-ES_tradnl"/>
          </a:p>
        </p:txBody>
      </p:sp>
    </p:spTree>
    <p:extLst>
      <p:ext uri="{BB962C8B-B14F-4D97-AF65-F5344CB8AC3E}">
        <p14:creationId xmlns:p14="http://schemas.microsoft.com/office/powerpoint/2010/main" val="3336785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2C307780-ECE7-DA44-B925-F171838B6EAC}" type="slidenum">
              <a:rPr lang="es-ES_tradnl" smtClean="0"/>
              <a:t>4</a:t>
            </a:fld>
            <a:endParaRPr lang="es-ES_tradnl"/>
          </a:p>
        </p:txBody>
      </p:sp>
    </p:spTree>
    <p:extLst>
      <p:ext uri="{BB962C8B-B14F-4D97-AF65-F5344CB8AC3E}">
        <p14:creationId xmlns:p14="http://schemas.microsoft.com/office/powerpoint/2010/main" val="2805064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2C307780-ECE7-DA44-B925-F171838B6EAC}" type="slidenum">
              <a:rPr lang="es-ES_tradnl" smtClean="0"/>
              <a:t>5</a:t>
            </a:fld>
            <a:endParaRPr lang="es-ES_tradnl"/>
          </a:p>
        </p:txBody>
      </p:sp>
    </p:spTree>
    <p:extLst>
      <p:ext uri="{BB962C8B-B14F-4D97-AF65-F5344CB8AC3E}">
        <p14:creationId xmlns:p14="http://schemas.microsoft.com/office/powerpoint/2010/main" val="5939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2C307780-ECE7-DA44-B925-F171838B6EAC}" type="slidenum">
              <a:rPr lang="es-ES_tradnl" smtClean="0"/>
              <a:t>6</a:t>
            </a:fld>
            <a:endParaRPr lang="es-ES_tradnl"/>
          </a:p>
        </p:txBody>
      </p:sp>
    </p:spTree>
    <p:extLst>
      <p:ext uri="{BB962C8B-B14F-4D97-AF65-F5344CB8AC3E}">
        <p14:creationId xmlns:p14="http://schemas.microsoft.com/office/powerpoint/2010/main" val="2604558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2C307780-ECE7-DA44-B925-F171838B6EAC}" type="slidenum">
              <a:rPr lang="es-ES_tradnl" smtClean="0"/>
              <a:t>7</a:t>
            </a:fld>
            <a:endParaRPr lang="es-ES_tradnl"/>
          </a:p>
        </p:txBody>
      </p:sp>
    </p:spTree>
    <p:extLst>
      <p:ext uri="{BB962C8B-B14F-4D97-AF65-F5344CB8AC3E}">
        <p14:creationId xmlns:p14="http://schemas.microsoft.com/office/powerpoint/2010/main" val="1542078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a:p>
        </p:txBody>
      </p:sp>
      <p:sp>
        <p:nvSpPr>
          <p:cNvPr id="4" name="Slide Number Placeholder 3"/>
          <p:cNvSpPr>
            <a:spLocks noGrp="1"/>
          </p:cNvSpPr>
          <p:nvPr>
            <p:ph type="sldNum" sz="quarter" idx="5"/>
          </p:nvPr>
        </p:nvSpPr>
        <p:spPr/>
        <p:txBody>
          <a:bodyPr/>
          <a:lstStyle/>
          <a:p>
            <a:fld id="{2C307780-ECE7-DA44-B925-F171838B6EAC}" type="slidenum">
              <a:rPr lang="es-ES_tradnl" smtClean="0"/>
              <a:t>8</a:t>
            </a:fld>
            <a:endParaRPr lang="es-ES_tradnl"/>
          </a:p>
        </p:txBody>
      </p:sp>
    </p:spTree>
    <p:extLst>
      <p:ext uri="{BB962C8B-B14F-4D97-AF65-F5344CB8AC3E}">
        <p14:creationId xmlns:p14="http://schemas.microsoft.com/office/powerpoint/2010/main" val="304368912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SENSE FOTO">
    <p:spTree>
      <p:nvGrpSpPr>
        <p:cNvPr id="1" name=""/>
        <p:cNvGrpSpPr/>
        <p:nvPr/>
      </p:nvGrpSpPr>
      <p:grpSpPr>
        <a:xfrm>
          <a:off x="0" y="0"/>
          <a:ext cx="0" cy="0"/>
          <a:chOff x="0" y="0"/>
          <a:chExt cx="0" cy="0"/>
        </a:xfrm>
      </p:grpSpPr>
      <p:sp>
        <p:nvSpPr>
          <p:cNvPr id="2" name="Rectángulo 1"/>
          <p:cNvSpPr/>
          <p:nvPr userDrawn="1"/>
        </p:nvSpPr>
        <p:spPr>
          <a:xfrm>
            <a:off x="358204" y="371792"/>
            <a:ext cx="540321" cy="536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a:t> </a:t>
            </a:r>
          </a:p>
        </p:txBody>
      </p:sp>
      <p:pic>
        <p:nvPicPr>
          <p:cNvPr id="3" name="Imagen 2"/>
          <p:cNvPicPr>
            <a:picLocks noChangeAspect="1"/>
          </p:cNvPicPr>
          <p:nvPr userDrawn="1"/>
        </p:nvPicPr>
        <p:blipFill>
          <a:blip r:embed="rId2"/>
          <a:stretch>
            <a:fillRect/>
          </a:stretch>
        </p:blipFill>
        <p:spPr>
          <a:xfrm>
            <a:off x="7062230" y="4635481"/>
            <a:ext cx="1651494" cy="278690"/>
          </a:xfrm>
          <a:prstGeom prst="rect">
            <a:avLst/>
          </a:prstGeom>
        </p:spPr>
      </p:pic>
      <p:sp>
        <p:nvSpPr>
          <p:cNvPr id="4" name="Título 7"/>
          <p:cNvSpPr>
            <a:spLocks noGrp="1"/>
          </p:cNvSpPr>
          <p:nvPr>
            <p:ph type="title"/>
          </p:nvPr>
        </p:nvSpPr>
        <p:spPr>
          <a:xfrm>
            <a:off x="251520" y="635682"/>
            <a:ext cx="3277692" cy="1784884"/>
          </a:xfrm>
          <a:prstGeom prst="rect">
            <a:avLst/>
          </a:prstGeom>
        </p:spPr>
        <p:txBody>
          <a:bodyPr/>
          <a:lstStyle>
            <a:lvl1pPr>
              <a:defRPr lang="es-ES_tradnl" sz="4000" b="1" i="0" u="none" strike="noStrike" kern="0" cap="none" dirty="0">
                <a:solidFill>
                  <a:prstClr val="white"/>
                </a:solidFill>
                <a:latin typeface="Raleway" charset="0"/>
                <a:ea typeface="Raleway" charset="0"/>
                <a:cs typeface="Raleway" charset="0"/>
                <a:sym typeface="Nunito Sans"/>
              </a:defRPr>
            </a:lvl1pPr>
          </a:lstStyle>
          <a:p>
            <a:r>
              <a:rPr lang="es-ES_tradnl"/>
              <a:t>Clic para editar título</a:t>
            </a:r>
          </a:p>
        </p:txBody>
      </p:sp>
      <p:sp>
        <p:nvSpPr>
          <p:cNvPr id="5" name="Marcador de texto 9"/>
          <p:cNvSpPr>
            <a:spLocks noGrp="1"/>
          </p:cNvSpPr>
          <p:nvPr>
            <p:ph type="body" sz="quarter" idx="10"/>
          </p:nvPr>
        </p:nvSpPr>
        <p:spPr>
          <a:xfrm>
            <a:off x="250825" y="3939902"/>
            <a:ext cx="3278188" cy="503609"/>
          </a:xfrm>
          <a:prstGeom prst="rect">
            <a:avLst/>
          </a:prstGeom>
        </p:spPr>
        <p:txBody>
          <a:bodyPr/>
          <a:lstStyle>
            <a:lvl1pPr marL="0" indent="0">
              <a:buNone/>
              <a:defRPr lang="es-ES_tradnl" sz="1500" b="1" i="0" u="none" strike="noStrike" kern="0" cap="none" baseline="0" dirty="0" smtClean="0">
                <a:solidFill>
                  <a:schemeClr val="bg1"/>
                </a:solidFill>
                <a:latin typeface="Raleway" charset="0"/>
                <a:ea typeface="Raleway" charset="0"/>
                <a:cs typeface="Raleway" charset="0"/>
                <a:sym typeface="Georgia"/>
              </a:defRPr>
            </a:lvl1pPr>
          </a:lstStyle>
          <a:p>
            <a:pPr lvl="0"/>
            <a:r>
              <a:rPr lang="es-ES_tradnl"/>
              <a:t>Haga clic para modificar el estilo de texto del patrón</a:t>
            </a:r>
          </a:p>
        </p:txBody>
      </p:sp>
      <p:sp>
        <p:nvSpPr>
          <p:cNvPr id="6" name="Marcador de texto 9"/>
          <p:cNvSpPr>
            <a:spLocks noGrp="1"/>
          </p:cNvSpPr>
          <p:nvPr>
            <p:ph type="body" sz="quarter" idx="11"/>
          </p:nvPr>
        </p:nvSpPr>
        <p:spPr>
          <a:xfrm>
            <a:off x="250825" y="4443511"/>
            <a:ext cx="3278188" cy="503609"/>
          </a:xfrm>
          <a:prstGeom prst="rect">
            <a:avLst/>
          </a:prstGeom>
        </p:spPr>
        <p:txBody>
          <a:bodyPr/>
          <a:lstStyle>
            <a:lvl1pPr marL="0" indent="0">
              <a:buNone/>
              <a:defRPr kumimoji="0" lang="es-ES_tradnl" sz="1500" b="0" i="0" u="none" strike="noStrike" kern="0" cap="none" spc="0" normalizeH="0" dirty="0" smtClean="0">
                <a:ln>
                  <a:noFill/>
                </a:ln>
                <a:solidFill>
                  <a:prstClr val="white"/>
                </a:solidFill>
                <a:effectLst/>
                <a:uLnTx/>
                <a:uFillTx/>
                <a:latin typeface="Raleway" charset="0"/>
                <a:ea typeface="Raleway" charset="0"/>
                <a:cs typeface="Raleway" charset="0"/>
              </a:defRPr>
            </a:lvl1pPr>
          </a:lstStyle>
          <a:p>
            <a:pPr lvl="0"/>
            <a:r>
              <a:rPr lang="es-ES_tradnl"/>
              <a:t>Haga clic para modificar el estilo de texto del patrón</a:t>
            </a:r>
          </a:p>
        </p:txBody>
      </p:sp>
      <p:pic>
        <p:nvPicPr>
          <p:cNvPr id="8" name="Imagen 5">
            <a:extLst>
              <a:ext uri="{FF2B5EF4-FFF2-40B4-BE49-F238E27FC236}">
                <a16:creationId xmlns:a16="http://schemas.microsoft.com/office/drawing/2014/main" id="{545105DF-A54D-C246-B528-61A79E840813}"/>
              </a:ext>
            </a:extLst>
          </p:cNvPr>
          <p:cNvPicPr>
            <a:picLocks noChangeAspect="1"/>
          </p:cNvPicPr>
          <p:nvPr userDrawn="1"/>
        </p:nvPicPr>
        <p:blipFill>
          <a:blip r:embed="rId3">
            <a:extLst>
              <a:ext uri="{BEBA8EAE-BF5A-486C-A8C5-ECC9F3942E4B}">
                <a14:imgProps xmlns:a14="http://schemas.microsoft.com/office/drawing/2010/main">
                  <a14:imgLayer r:embed="rId4">
                    <a14:imgEffect>
                      <a14:colorTemperature colorTemp="5949"/>
                    </a14:imgEffect>
                    <a14:imgEffect>
                      <a14:saturation sat="59000"/>
                    </a14:imgEffect>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rot="19212494">
            <a:off x="2851482" y="156546"/>
            <a:ext cx="7300981" cy="4106802"/>
          </a:xfrm>
          <a:prstGeom prst="rect">
            <a:avLst/>
          </a:prstGeom>
          <a:noFill/>
          <a:effectLst/>
        </p:spPr>
      </p:pic>
    </p:spTree>
  </p:cSld>
  <p:clrMapOvr>
    <a:masterClrMapping/>
  </p:clrMapOvr>
  <p:extLst>
    <p:ext uri="{DCECCB84-F9BA-43D5-87BE-67443E8EF086}">
      <p15:sldGuideLst xmlns:p15="http://schemas.microsoft.com/office/powerpoint/2012/main">
        <p15:guide id="1" pos="204" userDrawn="1">
          <p15:clr>
            <a:srgbClr val="FBAE40"/>
          </p15:clr>
        </p15:guide>
        <p15:guide id="2" pos="1882" userDrawn="1">
          <p15:clr>
            <a:srgbClr val="FBAE40"/>
          </p15:clr>
        </p15:guide>
        <p15:guide id="3" pos="2018" userDrawn="1">
          <p15:clr>
            <a:srgbClr val="FBAE40"/>
          </p15:clr>
        </p15:guide>
        <p15:guide id="4" pos="3696" userDrawn="1">
          <p15:clr>
            <a:srgbClr val="FBAE40"/>
          </p15:clr>
        </p15:guide>
        <p15:guide id="5" pos="3878" userDrawn="1">
          <p15:clr>
            <a:srgbClr val="FBAE40"/>
          </p15:clr>
        </p15:guide>
        <p15:guide id="6" pos="55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INGUT 3">
    <p:bg>
      <p:bgPr>
        <a:solidFill>
          <a:srgbClr val="FFFFFF"/>
        </a:solidFill>
        <a:effectLst/>
      </p:bgPr>
    </p:bg>
    <p:spTree>
      <p:nvGrpSpPr>
        <p:cNvPr id="1" name=""/>
        <p:cNvGrpSpPr/>
        <p:nvPr/>
      </p:nvGrpSpPr>
      <p:grpSpPr>
        <a:xfrm>
          <a:off x="0" y="0"/>
          <a:ext cx="0" cy="0"/>
          <a:chOff x="0" y="0"/>
          <a:chExt cx="0" cy="0"/>
        </a:xfrm>
      </p:grpSpPr>
      <p:sp>
        <p:nvSpPr>
          <p:cNvPr id="5" name="Rectángulo 4"/>
          <p:cNvSpPr/>
          <p:nvPr userDrawn="1"/>
        </p:nvSpPr>
        <p:spPr>
          <a:xfrm>
            <a:off x="0" y="-1"/>
            <a:ext cx="4572000" cy="5143501"/>
          </a:xfrm>
          <a:prstGeom prst="rect">
            <a:avLst/>
          </a:prstGeom>
          <a:gradFill>
            <a:gsLst>
              <a:gs pos="0">
                <a:srgbClr val="E37742">
                  <a:alpha val="14000"/>
                </a:srgbClr>
              </a:gs>
              <a:gs pos="59000">
                <a:srgbClr val="E78B5F"/>
              </a:gs>
              <a:gs pos="100000">
                <a:srgbClr val="E0606C"/>
              </a:gs>
            </a:gsLst>
            <a:path path="circle">
              <a:fillToRect l="50000" t="-80000" r="50000" b="18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3" name="Rectángulo 2"/>
          <p:cNvSpPr/>
          <p:nvPr userDrawn="1"/>
        </p:nvSpPr>
        <p:spPr>
          <a:xfrm>
            <a:off x="358204" y="371792"/>
            <a:ext cx="540321" cy="536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a:solidFill>
                  <a:srgbClr val="F28E5E"/>
                </a:solidFill>
              </a:rPr>
              <a:t> </a:t>
            </a:r>
          </a:p>
        </p:txBody>
      </p:sp>
      <p:sp>
        <p:nvSpPr>
          <p:cNvPr id="4" name="Título 3"/>
          <p:cNvSpPr>
            <a:spLocks noGrp="1"/>
          </p:cNvSpPr>
          <p:nvPr>
            <p:ph type="title"/>
          </p:nvPr>
        </p:nvSpPr>
        <p:spPr>
          <a:xfrm>
            <a:off x="251520" y="627534"/>
            <a:ext cx="3637732" cy="993775"/>
          </a:xfrm>
          <a:prstGeom prst="rect">
            <a:avLst/>
          </a:prstGeom>
        </p:spPr>
        <p:txBody>
          <a:bodyPr/>
          <a:lstStyle>
            <a:lvl1pPr algn="l" defTabSz="685800" rtl="0" eaLnBrk="1" latinLnBrk="0" hangingPunct="1">
              <a:lnSpc>
                <a:spcPct val="90000"/>
              </a:lnSpc>
              <a:spcBef>
                <a:spcPct val="0"/>
              </a:spcBef>
              <a:buNone/>
              <a:defRPr lang="es-ES_tradnl" sz="2400" b="1" i="0" u="none" strike="noStrike" kern="0" cap="none" dirty="0">
                <a:solidFill>
                  <a:prstClr val="white"/>
                </a:solidFill>
                <a:latin typeface="Raleway" charset="0"/>
                <a:ea typeface="Raleway" charset="0"/>
                <a:cs typeface="Raleway" charset="0"/>
                <a:sym typeface="Nunito Sans"/>
              </a:defRPr>
            </a:lvl1pPr>
          </a:lstStyle>
          <a:p>
            <a:r>
              <a:rPr lang="es-ES_tradnl"/>
              <a:t>Clic para editar título</a:t>
            </a:r>
          </a:p>
        </p:txBody>
      </p:sp>
    </p:spTree>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INGUT 4">
    <p:bg>
      <p:bgPr>
        <a:solidFill>
          <a:srgbClr val="FFFFFF"/>
        </a:solidFill>
        <a:effectLst/>
      </p:bgPr>
    </p:bg>
    <p:spTree>
      <p:nvGrpSpPr>
        <p:cNvPr id="1" name=""/>
        <p:cNvGrpSpPr/>
        <p:nvPr/>
      </p:nvGrpSpPr>
      <p:grpSpPr>
        <a:xfrm>
          <a:off x="0" y="0"/>
          <a:ext cx="0" cy="0"/>
          <a:chOff x="0" y="0"/>
          <a:chExt cx="0" cy="0"/>
        </a:xfrm>
      </p:grpSpPr>
      <p:sp>
        <p:nvSpPr>
          <p:cNvPr id="6" name="Rectángulo 5"/>
          <p:cNvSpPr/>
          <p:nvPr userDrawn="1"/>
        </p:nvSpPr>
        <p:spPr>
          <a:xfrm>
            <a:off x="0" y="-6960"/>
            <a:ext cx="4572000" cy="5170997"/>
          </a:xfrm>
          <a:prstGeom prst="rect">
            <a:avLst/>
          </a:prstGeom>
          <a:solidFill>
            <a:schemeClr val="bg1">
              <a:alpha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rgbClr val="F28E5E"/>
              </a:solidFill>
            </a:endParaRPr>
          </a:p>
        </p:txBody>
      </p:sp>
      <p:sp>
        <p:nvSpPr>
          <p:cNvPr id="3" name="Rectángulo 2"/>
          <p:cNvSpPr/>
          <p:nvPr userDrawn="1"/>
        </p:nvSpPr>
        <p:spPr>
          <a:xfrm>
            <a:off x="358204" y="371792"/>
            <a:ext cx="540321" cy="536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a:solidFill>
                  <a:srgbClr val="F28E5E"/>
                </a:solidFill>
              </a:rPr>
              <a:t> </a:t>
            </a:r>
          </a:p>
        </p:txBody>
      </p:sp>
      <p:sp>
        <p:nvSpPr>
          <p:cNvPr id="4" name="Título 3"/>
          <p:cNvSpPr>
            <a:spLocks noGrp="1"/>
          </p:cNvSpPr>
          <p:nvPr>
            <p:ph type="title"/>
          </p:nvPr>
        </p:nvSpPr>
        <p:spPr>
          <a:xfrm>
            <a:off x="251520" y="627534"/>
            <a:ext cx="3637732" cy="993775"/>
          </a:xfrm>
          <a:prstGeom prst="rect">
            <a:avLst/>
          </a:prstGeom>
        </p:spPr>
        <p:txBody>
          <a:bodyPr/>
          <a:lstStyle>
            <a:lvl1pPr algn="l" defTabSz="685800" rtl="0" eaLnBrk="1" latinLnBrk="0" hangingPunct="1">
              <a:lnSpc>
                <a:spcPct val="90000"/>
              </a:lnSpc>
              <a:spcBef>
                <a:spcPct val="0"/>
              </a:spcBef>
              <a:buNone/>
              <a:defRPr lang="es-ES_tradnl" sz="2400" b="1" i="0" u="none" strike="noStrike" kern="0" cap="none" dirty="0">
                <a:solidFill>
                  <a:srgbClr val="F28E5E"/>
                </a:solidFill>
                <a:latin typeface="Raleway" charset="0"/>
                <a:ea typeface="Raleway" charset="0"/>
                <a:cs typeface="Raleway" charset="0"/>
                <a:sym typeface="Nunito Sans"/>
              </a:defRPr>
            </a:lvl1pPr>
          </a:lstStyle>
          <a:p>
            <a:r>
              <a:rPr lang="es-ES_tradnl"/>
              <a:t>Clic para editar título</a:t>
            </a:r>
          </a:p>
        </p:txBody>
      </p:sp>
    </p:spTree>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ángulo 5">
            <a:extLst>
              <a:ext uri="{FF2B5EF4-FFF2-40B4-BE49-F238E27FC236}">
                <a16:creationId xmlns:a16="http://schemas.microsoft.com/office/drawing/2014/main" id="{A2CD42E3-C515-1146-980F-80E3328E2096}"/>
              </a:ext>
            </a:extLst>
          </p:cNvPr>
          <p:cNvSpPr/>
          <p:nvPr userDrawn="1"/>
        </p:nvSpPr>
        <p:spPr>
          <a:xfrm>
            <a:off x="0" y="-6959"/>
            <a:ext cx="4572000" cy="515046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rgbClr val="F28E5E"/>
              </a:solidFill>
            </a:endParaRPr>
          </a:p>
        </p:txBody>
      </p:sp>
      <p:sp>
        <p:nvSpPr>
          <p:cNvPr id="4" name="Rectángulo 2">
            <a:extLst>
              <a:ext uri="{FF2B5EF4-FFF2-40B4-BE49-F238E27FC236}">
                <a16:creationId xmlns:a16="http://schemas.microsoft.com/office/drawing/2014/main" id="{925F79A7-89A4-EC47-8A14-4FA271CFE48B}"/>
              </a:ext>
            </a:extLst>
          </p:cNvPr>
          <p:cNvSpPr/>
          <p:nvPr userDrawn="1"/>
        </p:nvSpPr>
        <p:spPr>
          <a:xfrm>
            <a:off x="358204" y="371792"/>
            <a:ext cx="540321" cy="536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a:solidFill>
                  <a:srgbClr val="F28E5E"/>
                </a:solidFill>
              </a:rPr>
              <a:t> </a:t>
            </a:r>
          </a:p>
        </p:txBody>
      </p:sp>
      <p:sp>
        <p:nvSpPr>
          <p:cNvPr id="5" name="Título 3">
            <a:extLst>
              <a:ext uri="{FF2B5EF4-FFF2-40B4-BE49-F238E27FC236}">
                <a16:creationId xmlns:a16="http://schemas.microsoft.com/office/drawing/2014/main" id="{DB2AF57B-3730-C746-8AF2-F208A44D2CE4}"/>
              </a:ext>
            </a:extLst>
          </p:cNvPr>
          <p:cNvSpPr>
            <a:spLocks noGrp="1"/>
          </p:cNvSpPr>
          <p:nvPr>
            <p:ph type="title"/>
          </p:nvPr>
        </p:nvSpPr>
        <p:spPr>
          <a:xfrm>
            <a:off x="251520" y="627534"/>
            <a:ext cx="3637732" cy="993775"/>
          </a:xfrm>
          <a:prstGeom prst="rect">
            <a:avLst/>
          </a:prstGeom>
        </p:spPr>
        <p:txBody>
          <a:bodyPr/>
          <a:lstStyle>
            <a:lvl1pPr algn="l" defTabSz="685800" rtl="0" eaLnBrk="1" latinLnBrk="0" hangingPunct="1">
              <a:lnSpc>
                <a:spcPct val="90000"/>
              </a:lnSpc>
              <a:spcBef>
                <a:spcPct val="0"/>
              </a:spcBef>
              <a:buNone/>
              <a:defRPr lang="es-ES_tradnl" sz="2400" b="1" i="0" u="none" strike="noStrike" kern="0" cap="none" dirty="0">
                <a:solidFill>
                  <a:srgbClr val="F28E5E"/>
                </a:solidFill>
                <a:latin typeface="Raleway" charset="0"/>
                <a:ea typeface="Raleway" charset="0"/>
                <a:cs typeface="Raleway" charset="0"/>
                <a:sym typeface="Nunito Sans"/>
              </a:defRPr>
            </a:lvl1pPr>
          </a:lstStyle>
          <a:p>
            <a:r>
              <a:rPr lang="es-ES_tradnl"/>
              <a:t>Clic para editar título</a:t>
            </a:r>
          </a:p>
        </p:txBody>
      </p:sp>
    </p:spTree>
    <p:extLst>
      <p:ext uri="{BB962C8B-B14F-4D97-AF65-F5344CB8AC3E}">
        <p14:creationId xmlns:p14="http://schemas.microsoft.com/office/powerpoint/2010/main" val="1786869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STACAT COLOR">
    <p:spTree>
      <p:nvGrpSpPr>
        <p:cNvPr id="1" name=""/>
        <p:cNvGrpSpPr/>
        <p:nvPr/>
      </p:nvGrpSpPr>
      <p:grpSpPr>
        <a:xfrm>
          <a:off x="0" y="0"/>
          <a:ext cx="0" cy="0"/>
          <a:chOff x="0" y="0"/>
          <a:chExt cx="0" cy="0"/>
        </a:xfrm>
      </p:grpSpPr>
      <p:sp>
        <p:nvSpPr>
          <p:cNvPr id="3" name="Rectángulo 2"/>
          <p:cNvSpPr/>
          <p:nvPr userDrawn="1"/>
        </p:nvSpPr>
        <p:spPr>
          <a:xfrm>
            <a:off x="358204" y="371792"/>
            <a:ext cx="540321" cy="536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a:t> </a:t>
            </a:r>
          </a:p>
        </p:txBody>
      </p:sp>
      <p:sp>
        <p:nvSpPr>
          <p:cNvPr id="4" name="Título 3"/>
          <p:cNvSpPr>
            <a:spLocks noGrp="1"/>
          </p:cNvSpPr>
          <p:nvPr>
            <p:ph type="title"/>
          </p:nvPr>
        </p:nvSpPr>
        <p:spPr>
          <a:xfrm>
            <a:off x="610191" y="2139702"/>
            <a:ext cx="7886700" cy="993775"/>
          </a:xfrm>
          <a:prstGeom prst="rect">
            <a:avLst/>
          </a:prstGeom>
        </p:spPr>
        <p:txBody>
          <a:bodyPr/>
          <a:lstStyle>
            <a:lvl1pPr algn="ctr">
              <a:defRPr lang="es-ES_tradnl" sz="4000" b="1" i="0" u="none" strike="noStrike" kern="0" cap="none" dirty="0">
                <a:solidFill>
                  <a:prstClr val="white"/>
                </a:solidFill>
                <a:latin typeface="Raleway" charset="0"/>
                <a:ea typeface="Raleway" charset="0"/>
                <a:cs typeface="Raleway" charset="0"/>
                <a:sym typeface="Nunito Sans"/>
              </a:defRPr>
            </a:lvl1pPr>
          </a:lstStyle>
          <a:p>
            <a:r>
              <a:rPr lang="es-ES_tradnl"/>
              <a:t>Clic para editar título</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STACAT COLOR 2">
    <p:spTree>
      <p:nvGrpSpPr>
        <p:cNvPr id="1" name=""/>
        <p:cNvGrpSpPr/>
        <p:nvPr/>
      </p:nvGrpSpPr>
      <p:grpSpPr>
        <a:xfrm>
          <a:off x="0" y="0"/>
          <a:ext cx="0" cy="0"/>
          <a:chOff x="0" y="0"/>
          <a:chExt cx="0" cy="0"/>
        </a:xfrm>
      </p:grpSpPr>
      <p:sp>
        <p:nvSpPr>
          <p:cNvPr id="3" name="Rectángulo 2"/>
          <p:cNvSpPr/>
          <p:nvPr userDrawn="1"/>
        </p:nvSpPr>
        <p:spPr>
          <a:xfrm>
            <a:off x="358204" y="371792"/>
            <a:ext cx="540321" cy="536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a:t> </a:t>
            </a:r>
          </a:p>
        </p:txBody>
      </p:sp>
      <p:sp>
        <p:nvSpPr>
          <p:cNvPr id="2" name="Título 1"/>
          <p:cNvSpPr>
            <a:spLocks noGrp="1"/>
          </p:cNvSpPr>
          <p:nvPr>
            <p:ph type="title"/>
          </p:nvPr>
        </p:nvSpPr>
        <p:spPr>
          <a:xfrm>
            <a:off x="251520" y="627534"/>
            <a:ext cx="7886700" cy="993775"/>
          </a:xfrm>
          <a:prstGeom prst="rect">
            <a:avLst/>
          </a:prstGeom>
        </p:spPr>
        <p:txBody>
          <a:bodyPr/>
          <a:lstStyle>
            <a:lvl1pPr>
              <a:defRPr lang="es-ES_tradnl" sz="2400" b="1" i="0" u="none" strike="noStrike" kern="1200" cap="none" dirty="0">
                <a:solidFill>
                  <a:schemeClr val="bg1"/>
                </a:solidFill>
                <a:latin typeface="Raleway" charset="0"/>
                <a:ea typeface="Verdana" panose="020B0604030504040204" pitchFamily="34" charset="0"/>
                <a:cs typeface="Verdana" panose="020B0604030504040204" pitchFamily="34" charset="0"/>
                <a:sym typeface="Nunito Sans"/>
              </a:defRPr>
            </a:lvl1pPr>
          </a:lstStyle>
          <a:p>
            <a:r>
              <a:rPr lang="es-ES_tradnl"/>
              <a:t>Clic para editar título</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STACAT BLANC">
    <p:bg>
      <p:bgPr>
        <a:solidFill>
          <a:srgbClr val="FFFFFF"/>
        </a:solidFill>
        <a:effectLst/>
      </p:bgPr>
    </p:bg>
    <p:spTree>
      <p:nvGrpSpPr>
        <p:cNvPr id="1" name=""/>
        <p:cNvGrpSpPr/>
        <p:nvPr/>
      </p:nvGrpSpPr>
      <p:grpSpPr>
        <a:xfrm>
          <a:off x="0" y="0"/>
          <a:ext cx="0" cy="0"/>
          <a:chOff x="0" y="0"/>
          <a:chExt cx="0" cy="0"/>
        </a:xfrm>
      </p:grpSpPr>
      <p:sp>
        <p:nvSpPr>
          <p:cNvPr id="3" name="Rectángulo 2"/>
          <p:cNvSpPr/>
          <p:nvPr userDrawn="1"/>
        </p:nvSpPr>
        <p:spPr>
          <a:xfrm>
            <a:off x="358204" y="371792"/>
            <a:ext cx="540321" cy="53658"/>
          </a:xfrm>
          <a:prstGeom prst="rect">
            <a:avLst/>
          </a:prstGeom>
          <a:solidFill>
            <a:srgbClr val="F28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a:solidFill>
                  <a:srgbClr val="F28E5E"/>
                </a:solidFill>
              </a:rPr>
              <a:t> </a:t>
            </a:r>
          </a:p>
        </p:txBody>
      </p:sp>
      <p:sp>
        <p:nvSpPr>
          <p:cNvPr id="4" name="Título 3"/>
          <p:cNvSpPr>
            <a:spLocks noGrp="1"/>
          </p:cNvSpPr>
          <p:nvPr>
            <p:ph type="title"/>
          </p:nvPr>
        </p:nvSpPr>
        <p:spPr>
          <a:xfrm>
            <a:off x="610191" y="2139702"/>
            <a:ext cx="7886700" cy="993775"/>
          </a:xfrm>
          <a:prstGeom prst="rect">
            <a:avLst/>
          </a:prstGeom>
        </p:spPr>
        <p:txBody>
          <a:bodyPr/>
          <a:lstStyle>
            <a:lvl1pPr algn="ctr">
              <a:defRPr lang="es-ES_tradnl" sz="4000" b="1" i="0" u="none" strike="noStrike" kern="0" cap="none" dirty="0">
                <a:solidFill>
                  <a:srgbClr val="F28E5E"/>
                </a:solidFill>
                <a:latin typeface="Raleway" charset="0"/>
                <a:ea typeface="Raleway" charset="0"/>
                <a:cs typeface="Raleway" charset="0"/>
                <a:sym typeface="Nunito Sans"/>
              </a:defRPr>
            </a:lvl1pPr>
          </a:lstStyle>
          <a:p>
            <a:r>
              <a:rPr lang="es-ES_tradnl"/>
              <a:t>Clic para editar título</a:t>
            </a:r>
          </a:p>
        </p:txBody>
      </p:sp>
    </p:spTree>
  </p:cSld>
  <p:clrMapOvr>
    <a:masterClrMapping/>
  </p:clrMapOvr>
  <p:extLst>
    <p:ext uri="{DCECCB84-F9BA-43D5-87BE-67443E8EF086}">
      <p15:sldGuideLst xmlns:p15="http://schemas.microsoft.com/office/powerpoint/2012/main">
        <p15:guide id="1" pos="288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NCAMENT">
    <p:bg>
      <p:bgPr>
        <a:solidFill>
          <a:srgbClr val="FFFFFF"/>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FEBEF574-DA7B-924F-ABFE-37CD158491FF}"/>
              </a:ext>
            </a:extLst>
          </p:cNvPr>
          <p:cNvSpPr>
            <a:spLocks noGrp="1"/>
          </p:cNvSpPr>
          <p:nvPr>
            <p:ph type="pic" sz="quarter" idx="10"/>
          </p:nvPr>
        </p:nvSpPr>
        <p:spPr>
          <a:xfrm>
            <a:off x="4572000" y="0"/>
            <a:ext cx="4572000" cy="5143500"/>
          </a:xfrm>
          <a:prstGeom prst="rect">
            <a:avLst/>
          </a:prstGeom>
        </p:spPr>
        <p:txBody>
          <a:bodyPr/>
          <a:lstStyle/>
          <a:p>
            <a:endParaRPr lang="en-ES"/>
          </a:p>
        </p:txBody>
      </p:sp>
      <p:sp>
        <p:nvSpPr>
          <p:cNvPr id="3" name="Rectángulo 2"/>
          <p:cNvSpPr/>
          <p:nvPr userDrawn="1"/>
        </p:nvSpPr>
        <p:spPr>
          <a:xfrm>
            <a:off x="358204" y="371792"/>
            <a:ext cx="540321" cy="53658"/>
          </a:xfrm>
          <a:prstGeom prst="rect">
            <a:avLst/>
          </a:prstGeom>
          <a:solidFill>
            <a:srgbClr val="F28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a:solidFill>
                  <a:srgbClr val="F28E5E"/>
                </a:solidFill>
              </a:rPr>
              <a:t> </a:t>
            </a:r>
          </a:p>
        </p:txBody>
      </p:sp>
      <p:sp>
        <p:nvSpPr>
          <p:cNvPr id="5" name="Rectángulo 4"/>
          <p:cNvSpPr/>
          <p:nvPr userDrawn="1"/>
        </p:nvSpPr>
        <p:spPr>
          <a:xfrm>
            <a:off x="4572001" y="-1"/>
            <a:ext cx="4572000" cy="5143501"/>
          </a:xfrm>
          <a:prstGeom prst="rect">
            <a:avLst/>
          </a:prstGeom>
          <a:solidFill>
            <a:srgbClr val="F28E5E">
              <a:alpha val="69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ítulo 1"/>
          <p:cNvSpPr>
            <a:spLocks noGrp="1"/>
          </p:cNvSpPr>
          <p:nvPr>
            <p:ph type="title"/>
          </p:nvPr>
        </p:nvSpPr>
        <p:spPr>
          <a:xfrm>
            <a:off x="358204" y="843558"/>
            <a:ext cx="3277692" cy="1728192"/>
          </a:xfrm>
          <a:prstGeom prst="rect">
            <a:avLst/>
          </a:prstGeom>
        </p:spPr>
        <p:txBody>
          <a:bodyPr/>
          <a:lstStyle>
            <a:lvl1pPr>
              <a:defRPr lang="es-ES_tradnl" sz="3200" b="1" i="0" u="none" strike="noStrike" kern="0" cap="none" dirty="0">
                <a:solidFill>
                  <a:srgbClr val="F28E5E"/>
                </a:solidFill>
                <a:latin typeface="Raleway" charset="0"/>
                <a:ea typeface="Raleway" charset="0"/>
                <a:cs typeface="Raleway" charset="0"/>
                <a:sym typeface="Nunito Sans"/>
              </a:defRPr>
            </a:lvl1pPr>
          </a:lstStyle>
          <a:p>
            <a:r>
              <a:rPr lang="es-ES_tradnl"/>
              <a:t>Clic para editar título</a:t>
            </a:r>
          </a:p>
        </p:txBody>
      </p:sp>
    </p:spTree>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AMB FOTO">
    <p:spTree>
      <p:nvGrpSpPr>
        <p:cNvPr id="1" name=""/>
        <p:cNvGrpSpPr/>
        <p:nvPr/>
      </p:nvGrpSpPr>
      <p:grpSpPr>
        <a:xfrm>
          <a:off x="0" y="0"/>
          <a:ext cx="0" cy="0"/>
          <a:chOff x="0" y="0"/>
          <a:chExt cx="0" cy="0"/>
        </a:xfrm>
      </p:grpSpPr>
      <p:sp>
        <p:nvSpPr>
          <p:cNvPr id="2" name="Google Shape;67;p11"/>
          <p:cNvSpPr/>
          <p:nvPr userDrawn="1"/>
        </p:nvSpPr>
        <p:spPr>
          <a:xfrm>
            <a:off x="4572000" y="-1"/>
            <a:ext cx="4572000" cy="5143501"/>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Rectángulo 5"/>
          <p:cNvSpPr/>
          <p:nvPr userDrawn="1"/>
        </p:nvSpPr>
        <p:spPr>
          <a:xfrm>
            <a:off x="358204" y="371792"/>
            <a:ext cx="540321" cy="536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a:t> </a:t>
            </a:r>
          </a:p>
        </p:txBody>
      </p:sp>
      <p:pic>
        <p:nvPicPr>
          <p:cNvPr id="7" name="Imagen 6"/>
          <p:cNvPicPr>
            <a:picLocks noChangeAspect="1"/>
          </p:cNvPicPr>
          <p:nvPr userDrawn="1"/>
        </p:nvPicPr>
        <p:blipFill>
          <a:blip r:embed="rId2"/>
          <a:stretch>
            <a:fillRect/>
          </a:stretch>
        </p:blipFill>
        <p:spPr>
          <a:xfrm>
            <a:off x="7062230" y="356992"/>
            <a:ext cx="1651494" cy="278690"/>
          </a:xfrm>
          <a:prstGeom prst="rect">
            <a:avLst/>
          </a:prstGeom>
        </p:spPr>
      </p:pic>
      <p:sp>
        <p:nvSpPr>
          <p:cNvPr id="8" name="Título 7"/>
          <p:cNvSpPr>
            <a:spLocks noGrp="1"/>
          </p:cNvSpPr>
          <p:nvPr>
            <p:ph type="title"/>
          </p:nvPr>
        </p:nvSpPr>
        <p:spPr>
          <a:xfrm>
            <a:off x="251520" y="635682"/>
            <a:ext cx="3277692" cy="1784884"/>
          </a:xfrm>
          <a:prstGeom prst="rect">
            <a:avLst/>
          </a:prstGeom>
        </p:spPr>
        <p:txBody>
          <a:bodyPr/>
          <a:lstStyle>
            <a:lvl1pPr>
              <a:defRPr lang="es-ES_tradnl" sz="4000" b="1" i="0" u="none" strike="noStrike" kern="0" cap="none" dirty="0">
                <a:solidFill>
                  <a:prstClr val="white"/>
                </a:solidFill>
                <a:latin typeface="Raleway" charset="0"/>
                <a:ea typeface="Raleway" charset="0"/>
                <a:cs typeface="Raleway" charset="0"/>
                <a:sym typeface="Nunito Sans"/>
              </a:defRPr>
            </a:lvl1pPr>
          </a:lstStyle>
          <a:p>
            <a:r>
              <a:rPr lang="es-ES_tradnl"/>
              <a:t>Clic para editar título</a:t>
            </a:r>
          </a:p>
        </p:txBody>
      </p:sp>
      <p:sp>
        <p:nvSpPr>
          <p:cNvPr id="10" name="Marcador de texto 9"/>
          <p:cNvSpPr>
            <a:spLocks noGrp="1"/>
          </p:cNvSpPr>
          <p:nvPr>
            <p:ph type="body" sz="quarter" idx="10"/>
          </p:nvPr>
        </p:nvSpPr>
        <p:spPr>
          <a:xfrm>
            <a:off x="250825" y="3939902"/>
            <a:ext cx="3278188" cy="503609"/>
          </a:xfrm>
          <a:prstGeom prst="rect">
            <a:avLst/>
          </a:prstGeom>
        </p:spPr>
        <p:txBody>
          <a:bodyPr/>
          <a:lstStyle>
            <a:lvl1pPr marL="0" indent="0">
              <a:buNone/>
              <a:defRPr lang="es-ES_tradnl" sz="1500" b="1" i="0" u="none" strike="noStrike" kern="0" cap="none" baseline="0" dirty="0" smtClean="0">
                <a:solidFill>
                  <a:schemeClr val="bg1"/>
                </a:solidFill>
                <a:latin typeface="Raleway" charset="0"/>
                <a:ea typeface="Raleway" charset="0"/>
                <a:cs typeface="Raleway" charset="0"/>
                <a:sym typeface="Georgia"/>
              </a:defRPr>
            </a:lvl1pPr>
          </a:lstStyle>
          <a:p>
            <a:pPr lvl="0"/>
            <a:r>
              <a:rPr lang="es-ES_tradnl"/>
              <a:t>Haga clic para modificar el estilo de texto del patrón</a:t>
            </a:r>
          </a:p>
        </p:txBody>
      </p:sp>
      <p:sp>
        <p:nvSpPr>
          <p:cNvPr id="11" name="Marcador de texto 9"/>
          <p:cNvSpPr>
            <a:spLocks noGrp="1"/>
          </p:cNvSpPr>
          <p:nvPr>
            <p:ph type="body" sz="quarter" idx="11"/>
          </p:nvPr>
        </p:nvSpPr>
        <p:spPr>
          <a:xfrm>
            <a:off x="250825" y="4443511"/>
            <a:ext cx="3278188" cy="503609"/>
          </a:xfrm>
          <a:prstGeom prst="rect">
            <a:avLst/>
          </a:prstGeom>
        </p:spPr>
        <p:txBody>
          <a:bodyPr/>
          <a:lstStyle>
            <a:lvl1pPr marL="0" indent="0">
              <a:buNone/>
              <a:defRPr kumimoji="0" lang="es-ES_tradnl" sz="1500" b="0" i="0" u="none" strike="noStrike" kern="0" cap="none" spc="0" normalizeH="0" dirty="0" smtClean="0">
                <a:ln>
                  <a:noFill/>
                </a:ln>
                <a:solidFill>
                  <a:prstClr val="white"/>
                </a:solidFill>
                <a:effectLst/>
                <a:uLnTx/>
                <a:uFillTx/>
                <a:latin typeface="Raleway" charset="0"/>
                <a:ea typeface="Raleway" charset="0"/>
                <a:cs typeface="Raleway" charset="0"/>
              </a:defRPr>
            </a:lvl1pPr>
          </a:lstStyle>
          <a:p>
            <a:pPr lvl="0"/>
            <a:r>
              <a:rPr lang="es-ES_tradnl"/>
              <a:t>Haga clic para modificar el estilo de texto del patrón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ADA SEPARADORA">
    <p:spTree>
      <p:nvGrpSpPr>
        <p:cNvPr id="1" name=""/>
        <p:cNvGrpSpPr/>
        <p:nvPr/>
      </p:nvGrpSpPr>
      <p:grpSpPr>
        <a:xfrm>
          <a:off x="0" y="0"/>
          <a:ext cx="0" cy="0"/>
          <a:chOff x="0" y="0"/>
          <a:chExt cx="0" cy="0"/>
        </a:xfrm>
      </p:grpSpPr>
      <p:sp>
        <p:nvSpPr>
          <p:cNvPr id="2" name="Google Shape;67;p11"/>
          <p:cNvSpPr/>
          <p:nvPr userDrawn="1"/>
        </p:nvSpPr>
        <p:spPr>
          <a:xfrm>
            <a:off x="4572000" y="-1"/>
            <a:ext cx="4572000" cy="5143501"/>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Picture Placeholder 3">
            <a:extLst>
              <a:ext uri="{FF2B5EF4-FFF2-40B4-BE49-F238E27FC236}">
                <a16:creationId xmlns:a16="http://schemas.microsoft.com/office/drawing/2014/main" id="{C16EB573-69B7-114E-A359-5322C1287915}"/>
              </a:ext>
            </a:extLst>
          </p:cNvPr>
          <p:cNvSpPr>
            <a:spLocks noGrp="1"/>
          </p:cNvSpPr>
          <p:nvPr>
            <p:ph type="pic" sz="quarter" idx="12"/>
          </p:nvPr>
        </p:nvSpPr>
        <p:spPr>
          <a:xfrm>
            <a:off x="4572000" y="0"/>
            <a:ext cx="4572000" cy="5143500"/>
          </a:xfrm>
          <a:prstGeom prst="rect">
            <a:avLst/>
          </a:prstGeom>
        </p:spPr>
        <p:txBody>
          <a:bodyPr/>
          <a:lstStyle/>
          <a:p>
            <a:endParaRPr lang="en-ES"/>
          </a:p>
        </p:txBody>
      </p:sp>
      <p:sp>
        <p:nvSpPr>
          <p:cNvPr id="9" name="Rectángulo 8"/>
          <p:cNvSpPr/>
          <p:nvPr userDrawn="1"/>
        </p:nvSpPr>
        <p:spPr>
          <a:xfrm>
            <a:off x="358204" y="371792"/>
            <a:ext cx="540321" cy="536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a:t> </a:t>
            </a:r>
          </a:p>
        </p:txBody>
      </p:sp>
      <p:sp>
        <p:nvSpPr>
          <p:cNvPr id="13" name="Marcador de texto 12"/>
          <p:cNvSpPr>
            <a:spLocks noGrp="1"/>
          </p:cNvSpPr>
          <p:nvPr>
            <p:ph type="body" sz="quarter" idx="10"/>
          </p:nvPr>
        </p:nvSpPr>
        <p:spPr>
          <a:xfrm>
            <a:off x="251520" y="588365"/>
            <a:ext cx="3781425" cy="1008062"/>
          </a:xfrm>
          <a:prstGeom prst="rect">
            <a:avLst/>
          </a:prstGeom>
        </p:spPr>
        <p:txBody>
          <a:bodyPr/>
          <a:lstStyle>
            <a:lvl1pPr marL="0" indent="0">
              <a:defRPr lang="es-ES_tradnl" sz="2400" b="1" i="0" u="none" strike="noStrike" kern="0" cap="none">
                <a:solidFill>
                  <a:prstClr val="white"/>
                </a:solidFill>
                <a:latin typeface="Raleway" charset="0"/>
                <a:ea typeface="Raleway" charset="0"/>
                <a:cs typeface="Raleway" charset="0"/>
                <a:sym typeface="Nunito Sans"/>
              </a:defRPr>
            </a:lvl1pPr>
            <a:lvl2pPr marL="0" indent="0">
              <a:defRPr/>
            </a:lvl2pPr>
            <a:lvl3pPr marL="0" indent="0">
              <a:defRPr/>
            </a:lvl3pPr>
            <a:lvl4pPr marL="0" indent="0">
              <a:defRPr/>
            </a:lvl4pPr>
            <a:lvl5pPr marL="0" indent="0">
              <a:defRPr/>
            </a:lvl5pPr>
          </a:lstStyle>
          <a:p>
            <a:pPr marL="0" marR="0" lvl="0" algn="l" defTabSz="914400" rtl="0" eaLnBrk="1" latinLnBrk="0" hangingPunct="1">
              <a:lnSpc>
                <a:spcPct val="100000"/>
              </a:lnSpc>
              <a:spcBef>
                <a:spcPts val="0"/>
              </a:spcBef>
              <a:spcAft>
                <a:spcPts val="0"/>
              </a:spcAft>
              <a:buClr>
                <a:srgbClr val="000000"/>
              </a:buClr>
              <a:buSzTx/>
              <a:buFont typeface="Nunito Sans"/>
              <a:buNone/>
            </a:pPr>
            <a:r>
              <a:rPr lang="es-ES_tradnl"/>
              <a:t>Haga clic para modificar el estilo de texto del patrón</a:t>
            </a:r>
          </a:p>
        </p:txBody>
      </p:sp>
      <p:sp>
        <p:nvSpPr>
          <p:cNvPr id="15" name="Marcador de texto 14"/>
          <p:cNvSpPr>
            <a:spLocks noGrp="1"/>
          </p:cNvSpPr>
          <p:nvPr>
            <p:ph type="body" sz="quarter" idx="11" hasCustomPrompt="1"/>
          </p:nvPr>
        </p:nvSpPr>
        <p:spPr>
          <a:xfrm>
            <a:off x="323528" y="2571749"/>
            <a:ext cx="1944687" cy="2016125"/>
          </a:xfrm>
          <a:prstGeom prst="rect">
            <a:avLst/>
          </a:prstGeom>
        </p:spPr>
        <p:txBody>
          <a:bodyPr/>
          <a:lstStyle>
            <a:lvl1pPr marL="0" indent="0">
              <a:defRPr/>
            </a:lvl1pPr>
            <a:lvl2pPr marL="0" indent="0">
              <a:defRPr lang="es-ES_tradnl" sz="20000" kern="0">
                <a:solidFill>
                  <a:schemeClr val="bg1">
                    <a:alpha val="36000"/>
                  </a:schemeClr>
                </a:solidFill>
                <a:latin typeface="Franklin Gothic Book" charset="0"/>
                <a:ea typeface="Franklin Gothic Book" charset="0"/>
                <a:cs typeface="Franklin Gothic Book" charset="0"/>
              </a:defRPr>
            </a:lvl2pPr>
            <a:lvl3pPr marL="0" indent="0">
              <a:defRPr/>
            </a:lvl3pPr>
            <a:lvl4pPr marL="0" indent="0">
              <a:defRPr/>
            </a:lvl4pPr>
            <a:lvl5pPr marL="0" indent="0">
              <a:defRPr/>
            </a:lvl5pPr>
          </a:lstStyle>
          <a:p>
            <a:pPr marL="95250" lvl="1" algn="l" defTabSz="914400" rtl="0" eaLnBrk="1" latinLnBrk="0" hangingPunct="1">
              <a:buClr>
                <a:srgbClr val="000000"/>
              </a:buClr>
              <a:buFont typeface="Arial"/>
              <a:buNone/>
            </a:pPr>
            <a:r>
              <a:rPr lang="es-ES_tradnl"/>
              <a:t>0</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ITA O DESTACAT">
    <p:spTree>
      <p:nvGrpSpPr>
        <p:cNvPr id="1" name=""/>
        <p:cNvGrpSpPr/>
        <p:nvPr/>
      </p:nvGrpSpPr>
      <p:grpSpPr>
        <a:xfrm>
          <a:off x="0" y="0"/>
          <a:ext cx="0" cy="0"/>
          <a:chOff x="0" y="0"/>
          <a:chExt cx="0" cy="0"/>
        </a:xfrm>
      </p:grpSpPr>
      <p:sp>
        <p:nvSpPr>
          <p:cNvPr id="4" name="Google Shape;61;p11"/>
          <p:cNvSpPr/>
          <p:nvPr userDrawn="1"/>
        </p:nvSpPr>
        <p:spPr>
          <a:xfrm>
            <a:off x="367900" y="505425"/>
            <a:ext cx="8049125" cy="4132625"/>
          </a:xfrm>
          <a:custGeom>
            <a:avLst/>
            <a:gdLst/>
            <a:ahLst/>
            <a:cxnLst/>
            <a:rect l="l" t="t" r="r" b="b"/>
            <a:pathLst>
              <a:path w="321965" h="165305" extrusionOk="0">
                <a:moveTo>
                  <a:pt x="17881" y="0"/>
                </a:moveTo>
                <a:lnTo>
                  <a:pt x="321965" y="0"/>
                </a:lnTo>
                <a:lnTo>
                  <a:pt x="321965" y="165305"/>
                </a:lnTo>
                <a:lnTo>
                  <a:pt x="17881" y="165305"/>
                </a:lnTo>
                <a:lnTo>
                  <a:pt x="18032" y="39617"/>
                </a:lnTo>
                <a:lnTo>
                  <a:pt x="0" y="22299"/>
                </a:lnTo>
                <a:lnTo>
                  <a:pt x="17881" y="22272"/>
                </a:lnTo>
                <a:close/>
              </a:path>
            </a:pathLst>
          </a:custGeom>
          <a:noFill/>
          <a:ln w="76200" cap="flat" cmpd="sng">
            <a:solidFill>
              <a:sysClr val="window" lastClr="FFFFFF"/>
            </a:solidFill>
            <a:prstDash val="solid"/>
            <a:round/>
            <a:headEnd type="none" w="med" len="med"/>
            <a:tailEnd type="none" w="med" len="med"/>
          </a:ln>
          <a:effectLst>
            <a:softEdge rad="0"/>
          </a:effectLst>
        </p:spPr>
      </p:sp>
      <p:sp>
        <p:nvSpPr>
          <p:cNvPr id="5" name="Google Shape;30;p5"/>
          <p:cNvSpPr txBox="1"/>
          <p:nvPr userDrawn="1"/>
        </p:nvSpPr>
        <p:spPr>
          <a:xfrm>
            <a:off x="3508159" y="778163"/>
            <a:ext cx="1957200" cy="653700"/>
          </a:xfrm>
          <a:prstGeom prst="rect">
            <a:avLst/>
          </a:prstGeom>
          <a:noFill/>
          <a:ln>
            <a:noFill/>
          </a:ln>
        </p:spPr>
        <p:txBody>
          <a:bodyPr spcFirstLastPara="1" wrap="square" lIns="91425" tIns="91425" rIns="91425" bIns="91425" anchor="t" anchorCtr="0">
            <a:noAutofit/>
          </a:bodyPr>
          <a:lstStyle/>
          <a:p>
            <a:pPr algn="ctr" defTabSz="914400">
              <a:buClr>
                <a:srgbClr val="000000"/>
              </a:buClr>
              <a:buFont typeface="Arial"/>
              <a:buNone/>
            </a:pPr>
            <a:r>
              <a:rPr lang="en" sz="7200" kern="0">
                <a:solidFill>
                  <a:srgbClr val="FFFFFF"/>
                </a:solidFill>
                <a:latin typeface="Nunito Sans"/>
                <a:ea typeface="Nunito Sans"/>
                <a:cs typeface="Nunito Sans"/>
                <a:sym typeface="Nunito Sans"/>
              </a:rPr>
              <a:t>“</a:t>
            </a:r>
            <a:endParaRPr sz="7200" kern="0">
              <a:solidFill>
                <a:srgbClr val="FFFFFF"/>
              </a:solidFill>
              <a:latin typeface="Nunito Sans"/>
              <a:ea typeface="Nunito Sans"/>
              <a:cs typeface="Nunito Sans"/>
              <a:sym typeface="Nunito Sans"/>
            </a:endParaRPr>
          </a:p>
        </p:txBody>
      </p:sp>
      <p:sp>
        <p:nvSpPr>
          <p:cNvPr id="2" name="Título 1"/>
          <p:cNvSpPr>
            <a:spLocks noGrp="1"/>
          </p:cNvSpPr>
          <p:nvPr>
            <p:ph type="title"/>
          </p:nvPr>
        </p:nvSpPr>
        <p:spPr>
          <a:xfrm>
            <a:off x="1763688" y="2515710"/>
            <a:ext cx="5760640" cy="993775"/>
          </a:xfrm>
          <a:prstGeom prst="rect">
            <a:avLst/>
          </a:prstGeom>
        </p:spPr>
        <p:txBody>
          <a:bodyPr/>
          <a:lstStyle>
            <a:lvl1pPr marL="0" marR="0" algn="ctr" defTabSz="914400" rtl="0" eaLnBrk="1" latinLnBrk="0" hangingPunct="1">
              <a:lnSpc>
                <a:spcPct val="100000"/>
              </a:lnSpc>
              <a:spcBef>
                <a:spcPts val="0"/>
              </a:spcBef>
              <a:spcAft>
                <a:spcPts val="0"/>
              </a:spcAft>
              <a:buClr>
                <a:srgbClr val="000000"/>
              </a:buClr>
              <a:buFont typeface="Arial"/>
              <a:defRPr lang="es-ES_tradnl" sz="2400" b="0" i="1" u="none" strike="noStrike" kern="0" cap="none">
                <a:solidFill>
                  <a:prstClr val="white"/>
                </a:solidFill>
                <a:latin typeface="Georgia" charset="0"/>
                <a:ea typeface="Georgia" charset="0"/>
                <a:cs typeface="Georgia" charset="0"/>
                <a:sym typeface="Arial"/>
              </a:defRPr>
            </a:lvl1pPr>
          </a:lstStyle>
          <a:p>
            <a:r>
              <a:rPr lang="es-ES_tradnl"/>
              <a:t>Clic para editar título</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ITA O DESTACAT">
    <p:spTree>
      <p:nvGrpSpPr>
        <p:cNvPr id="1" name=""/>
        <p:cNvGrpSpPr/>
        <p:nvPr/>
      </p:nvGrpSpPr>
      <p:grpSpPr>
        <a:xfrm>
          <a:off x="0" y="0"/>
          <a:ext cx="0" cy="0"/>
          <a:chOff x="0" y="0"/>
          <a:chExt cx="0" cy="0"/>
        </a:xfrm>
      </p:grpSpPr>
    </p:spTree>
    <p:extLst>
      <p:ext uri="{BB962C8B-B14F-4D97-AF65-F5344CB8AC3E}">
        <p14:creationId xmlns:p14="http://schemas.microsoft.com/office/powerpoint/2010/main" val="552164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INGUT 1">
    <p:spTree>
      <p:nvGrpSpPr>
        <p:cNvPr id="1" name=""/>
        <p:cNvGrpSpPr/>
        <p:nvPr/>
      </p:nvGrpSpPr>
      <p:grpSpPr>
        <a:xfrm>
          <a:off x="0" y="0"/>
          <a:ext cx="0" cy="0"/>
          <a:chOff x="0" y="0"/>
          <a:chExt cx="0" cy="0"/>
        </a:xfrm>
      </p:grpSpPr>
      <p:sp>
        <p:nvSpPr>
          <p:cNvPr id="7" name="Google Shape;67;p11"/>
          <p:cNvSpPr/>
          <p:nvPr userDrawn="1"/>
        </p:nvSpPr>
        <p:spPr>
          <a:xfrm>
            <a:off x="2280749" y="-1"/>
            <a:ext cx="6863251" cy="5143501"/>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Rectángulo 11"/>
          <p:cNvSpPr/>
          <p:nvPr userDrawn="1"/>
        </p:nvSpPr>
        <p:spPr>
          <a:xfrm>
            <a:off x="358204" y="371792"/>
            <a:ext cx="540321" cy="536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a:t> </a:t>
            </a:r>
          </a:p>
        </p:txBody>
      </p:sp>
      <p:sp>
        <p:nvSpPr>
          <p:cNvPr id="2" name="Título 1"/>
          <p:cNvSpPr>
            <a:spLocks noGrp="1"/>
          </p:cNvSpPr>
          <p:nvPr>
            <p:ph type="title"/>
          </p:nvPr>
        </p:nvSpPr>
        <p:spPr>
          <a:xfrm>
            <a:off x="251520" y="627534"/>
            <a:ext cx="1872208" cy="993775"/>
          </a:xfrm>
          <a:prstGeom prst="rect">
            <a:avLst/>
          </a:prstGeom>
        </p:spPr>
        <p:txBody>
          <a:bodyPr/>
          <a:lstStyle>
            <a:lvl1pPr>
              <a:defRPr lang="es-ES_tradnl" sz="2400" b="1" i="0" u="none" strike="noStrike" kern="1200" cap="none" dirty="0" smtClean="0">
                <a:solidFill>
                  <a:schemeClr val="bg1"/>
                </a:solidFill>
                <a:latin typeface="Raleway" charset="0"/>
                <a:ea typeface="Raleway" charset="0"/>
                <a:cs typeface="Raleway" charset="0"/>
                <a:sym typeface="Nunito Sans"/>
              </a:defRPr>
            </a:lvl1pPr>
          </a:lstStyle>
          <a:p>
            <a:r>
              <a:rPr lang="es-ES_tradnl"/>
              <a:t>Clic para editar título</a:t>
            </a:r>
          </a:p>
        </p:txBody>
      </p:sp>
      <p:sp>
        <p:nvSpPr>
          <p:cNvPr id="6" name="Marcador de texto 5"/>
          <p:cNvSpPr>
            <a:spLocks noGrp="1"/>
          </p:cNvSpPr>
          <p:nvPr>
            <p:ph type="body" sz="quarter" idx="10" hasCustomPrompt="1"/>
          </p:nvPr>
        </p:nvSpPr>
        <p:spPr>
          <a:xfrm>
            <a:off x="251520" y="1880542"/>
            <a:ext cx="1765300" cy="2246312"/>
          </a:xfrm>
          <a:prstGeom prst="rect">
            <a:avLst/>
          </a:prstGeom>
        </p:spPr>
        <p:txBody>
          <a:bodyPr/>
          <a:lstStyle>
            <a:lvl1pPr marL="366713" marR="0" indent="-317500" algn="l" defTabSz="685800" rtl="0" eaLnBrk="1" latinLnBrk="0" hangingPunct="1">
              <a:lnSpc>
                <a:spcPct val="100000"/>
              </a:lnSpc>
              <a:spcBef>
                <a:spcPts val="0"/>
              </a:spcBef>
              <a:spcAft>
                <a:spcPts val="600"/>
              </a:spcAft>
              <a:buClr>
                <a:schemeClr val="bg1"/>
              </a:buClr>
              <a:buSzPct val="83000"/>
              <a:buFont typeface="Arial" charset="0"/>
              <a:buChar char="•"/>
              <a:defRPr lang="ca-ES" sz="1400" b="0" i="0" u="none" strike="noStrike" kern="1200" cap="none" baseline="0" dirty="0">
                <a:solidFill>
                  <a:schemeClr val="bg1"/>
                </a:solidFill>
                <a:latin typeface="Raleway" charset="0"/>
                <a:ea typeface="Raleway" charset="0"/>
                <a:cs typeface="Raleway" charset="0"/>
                <a:sym typeface="Georgia"/>
              </a:defRPr>
            </a:lvl1pPr>
          </a:lstStyle>
          <a:p>
            <a:pPr marL="366713">
              <a:lnSpc>
                <a:spcPct val="100000"/>
              </a:lnSpc>
              <a:spcAft>
                <a:spcPts val="600"/>
              </a:spcAft>
              <a:buClr>
                <a:schemeClr val="bg1"/>
              </a:buClr>
              <a:buSzPct val="83000"/>
              <a:buFont typeface="Arial" charset="0"/>
              <a:buChar char="•"/>
            </a:pPr>
            <a:r>
              <a:rPr lang="ca-ES" sz="1400" i="0">
                <a:solidFill>
                  <a:schemeClr val="bg1"/>
                </a:solidFill>
              </a:rPr>
              <a:t>Destacat 1</a:t>
            </a:r>
          </a:p>
          <a:p>
            <a:pPr marL="366713">
              <a:lnSpc>
                <a:spcPct val="100000"/>
              </a:lnSpc>
              <a:spcAft>
                <a:spcPts val="600"/>
              </a:spcAft>
              <a:buClr>
                <a:schemeClr val="bg1"/>
              </a:buClr>
              <a:buSzPct val="83000"/>
              <a:buFont typeface="Arial" charset="0"/>
              <a:buChar char="•"/>
            </a:pPr>
            <a:r>
              <a:rPr lang="ca-ES" sz="1400" i="0">
                <a:solidFill>
                  <a:schemeClr val="bg1"/>
                </a:solidFill>
              </a:rPr>
              <a:t>Destacat 2</a:t>
            </a:r>
          </a:p>
          <a:p>
            <a:pPr marL="366713">
              <a:lnSpc>
                <a:spcPct val="100000"/>
              </a:lnSpc>
              <a:spcAft>
                <a:spcPts val="600"/>
              </a:spcAft>
              <a:buClr>
                <a:schemeClr val="bg1"/>
              </a:buClr>
              <a:buSzPct val="83000"/>
              <a:buFont typeface="Arial" charset="0"/>
              <a:buChar char="•"/>
            </a:pPr>
            <a:r>
              <a:rPr lang="ca-ES" sz="1400" i="0">
                <a:solidFill>
                  <a:schemeClr val="bg1"/>
                </a:solidFill>
              </a:rPr>
              <a:t>Destacat 3</a:t>
            </a:r>
          </a:p>
        </p:txBody>
      </p:sp>
    </p:spTree>
  </p:cSld>
  <p:clrMapOvr>
    <a:masterClrMapping/>
  </p:clrMapOvr>
  <p:extLst>
    <p:ext uri="{DCECCB84-F9BA-43D5-87BE-67443E8EF086}">
      <p15:sldGuideLst xmlns:p15="http://schemas.microsoft.com/office/powerpoint/2012/main">
        <p15:guide id="1" pos="1837" userDrawn="1">
          <p15:clr>
            <a:srgbClr val="FBAE40"/>
          </p15:clr>
        </p15:guide>
        <p15:guide id="2" pos="5329" userDrawn="1">
          <p15:clr>
            <a:srgbClr val="FBAE40"/>
          </p15:clr>
        </p15:guide>
        <p15:guide id="3" pos="3470" userDrawn="1">
          <p15:clr>
            <a:srgbClr val="FBAE40"/>
          </p15:clr>
        </p15:guide>
        <p15:guide id="4" pos="3696" userDrawn="1">
          <p15:clr>
            <a:srgbClr val="FBAE40"/>
          </p15:clr>
        </p15:guide>
        <p15:guide id="5" orient="horz" pos="395" userDrawn="1">
          <p15:clr>
            <a:srgbClr val="FBAE40"/>
          </p15:clr>
        </p15:guide>
        <p15:guide id="6" orient="horz" pos="289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ONTINGUT 1">
    <p:spTree>
      <p:nvGrpSpPr>
        <p:cNvPr id="1" name=""/>
        <p:cNvGrpSpPr/>
        <p:nvPr/>
      </p:nvGrpSpPr>
      <p:grpSpPr>
        <a:xfrm>
          <a:off x="0" y="0"/>
          <a:ext cx="0" cy="0"/>
          <a:chOff x="0" y="0"/>
          <a:chExt cx="0" cy="0"/>
        </a:xfrm>
      </p:grpSpPr>
      <p:sp>
        <p:nvSpPr>
          <p:cNvPr id="7" name="Google Shape;67;p11"/>
          <p:cNvSpPr/>
          <p:nvPr userDrawn="1"/>
        </p:nvSpPr>
        <p:spPr>
          <a:xfrm>
            <a:off x="2280749" y="-1"/>
            <a:ext cx="6863251" cy="5143501"/>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Rectángulo 11"/>
          <p:cNvSpPr/>
          <p:nvPr userDrawn="1"/>
        </p:nvSpPr>
        <p:spPr>
          <a:xfrm>
            <a:off x="358204" y="371792"/>
            <a:ext cx="540321" cy="536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a:t> </a:t>
            </a:r>
          </a:p>
        </p:txBody>
      </p:sp>
      <p:sp>
        <p:nvSpPr>
          <p:cNvPr id="2" name="Título 1"/>
          <p:cNvSpPr>
            <a:spLocks noGrp="1"/>
          </p:cNvSpPr>
          <p:nvPr>
            <p:ph type="title"/>
          </p:nvPr>
        </p:nvSpPr>
        <p:spPr>
          <a:xfrm>
            <a:off x="251520" y="627534"/>
            <a:ext cx="1872208" cy="993775"/>
          </a:xfrm>
          <a:prstGeom prst="rect">
            <a:avLst/>
          </a:prstGeom>
        </p:spPr>
        <p:txBody>
          <a:bodyPr/>
          <a:lstStyle>
            <a:lvl1pPr>
              <a:defRPr lang="es-ES_tradnl" sz="2400" b="1" i="0" u="none" strike="noStrike" kern="1200" cap="none" dirty="0" smtClean="0">
                <a:solidFill>
                  <a:schemeClr val="bg1"/>
                </a:solidFill>
                <a:latin typeface="Raleway" charset="0"/>
                <a:ea typeface="Raleway" charset="0"/>
                <a:cs typeface="Raleway" charset="0"/>
                <a:sym typeface="Nunito Sans"/>
              </a:defRPr>
            </a:lvl1pPr>
          </a:lstStyle>
          <a:p>
            <a:r>
              <a:rPr lang="es-ES_tradnl"/>
              <a:t>Clic para editar título</a:t>
            </a:r>
          </a:p>
        </p:txBody>
      </p:sp>
      <p:sp>
        <p:nvSpPr>
          <p:cNvPr id="6" name="Marcador de texto 5"/>
          <p:cNvSpPr>
            <a:spLocks noGrp="1"/>
          </p:cNvSpPr>
          <p:nvPr>
            <p:ph type="body" sz="quarter" idx="10" hasCustomPrompt="1"/>
          </p:nvPr>
        </p:nvSpPr>
        <p:spPr>
          <a:xfrm>
            <a:off x="251520" y="1880542"/>
            <a:ext cx="1765300" cy="2779440"/>
          </a:xfrm>
          <a:prstGeom prst="rect">
            <a:avLst/>
          </a:prstGeom>
        </p:spPr>
        <p:txBody>
          <a:bodyPr/>
          <a:lstStyle>
            <a:lvl1pPr marL="366713" marR="0" indent="-317500" algn="l" defTabSz="685800" rtl="0" eaLnBrk="1" latinLnBrk="0" hangingPunct="1">
              <a:lnSpc>
                <a:spcPct val="100000"/>
              </a:lnSpc>
              <a:spcBef>
                <a:spcPts val="0"/>
              </a:spcBef>
              <a:spcAft>
                <a:spcPts val="600"/>
              </a:spcAft>
              <a:buClr>
                <a:schemeClr val="bg1"/>
              </a:buClr>
              <a:buSzPct val="83000"/>
              <a:buFont typeface="Arial" charset="0"/>
              <a:buChar char="•"/>
              <a:defRPr lang="ca-ES" sz="1400" b="0" i="0" u="none" strike="noStrike" kern="1200" cap="none" baseline="0" dirty="0">
                <a:solidFill>
                  <a:schemeClr val="bg1"/>
                </a:solidFill>
                <a:latin typeface="Raleway" charset="0"/>
                <a:ea typeface="Raleway" charset="0"/>
                <a:cs typeface="Raleway" charset="0"/>
                <a:sym typeface="Georgia"/>
              </a:defRPr>
            </a:lvl1pPr>
          </a:lstStyle>
          <a:p>
            <a:pPr marL="366713">
              <a:lnSpc>
                <a:spcPct val="100000"/>
              </a:lnSpc>
              <a:spcAft>
                <a:spcPts val="600"/>
              </a:spcAft>
              <a:buClr>
                <a:schemeClr val="bg1"/>
              </a:buClr>
              <a:buSzPct val="83000"/>
              <a:buFont typeface="Arial" charset="0"/>
              <a:buChar char="•"/>
            </a:pPr>
            <a:r>
              <a:rPr lang="ca-ES" sz="1400" i="0">
                <a:solidFill>
                  <a:schemeClr val="bg1"/>
                </a:solidFill>
              </a:rPr>
              <a:t>Destacat 1</a:t>
            </a:r>
          </a:p>
          <a:p>
            <a:pPr marL="366713">
              <a:lnSpc>
                <a:spcPct val="100000"/>
              </a:lnSpc>
              <a:spcAft>
                <a:spcPts val="600"/>
              </a:spcAft>
              <a:buClr>
                <a:schemeClr val="bg1"/>
              </a:buClr>
              <a:buSzPct val="83000"/>
              <a:buFont typeface="Arial" charset="0"/>
              <a:buChar char="•"/>
            </a:pPr>
            <a:r>
              <a:rPr lang="ca-ES" sz="1400" i="0">
                <a:solidFill>
                  <a:schemeClr val="bg1"/>
                </a:solidFill>
              </a:rPr>
              <a:t>Destacat 2</a:t>
            </a:r>
          </a:p>
          <a:p>
            <a:pPr marL="366713">
              <a:lnSpc>
                <a:spcPct val="100000"/>
              </a:lnSpc>
              <a:spcAft>
                <a:spcPts val="600"/>
              </a:spcAft>
              <a:buClr>
                <a:schemeClr val="bg1"/>
              </a:buClr>
              <a:buSzPct val="83000"/>
              <a:buFont typeface="Arial" charset="0"/>
              <a:buChar char="•"/>
            </a:pPr>
            <a:r>
              <a:rPr lang="ca-ES" sz="1400" i="0">
                <a:solidFill>
                  <a:schemeClr val="bg1"/>
                </a:solidFill>
              </a:rPr>
              <a:t>Destacat 3</a:t>
            </a:r>
          </a:p>
        </p:txBody>
      </p:sp>
      <p:sp>
        <p:nvSpPr>
          <p:cNvPr id="4" name="Marcador de texto 3"/>
          <p:cNvSpPr>
            <a:spLocks noGrp="1"/>
          </p:cNvSpPr>
          <p:nvPr>
            <p:ph type="body" sz="quarter" idx="11"/>
          </p:nvPr>
        </p:nvSpPr>
        <p:spPr>
          <a:xfrm>
            <a:off x="2916238" y="627534"/>
            <a:ext cx="5759450" cy="4032448"/>
          </a:xfrm>
          <a:prstGeom prst="rect">
            <a:avLst/>
          </a:prstGeom>
        </p:spPr>
        <p:txBody>
          <a:bodyPr/>
          <a:lstStyle>
            <a:lvl1pPr marL="366713" marR="0" indent="-317500" algn="l" defTabSz="685800" rtl="0" eaLnBrk="1" latinLnBrk="0" hangingPunct="1">
              <a:lnSpc>
                <a:spcPct val="100000"/>
              </a:lnSpc>
              <a:spcBef>
                <a:spcPts val="0"/>
              </a:spcBef>
              <a:spcAft>
                <a:spcPts val="600"/>
              </a:spcAft>
              <a:buClr>
                <a:schemeClr val="bg1"/>
              </a:buClr>
              <a:buSzPct val="83000"/>
              <a:buFont typeface="Arial" charset="0"/>
              <a:buChar char="•"/>
              <a:defRPr lang="es-ES_tradnl" sz="1400" b="0" i="0" u="none" strike="noStrike" kern="1200" cap="none" baseline="0" smtClean="0">
                <a:solidFill>
                  <a:schemeClr val="tx1">
                    <a:lumMod val="50000"/>
                    <a:lumOff val="50000"/>
                  </a:schemeClr>
                </a:solidFill>
                <a:latin typeface="Raleway" charset="0"/>
                <a:ea typeface="Raleway" charset="0"/>
                <a:cs typeface="Raleway" charset="0"/>
                <a:sym typeface="Georgia"/>
              </a:defRPr>
            </a:lvl1pPr>
            <a:lvl2pPr marL="366713" marR="0" indent="-317500" algn="l" defTabSz="685800" rtl="0" eaLnBrk="1" latinLnBrk="0" hangingPunct="1">
              <a:lnSpc>
                <a:spcPct val="100000"/>
              </a:lnSpc>
              <a:spcBef>
                <a:spcPts val="0"/>
              </a:spcBef>
              <a:spcAft>
                <a:spcPts val="600"/>
              </a:spcAft>
              <a:buClr>
                <a:schemeClr val="bg1"/>
              </a:buClr>
              <a:buSzPct val="83000"/>
              <a:buFont typeface="Arial" charset="0"/>
              <a:buChar char="•"/>
              <a:defRPr lang="es-ES_tradnl" sz="1400" b="0" i="0" u="none" strike="noStrike" kern="1200" cap="none" baseline="0" smtClean="0">
                <a:solidFill>
                  <a:srgbClr val="F28E5E"/>
                </a:solidFill>
                <a:latin typeface="Raleway" charset="0"/>
                <a:ea typeface="Raleway" charset="0"/>
                <a:cs typeface="Raleway" charset="0"/>
                <a:sym typeface="Georgia"/>
              </a:defRPr>
            </a:lvl2pPr>
            <a:lvl3pPr marL="366713" marR="0" indent="-317500" algn="l" defTabSz="685800" rtl="0" eaLnBrk="1" latinLnBrk="0" hangingPunct="1">
              <a:lnSpc>
                <a:spcPct val="100000"/>
              </a:lnSpc>
              <a:spcBef>
                <a:spcPts val="0"/>
              </a:spcBef>
              <a:spcAft>
                <a:spcPts val="600"/>
              </a:spcAft>
              <a:buClr>
                <a:schemeClr val="bg1"/>
              </a:buClr>
              <a:buSzPct val="83000"/>
              <a:buFont typeface="Arial" charset="0"/>
              <a:buChar char="•"/>
              <a:defRPr lang="es-ES_tradnl" sz="1400" b="0" i="0" u="none" strike="noStrike" kern="1200" cap="none" baseline="0" smtClean="0">
                <a:solidFill>
                  <a:srgbClr val="F28E5E"/>
                </a:solidFill>
                <a:latin typeface="Raleway" charset="0"/>
                <a:ea typeface="Raleway" charset="0"/>
                <a:cs typeface="Raleway" charset="0"/>
                <a:sym typeface="Georgia"/>
              </a:defRPr>
            </a:lvl3pPr>
            <a:lvl4pPr marL="366713" marR="0" indent="-317500" algn="l" defTabSz="685800" rtl="0" eaLnBrk="1" latinLnBrk="0" hangingPunct="1">
              <a:lnSpc>
                <a:spcPct val="100000"/>
              </a:lnSpc>
              <a:spcBef>
                <a:spcPts val="0"/>
              </a:spcBef>
              <a:spcAft>
                <a:spcPts val="600"/>
              </a:spcAft>
              <a:buClr>
                <a:schemeClr val="bg1"/>
              </a:buClr>
              <a:buSzPct val="83000"/>
              <a:buFont typeface="Arial" charset="0"/>
              <a:buChar char="•"/>
              <a:defRPr lang="es-ES_tradnl" sz="1400" b="0" i="0" u="none" strike="noStrike" kern="1200" cap="none" baseline="0" smtClean="0">
                <a:solidFill>
                  <a:srgbClr val="F28E5E"/>
                </a:solidFill>
                <a:latin typeface="Raleway" charset="0"/>
                <a:ea typeface="Raleway" charset="0"/>
                <a:cs typeface="Raleway" charset="0"/>
                <a:sym typeface="Georgia"/>
              </a:defRPr>
            </a:lvl4pPr>
            <a:lvl5pPr marL="366713" marR="0" indent="-317500" algn="l" defTabSz="685800" rtl="0" eaLnBrk="1" latinLnBrk="0" hangingPunct="1">
              <a:lnSpc>
                <a:spcPct val="100000"/>
              </a:lnSpc>
              <a:spcBef>
                <a:spcPts val="0"/>
              </a:spcBef>
              <a:spcAft>
                <a:spcPts val="600"/>
              </a:spcAft>
              <a:buClr>
                <a:schemeClr val="bg1"/>
              </a:buClr>
              <a:buSzPct val="83000"/>
              <a:buFont typeface="Arial" charset="0"/>
              <a:buChar char="•"/>
              <a:defRPr lang="es-ES_tradnl" sz="1400" b="0" i="0" u="none" strike="noStrike" kern="1200" cap="none" baseline="0" dirty="0">
                <a:solidFill>
                  <a:srgbClr val="F28E5E"/>
                </a:solidFill>
                <a:latin typeface="Raleway" charset="0"/>
                <a:ea typeface="Raleway" charset="0"/>
                <a:cs typeface="Raleway" charset="0"/>
                <a:sym typeface="Georgia"/>
              </a:defRPr>
            </a:lvl5pPr>
          </a:lstStyle>
          <a:p>
            <a:pPr lvl="0"/>
            <a:r>
              <a:rPr lang="es-ES_tradnl"/>
              <a:t>Haga clic para modificar el estilo de texto del patrón</a:t>
            </a:r>
          </a:p>
        </p:txBody>
      </p:sp>
    </p:spTree>
  </p:cSld>
  <p:clrMapOvr>
    <a:masterClrMapping/>
  </p:clrMapOvr>
  <p:extLst>
    <p:ext uri="{DCECCB84-F9BA-43D5-87BE-67443E8EF086}">
      <p15:sldGuideLst xmlns:p15="http://schemas.microsoft.com/office/powerpoint/2012/main">
        <p15:guide id="1" pos="1837">
          <p15:clr>
            <a:srgbClr val="FBAE40"/>
          </p15:clr>
        </p15:guide>
        <p15:guide id="2" pos="5329">
          <p15:clr>
            <a:srgbClr val="FBAE40"/>
          </p15:clr>
        </p15:guide>
        <p15:guide id="3" pos="3470">
          <p15:clr>
            <a:srgbClr val="FBAE40"/>
          </p15:clr>
        </p15:guide>
        <p15:guide id="4" pos="3696">
          <p15:clr>
            <a:srgbClr val="FBAE40"/>
          </p15:clr>
        </p15:guide>
        <p15:guide id="5" orient="horz" pos="395">
          <p15:clr>
            <a:srgbClr val="FBAE40"/>
          </p15:clr>
        </p15:guide>
        <p15:guide id="6" orient="horz" pos="289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INGUT FOTO">
    <p:spTree>
      <p:nvGrpSpPr>
        <p:cNvPr id="1" name=""/>
        <p:cNvGrpSpPr/>
        <p:nvPr/>
      </p:nvGrpSpPr>
      <p:grpSpPr>
        <a:xfrm>
          <a:off x="0" y="0"/>
          <a:ext cx="0" cy="0"/>
          <a:chOff x="0" y="0"/>
          <a:chExt cx="0" cy="0"/>
        </a:xfrm>
      </p:grpSpPr>
      <p:sp>
        <p:nvSpPr>
          <p:cNvPr id="7" name="Google Shape;67;p11"/>
          <p:cNvSpPr/>
          <p:nvPr userDrawn="1"/>
        </p:nvSpPr>
        <p:spPr>
          <a:xfrm>
            <a:off x="2280749" y="-1"/>
            <a:ext cx="6863251" cy="5143501"/>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Picture Placeholder 3">
            <a:extLst>
              <a:ext uri="{FF2B5EF4-FFF2-40B4-BE49-F238E27FC236}">
                <a16:creationId xmlns:a16="http://schemas.microsoft.com/office/drawing/2014/main" id="{8A409F55-DDC9-9648-85DC-63F66B44496A}"/>
              </a:ext>
            </a:extLst>
          </p:cNvPr>
          <p:cNvSpPr>
            <a:spLocks noGrp="1"/>
          </p:cNvSpPr>
          <p:nvPr>
            <p:ph type="pic" sz="quarter" idx="11"/>
          </p:nvPr>
        </p:nvSpPr>
        <p:spPr>
          <a:xfrm>
            <a:off x="2281238" y="0"/>
            <a:ext cx="6862762" cy="5143500"/>
          </a:xfrm>
          <a:prstGeom prst="rect">
            <a:avLst/>
          </a:prstGeom>
        </p:spPr>
        <p:txBody>
          <a:bodyPr/>
          <a:lstStyle/>
          <a:p>
            <a:endParaRPr lang="en-ES"/>
          </a:p>
        </p:txBody>
      </p:sp>
      <p:sp>
        <p:nvSpPr>
          <p:cNvPr id="12" name="Rectángulo 11"/>
          <p:cNvSpPr/>
          <p:nvPr userDrawn="1"/>
        </p:nvSpPr>
        <p:spPr>
          <a:xfrm>
            <a:off x="358204" y="371792"/>
            <a:ext cx="540321" cy="536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a:t> </a:t>
            </a:r>
          </a:p>
        </p:txBody>
      </p:sp>
      <p:sp>
        <p:nvSpPr>
          <p:cNvPr id="2" name="Título 1"/>
          <p:cNvSpPr>
            <a:spLocks noGrp="1"/>
          </p:cNvSpPr>
          <p:nvPr>
            <p:ph type="title"/>
          </p:nvPr>
        </p:nvSpPr>
        <p:spPr>
          <a:xfrm>
            <a:off x="251520" y="627534"/>
            <a:ext cx="1872208" cy="993775"/>
          </a:xfrm>
          <a:prstGeom prst="rect">
            <a:avLst/>
          </a:prstGeom>
        </p:spPr>
        <p:txBody>
          <a:bodyPr/>
          <a:lstStyle>
            <a:lvl1pPr>
              <a:defRPr lang="es-ES_tradnl" sz="2400" b="1" i="0" u="none" strike="noStrike" kern="1200" cap="none" dirty="0" smtClean="0">
                <a:solidFill>
                  <a:schemeClr val="bg1"/>
                </a:solidFill>
                <a:latin typeface="Raleway" charset="0"/>
                <a:ea typeface="Raleway" charset="0"/>
                <a:cs typeface="Raleway" charset="0"/>
                <a:sym typeface="Nunito Sans"/>
              </a:defRPr>
            </a:lvl1pPr>
          </a:lstStyle>
          <a:p>
            <a:r>
              <a:rPr lang="es-ES_tradnl"/>
              <a:t>Clic para editar título</a:t>
            </a:r>
          </a:p>
        </p:txBody>
      </p:sp>
      <p:sp>
        <p:nvSpPr>
          <p:cNvPr id="6" name="Marcador de texto 5"/>
          <p:cNvSpPr>
            <a:spLocks noGrp="1"/>
          </p:cNvSpPr>
          <p:nvPr>
            <p:ph type="body" sz="quarter" idx="10" hasCustomPrompt="1"/>
          </p:nvPr>
        </p:nvSpPr>
        <p:spPr>
          <a:xfrm>
            <a:off x="251520" y="1880542"/>
            <a:ext cx="1765300" cy="2779440"/>
          </a:xfrm>
          <a:prstGeom prst="rect">
            <a:avLst/>
          </a:prstGeom>
        </p:spPr>
        <p:txBody>
          <a:bodyPr/>
          <a:lstStyle>
            <a:lvl1pPr marL="366713" marR="0" indent="-317500" algn="l" defTabSz="685800" rtl="0" eaLnBrk="1" latinLnBrk="0" hangingPunct="1">
              <a:lnSpc>
                <a:spcPct val="100000"/>
              </a:lnSpc>
              <a:spcBef>
                <a:spcPts val="0"/>
              </a:spcBef>
              <a:spcAft>
                <a:spcPts val="600"/>
              </a:spcAft>
              <a:buClr>
                <a:schemeClr val="bg1"/>
              </a:buClr>
              <a:buSzPct val="83000"/>
              <a:buFont typeface="Arial" charset="0"/>
              <a:buChar char="•"/>
              <a:defRPr lang="ca-ES" sz="1400" b="0" i="0" u="none" strike="noStrike" kern="1200" cap="none" baseline="0" dirty="0">
                <a:solidFill>
                  <a:schemeClr val="bg1"/>
                </a:solidFill>
                <a:latin typeface="Raleway" charset="0"/>
                <a:ea typeface="Raleway" charset="0"/>
                <a:cs typeface="Raleway" charset="0"/>
                <a:sym typeface="Georgia"/>
              </a:defRPr>
            </a:lvl1pPr>
          </a:lstStyle>
          <a:p>
            <a:pPr marL="366713">
              <a:lnSpc>
                <a:spcPct val="100000"/>
              </a:lnSpc>
              <a:spcAft>
                <a:spcPts val="600"/>
              </a:spcAft>
              <a:buClr>
                <a:schemeClr val="bg1"/>
              </a:buClr>
              <a:buSzPct val="83000"/>
              <a:buFont typeface="Arial" charset="0"/>
              <a:buChar char="•"/>
            </a:pPr>
            <a:r>
              <a:rPr lang="ca-ES" sz="1400" i="0">
                <a:solidFill>
                  <a:schemeClr val="bg1"/>
                </a:solidFill>
              </a:rPr>
              <a:t>Destacat 1</a:t>
            </a:r>
          </a:p>
          <a:p>
            <a:pPr marL="366713">
              <a:lnSpc>
                <a:spcPct val="100000"/>
              </a:lnSpc>
              <a:spcAft>
                <a:spcPts val="600"/>
              </a:spcAft>
              <a:buClr>
                <a:schemeClr val="bg1"/>
              </a:buClr>
              <a:buSzPct val="83000"/>
              <a:buFont typeface="Arial" charset="0"/>
              <a:buChar char="•"/>
            </a:pPr>
            <a:r>
              <a:rPr lang="ca-ES" sz="1400" i="0">
                <a:solidFill>
                  <a:schemeClr val="bg1"/>
                </a:solidFill>
              </a:rPr>
              <a:t>Destacat 2</a:t>
            </a:r>
          </a:p>
          <a:p>
            <a:pPr marL="366713">
              <a:lnSpc>
                <a:spcPct val="100000"/>
              </a:lnSpc>
              <a:spcAft>
                <a:spcPts val="600"/>
              </a:spcAft>
              <a:buClr>
                <a:schemeClr val="bg1"/>
              </a:buClr>
              <a:buSzPct val="83000"/>
              <a:buFont typeface="Arial" charset="0"/>
              <a:buChar char="•"/>
            </a:pPr>
            <a:r>
              <a:rPr lang="ca-ES" sz="1400" i="0">
                <a:solidFill>
                  <a:schemeClr val="bg1"/>
                </a:solidFill>
              </a:rPr>
              <a:t>Destacat 3</a:t>
            </a:r>
          </a:p>
        </p:txBody>
      </p:sp>
      <p:sp>
        <p:nvSpPr>
          <p:cNvPr id="8" name="Rectángulo 7"/>
          <p:cNvSpPr/>
          <p:nvPr userDrawn="1"/>
        </p:nvSpPr>
        <p:spPr>
          <a:xfrm>
            <a:off x="2280750" y="-1"/>
            <a:ext cx="6862762" cy="5143501"/>
          </a:xfrm>
          <a:prstGeom prst="rect">
            <a:avLst/>
          </a:prstGeom>
          <a:solidFill>
            <a:srgbClr val="F28E5E">
              <a:alpha val="69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Tree>
  </p:cSld>
  <p:clrMapOvr>
    <a:masterClrMapping/>
  </p:clrMapOvr>
  <p:extLst>
    <p:ext uri="{DCECCB84-F9BA-43D5-87BE-67443E8EF086}">
      <p15:sldGuideLst xmlns:p15="http://schemas.microsoft.com/office/powerpoint/2012/main">
        <p15:guide id="1" pos="1837">
          <p15:clr>
            <a:srgbClr val="FBAE40"/>
          </p15:clr>
        </p15:guide>
        <p15:guide id="2" pos="5329">
          <p15:clr>
            <a:srgbClr val="FBAE40"/>
          </p15:clr>
        </p15:guide>
        <p15:guide id="3" pos="3470">
          <p15:clr>
            <a:srgbClr val="FBAE40"/>
          </p15:clr>
        </p15:guide>
        <p15:guide id="4" pos="3696">
          <p15:clr>
            <a:srgbClr val="FBAE40"/>
          </p15:clr>
        </p15:guide>
        <p15:guide id="5" orient="horz" pos="395">
          <p15:clr>
            <a:srgbClr val="FBAE40"/>
          </p15:clr>
        </p15:guide>
        <p15:guide id="6" orient="horz" pos="289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INGUT 2">
    <p:spTree>
      <p:nvGrpSpPr>
        <p:cNvPr id="1" name=""/>
        <p:cNvGrpSpPr/>
        <p:nvPr/>
      </p:nvGrpSpPr>
      <p:grpSpPr>
        <a:xfrm>
          <a:off x="0" y="0"/>
          <a:ext cx="0" cy="0"/>
          <a:chOff x="0" y="0"/>
          <a:chExt cx="0" cy="0"/>
        </a:xfrm>
      </p:grpSpPr>
      <p:sp>
        <p:nvSpPr>
          <p:cNvPr id="3" name="Rectángulo 2"/>
          <p:cNvSpPr/>
          <p:nvPr userDrawn="1"/>
        </p:nvSpPr>
        <p:spPr>
          <a:xfrm>
            <a:off x="358204" y="371792"/>
            <a:ext cx="540321" cy="536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a:t> </a:t>
            </a:r>
          </a:p>
        </p:txBody>
      </p:sp>
      <p:sp>
        <p:nvSpPr>
          <p:cNvPr id="4" name="Título 3"/>
          <p:cNvSpPr>
            <a:spLocks noGrp="1"/>
          </p:cNvSpPr>
          <p:nvPr>
            <p:ph type="title"/>
          </p:nvPr>
        </p:nvSpPr>
        <p:spPr>
          <a:xfrm>
            <a:off x="358203" y="627535"/>
            <a:ext cx="7882425" cy="432048"/>
          </a:xfrm>
          <a:prstGeom prst="rect">
            <a:avLst/>
          </a:prstGeom>
        </p:spPr>
        <p:txBody>
          <a:bodyPr/>
          <a:lstStyle>
            <a:lvl1pPr algn="l">
              <a:defRPr lang="es-ES_tradnl" sz="2400" b="1" i="0" u="none" strike="noStrike" kern="1200" cap="none" dirty="0">
                <a:solidFill>
                  <a:schemeClr val="bg1"/>
                </a:solidFill>
                <a:latin typeface="Raleway" charset="0"/>
                <a:ea typeface="Verdana" panose="020B0604030504040204" pitchFamily="34" charset="0"/>
                <a:cs typeface="Verdana" panose="020B0604030504040204" pitchFamily="34" charset="0"/>
                <a:sym typeface="Nunito Sans"/>
              </a:defRPr>
            </a:lvl1pPr>
          </a:lstStyle>
          <a:p>
            <a:r>
              <a:rPr lang="es-ES_tradnl"/>
              <a:t>Clic para editar título</a:t>
            </a:r>
          </a:p>
        </p:txBody>
      </p:sp>
      <p:sp>
        <p:nvSpPr>
          <p:cNvPr id="6" name="Marcador de texto 5"/>
          <p:cNvSpPr>
            <a:spLocks noGrp="1"/>
          </p:cNvSpPr>
          <p:nvPr>
            <p:ph type="body" sz="quarter" idx="10"/>
          </p:nvPr>
        </p:nvSpPr>
        <p:spPr>
          <a:xfrm>
            <a:off x="971550" y="1492250"/>
            <a:ext cx="3384550" cy="3095625"/>
          </a:xfrm>
          <a:prstGeom prst="rect">
            <a:avLst/>
          </a:prstGeom>
        </p:spPr>
        <p:txBody>
          <a:bodyPr/>
          <a:lstStyle>
            <a:lvl1pPr marL="0" indent="0">
              <a:buNone/>
              <a:defRPr lang="es-ES_tradnl" sz="1400" b="0" i="0" u="none" strike="noStrike" kern="1200" cap="none" baseline="0" dirty="0" smtClean="0">
                <a:solidFill>
                  <a:schemeClr val="bg1"/>
                </a:solidFill>
                <a:latin typeface="Raleway" charset="0"/>
                <a:ea typeface="Raleway" charset="0"/>
                <a:cs typeface="Raleway" charset="0"/>
                <a:sym typeface="Georgia"/>
              </a:defRPr>
            </a:lvl1pPr>
            <a:lvl2pPr marL="342900" indent="0">
              <a:buNone/>
              <a:defRPr lang="es-ES_tradnl" sz="1400" b="0" i="0" u="none" strike="noStrike" kern="1200" cap="none" baseline="0" dirty="0" smtClean="0">
                <a:solidFill>
                  <a:schemeClr val="bg1"/>
                </a:solidFill>
                <a:latin typeface="Raleway" charset="0"/>
                <a:ea typeface="Raleway" charset="0"/>
                <a:cs typeface="Raleway" charset="0"/>
                <a:sym typeface="Georgia"/>
              </a:defRPr>
            </a:lvl2pPr>
            <a:lvl3pPr marL="685800" indent="0">
              <a:buNone/>
              <a:defRPr lang="es-ES_tradnl" sz="1400" b="0" i="0" u="none" strike="noStrike" kern="1200" cap="none" baseline="0" dirty="0" smtClean="0">
                <a:solidFill>
                  <a:schemeClr val="bg1"/>
                </a:solidFill>
                <a:latin typeface="Raleway" charset="0"/>
                <a:ea typeface="Raleway" charset="0"/>
                <a:cs typeface="Raleway" charset="0"/>
                <a:sym typeface="Georgia"/>
              </a:defRPr>
            </a:lvl3pPr>
            <a:lvl4pPr marL="1028700" indent="0">
              <a:buNone/>
              <a:defRPr lang="es-ES_tradnl" sz="1400" b="0" i="0" u="none" strike="noStrike" kern="1200" cap="none" baseline="0" dirty="0" smtClean="0">
                <a:solidFill>
                  <a:schemeClr val="bg1"/>
                </a:solidFill>
                <a:latin typeface="Raleway" charset="0"/>
                <a:ea typeface="Raleway" charset="0"/>
                <a:cs typeface="Raleway" charset="0"/>
                <a:sym typeface="Georgia"/>
              </a:defRPr>
            </a:lvl4pPr>
            <a:lvl5pPr marL="1371600" indent="0">
              <a:buNone/>
              <a:defRPr lang="es-ES_tradnl" sz="1400" b="0" i="0" u="none" strike="noStrike" kern="1200" cap="none" baseline="0" dirty="0">
                <a:solidFill>
                  <a:schemeClr val="bg1"/>
                </a:solidFill>
                <a:latin typeface="Raleway" charset="0"/>
                <a:ea typeface="Raleway" charset="0"/>
                <a:cs typeface="Raleway" charset="0"/>
                <a:sym typeface="Georgia"/>
              </a:defRPr>
            </a:lvl5pPr>
          </a:lstStyle>
          <a:p>
            <a:pPr lvl="0"/>
            <a:r>
              <a:rPr lang="es-ES_tradnl"/>
              <a:t>Haga clic para modificar el estilo de texto del patrón</a:t>
            </a:r>
          </a:p>
        </p:txBody>
      </p:sp>
      <p:sp>
        <p:nvSpPr>
          <p:cNvPr id="7" name="Marcador de texto 5"/>
          <p:cNvSpPr>
            <a:spLocks noGrp="1"/>
          </p:cNvSpPr>
          <p:nvPr>
            <p:ph type="body" sz="quarter" idx="11"/>
          </p:nvPr>
        </p:nvSpPr>
        <p:spPr>
          <a:xfrm>
            <a:off x="4856079" y="1492250"/>
            <a:ext cx="3384550" cy="3095625"/>
          </a:xfrm>
          <a:prstGeom prst="rect">
            <a:avLst/>
          </a:prstGeom>
        </p:spPr>
        <p:txBody>
          <a:bodyPr/>
          <a:lstStyle>
            <a:lvl1pPr marL="0" indent="0">
              <a:buNone/>
              <a:defRPr lang="es-ES_tradnl" sz="1400" b="0" i="0" u="none" strike="noStrike" kern="1200" cap="none" baseline="0" dirty="0" smtClean="0">
                <a:solidFill>
                  <a:schemeClr val="bg1"/>
                </a:solidFill>
                <a:latin typeface="Raleway" charset="0"/>
                <a:ea typeface="Raleway" charset="0"/>
                <a:cs typeface="Raleway" charset="0"/>
                <a:sym typeface="Georgia"/>
              </a:defRPr>
            </a:lvl1pPr>
            <a:lvl2pPr marL="342900" indent="0">
              <a:buNone/>
              <a:defRPr lang="es-ES_tradnl" sz="1400" b="0" i="0" u="none" strike="noStrike" kern="1200" cap="none" baseline="0" dirty="0" smtClean="0">
                <a:solidFill>
                  <a:schemeClr val="bg1"/>
                </a:solidFill>
                <a:latin typeface="Raleway" charset="0"/>
                <a:ea typeface="Raleway" charset="0"/>
                <a:cs typeface="Raleway" charset="0"/>
                <a:sym typeface="Georgia"/>
              </a:defRPr>
            </a:lvl2pPr>
            <a:lvl3pPr marL="685800" indent="0">
              <a:buNone/>
              <a:defRPr lang="es-ES_tradnl" sz="1400" b="0" i="0" u="none" strike="noStrike" kern="1200" cap="none" baseline="0" dirty="0" smtClean="0">
                <a:solidFill>
                  <a:schemeClr val="bg1"/>
                </a:solidFill>
                <a:latin typeface="Raleway" charset="0"/>
                <a:ea typeface="Raleway" charset="0"/>
                <a:cs typeface="Raleway" charset="0"/>
                <a:sym typeface="Georgia"/>
              </a:defRPr>
            </a:lvl3pPr>
            <a:lvl4pPr marL="1028700" indent="0">
              <a:buNone/>
              <a:defRPr lang="es-ES_tradnl" sz="1400" b="0" i="0" u="none" strike="noStrike" kern="1200" cap="none" baseline="0" dirty="0" smtClean="0">
                <a:solidFill>
                  <a:schemeClr val="bg1"/>
                </a:solidFill>
                <a:latin typeface="Raleway" charset="0"/>
                <a:ea typeface="Raleway" charset="0"/>
                <a:cs typeface="Raleway" charset="0"/>
                <a:sym typeface="Georgia"/>
              </a:defRPr>
            </a:lvl4pPr>
            <a:lvl5pPr marL="1371600" indent="0">
              <a:buNone/>
              <a:defRPr lang="es-ES_tradnl" sz="1400" b="0" i="0" u="none" strike="noStrike" kern="1200" cap="none" baseline="0" dirty="0">
                <a:solidFill>
                  <a:schemeClr val="bg1"/>
                </a:solidFill>
                <a:latin typeface="Raleway" charset="0"/>
                <a:ea typeface="Raleway" charset="0"/>
                <a:cs typeface="Raleway" charset="0"/>
                <a:sym typeface="Georgia"/>
              </a:defRPr>
            </a:lvl5pPr>
          </a:lstStyle>
          <a:p>
            <a:pPr lvl="0"/>
            <a:r>
              <a:rPr lang="es-ES_tradnl"/>
              <a:t>Haga clic para modificar el estilo de texto del patrón</a:t>
            </a:r>
          </a:p>
        </p:txBody>
      </p:sp>
    </p:spTree>
    <p:extLst>
      <p:ext uri="{BB962C8B-B14F-4D97-AF65-F5344CB8AC3E}">
        <p14:creationId xmlns:p14="http://schemas.microsoft.com/office/powerpoint/2010/main" val="2047290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E37742"/>
            </a:gs>
            <a:gs pos="59000">
              <a:srgbClr val="E78B5F"/>
            </a:gs>
            <a:gs pos="100000">
              <a:srgbClr val="E0606C"/>
            </a:gs>
          </a:gsLst>
          <a:path path="circle">
            <a:fillToRect l="50000" t="-80000" r="50000" b="180000"/>
          </a:path>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5529912"/>
      </p:ext>
    </p:extLst>
  </p:cSld>
  <p:clrMap bg1="lt1" tx1="dk1" bg2="lt2" tx2="dk2" accent1="accent1" accent2="accent2" accent3="accent3" accent4="accent4" accent5="accent5" accent6="accent6" hlink="hlink" folHlink="folHlink"/>
  <p:sldLayoutIdLst>
    <p:sldLayoutId id="2147483661" r:id="rId1"/>
    <p:sldLayoutId id="2147483665" r:id="rId2"/>
    <p:sldLayoutId id="2147483666" r:id="rId3"/>
    <p:sldLayoutId id="2147483664" r:id="rId4"/>
    <p:sldLayoutId id="2147483677" r:id="rId5"/>
    <p:sldLayoutId id="2147483662" r:id="rId6"/>
    <p:sldLayoutId id="2147483676" r:id="rId7"/>
    <p:sldLayoutId id="2147483674" r:id="rId8"/>
    <p:sldLayoutId id="2147483667" r:id="rId9"/>
    <p:sldLayoutId id="2147483673" r:id="rId10"/>
    <p:sldLayoutId id="2147483675" r:id="rId11"/>
    <p:sldLayoutId id="2147483678" r:id="rId12"/>
    <p:sldLayoutId id="2147483669" r:id="rId13"/>
    <p:sldLayoutId id="2147483668" r:id="rId14"/>
    <p:sldLayoutId id="2147483663" r:id="rId15"/>
    <p:sldLayoutId id="2147483671" r:id="rId16"/>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hyperlink" Target="https://www.figma.com/file/uvzT9EdQZMs5ziumAmtkjW/Library_EACAT?node-id=0%3A1"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https://www.figma.com/file/TwQJix4ejIslyn0JfcZyMz/Features_EACAT-LOT-2-Cliente?node-id=2392%3A11212"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6;p3"/>
          <p:cNvSpPr txBox="1">
            <a:spLocks/>
          </p:cNvSpPr>
          <p:nvPr/>
        </p:nvSpPr>
        <p:spPr>
          <a:xfrm>
            <a:off x="358204" y="1315998"/>
            <a:ext cx="4571306" cy="1857626"/>
          </a:xfrm>
          <a:prstGeom prst="rect">
            <a:avLst/>
          </a:prstGeom>
          <a:noFill/>
          <a:ln>
            <a:noFill/>
          </a:ln>
        </p:spPr>
        <p:txBody>
          <a:bodyPr spcFirstLastPara="1" wrap="square" lIns="0" tIns="0"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F67031"/>
              </a:buClr>
              <a:buSzPts val="2400"/>
              <a:buFont typeface="Nunito Sans"/>
              <a:buNone/>
              <a:defRPr sz="2400" b="1" i="0" u="none" strike="noStrike" cap="none">
                <a:solidFill>
                  <a:schemeClr val="tx1"/>
                </a:solidFill>
                <a:latin typeface="Raleway" charset="0"/>
                <a:ea typeface="Raleway" charset="0"/>
                <a:cs typeface="Raleway" charset="0"/>
                <a:sym typeface="Nunito Sans"/>
              </a:defRPr>
            </a:lvl1pPr>
            <a:lvl2pPr marR="0" lvl="1" algn="l" rtl="0" eaLnBrk="1" hangingPunct="1">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2pPr>
            <a:lvl3pPr marR="0" lvl="2" algn="l" rtl="0" eaLnBrk="1" hangingPunct="1">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3pPr>
            <a:lvl4pPr marR="0" lvl="3" algn="l" rtl="0" eaLnBrk="1" hangingPunct="1">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4pPr>
            <a:lvl5pPr marR="0" lvl="4" algn="l" rtl="0" eaLnBrk="1" hangingPunct="1">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5pPr>
            <a:lvl6pPr marR="0" lvl="5" algn="l" rtl="0" eaLnBrk="1" hangingPunct="1">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6pPr>
            <a:lvl7pPr marR="0" lvl="6" algn="l" rtl="0" eaLnBrk="1" hangingPunct="1">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7pPr>
            <a:lvl8pPr marR="0" lvl="7" algn="l" rtl="0" eaLnBrk="1" hangingPunct="1">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8pPr>
            <a:lvl9pPr marR="0" lvl="8" algn="l" rtl="0" eaLnBrk="1" hangingPunct="1">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9pPr>
          </a:lstStyle>
          <a:p>
            <a:pPr lvl="0" defTabSz="914400">
              <a:buClr>
                <a:srgbClr val="000000"/>
              </a:buClr>
              <a:buSzTx/>
            </a:pPr>
            <a:r>
              <a:rPr lang="en-GB" sz="4000" kern="0" dirty="0">
                <a:solidFill>
                  <a:prstClr val="white"/>
                </a:solidFill>
                <a:sym typeface="Arial"/>
              </a:rPr>
              <a:t>EACAT 3.0</a:t>
            </a:r>
          </a:p>
          <a:p>
            <a:pPr lvl="0" defTabSz="914400">
              <a:buClr>
                <a:srgbClr val="000000"/>
              </a:buClr>
              <a:buSzTx/>
            </a:pPr>
            <a:r>
              <a:rPr lang="en-GB" sz="4000" kern="0" dirty="0" err="1">
                <a:solidFill>
                  <a:prstClr val="white"/>
                </a:solidFill>
                <a:sym typeface="Arial"/>
              </a:rPr>
              <a:t>Estat</a:t>
            </a:r>
            <a:r>
              <a:rPr lang="en-GB" sz="4000" kern="0" dirty="0">
                <a:solidFill>
                  <a:prstClr val="white"/>
                </a:solidFill>
                <a:sym typeface="Arial"/>
              </a:rPr>
              <a:t> del </a:t>
            </a:r>
            <a:r>
              <a:rPr lang="ca-ES" sz="4000" kern="0" dirty="0">
                <a:solidFill>
                  <a:prstClr val="white"/>
                </a:solidFill>
                <a:sym typeface="Arial"/>
              </a:rPr>
              <a:t>projecte</a:t>
            </a:r>
            <a:r>
              <a:rPr lang="en-GB" sz="4000" kern="0" dirty="0">
                <a:solidFill>
                  <a:prstClr val="white"/>
                </a:solidFill>
                <a:sym typeface="Arial"/>
              </a:rPr>
              <a:t> Q4 2021 – Q1 2022</a:t>
            </a:r>
          </a:p>
        </p:txBody>
      </p:sp>
      <p:sp>
        <p:nvSpPr>
          <p:cNvPr id="3" name="Google Shape;17;p3"/>
          <p:cNvSpPr txBox="1">
            <a:spLocks/>
          </p:cNvSpPr>
          <p:nvPr/>
        </p:nvSpPr>
        <p:spPr>
          <a:xfrm>
            <a:off x="358204" y="4064173"/>
            <a:ext cx="2701629" cy="504056"/>
          </a:xfrm>
          <a:prstGeom prst="rect">
            <a:avLst/>
          </a:prstGeom>
          <a:noFill/>
          <a:ln>
            <a:noFill/>
          </a:ln>
        </p:spPr>
        <p:txBody>
          <a:bodyPr spcFirstLastPara="1" wrap="square" lIns="0" tIns="0" rIns="91425" bIns="91425" anchor="t" anchorCtr="0">
            <a:noAutofit/>
          </a:bodyPr>
          <a:lstStyle>
            <a:defPPr marR="0" lvl="0" algn="l" rtl="0">
              <a:lnSpc>
                <a:spcPct val="100000"/>
              </a:lnSpc>
              <a:spcBef>
                <a:spcPts val="0"/>
              </a:spcBef>
              <a:spcAft>
                <a:spcPts val="0"/>
              </a:spcAft>
            </a:defPPr>
            <a:lvl1pPr marL="457200" marR="0" lvl="0" indent="-317500" algn="l" rtl="0" eaLnBrk="1" hangingPunct="1">
              <a:lnSpc>
                <a:spcPct val="115000"/>
              </a:lnSpc>
              <a:spcBef>
                <a:spcPts val="0"/>
              </a:spcBef>
              <a:spcAft>
                <a:spcPts val="0"/>
              </a:spcAft>
              <a:buClr>
                <a:srgbClr val="999999"/>
              </a:buClr>
              <a:buSzPts val="1400"/>
              <a:buFont typeface="Georgia"/>
              <a:buNone/>
              <a:defRPr sz="1200" b="0" i="1" u="none" strike="noStrike" cap="none" baseline="0">
                <a:solidFill>
                  <a:schemeClr val="tx1"/>
                </a:solidFill>
                <a:latin typeface="Raleway" charset="0"/>
                <a:ea typeface="Raleway" charset="0"/>
                <a:cs typeface="Raleway" charset="0"/>
                <a:sym typeface="Georgia"/>
              </a:defRPr>
            </a:lvl1pPr>
            <a:lvl2pPr marL="914400" marR="0" lvl="1" indent="-317500" algn="l" rtl="0" eaLnBrk="1" hangingPunct="1">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2pPr>
            <a:lvl3pPr marL="1371600" marR="0" lvl="2" indent="-317500" algn="l" rtl="0" eaLnBrk="1" hangingPunct="1">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3pPr>
            <a:lvl4pPr marL="1828800" marR="0" lvl="3" indent="-317500" algn="l" rtl="0" eaLnBrk="1" hangingPunct="1">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4pPr>
            <a:lvl5pPr marL="2286000" marR="0" lvl="4" indent="-317500" algn="l" rtl="0" eaLnBrk="1" hangingPunct="1">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5pPr>
            <a:lvl6pPr marL="2743200" marR="0" lvl="5" indent="-317500" algn="l" rtl="0" eaLnBrk="1" hangingPunct="1">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6pPr>
            <a:lvl7pPr marL="3200400" marR="0" lvl="6" indent="-317500" algn="l" rtl="0" eaLnBrk="1" hangingPunct="1">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7pPr>
            <a:lvl8pPr marL="3657600" marR="0" lvl="7" indent="-317500" algn="l" rtl="0" eaLnBrk="1" hangingPunct="1">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8pPr>
            <a:lvl9pPr marL="4114800" marR="0" lvl="8" indent="-317500" algn="l" rtl="0" eaLnBrk="1" hangingPunct="1">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9pPr>
          </a:lstStyle>
          <a:p>
            <a:pPr marL="0" lvl="0" indent="0" defTabSz="914400">
              <a:lnSpc>
                <a:spcPct val="100000"/>
              </a:lnSpc>
              <a:buClr>
                <a:srgbClr val="000000"/>
              </a:buClr>
              <a:buSzTx/>
            </a:pPr>
            <a:r>
              <a:rPr lang="en-GB" sz="1500" b="1" i="0" kern="0">
                <a:solidFill>
                  <a:schemeClr val="bg1"/>
                </a:solidFill>
                <a:sym typeface="Arial"/>
              </a:rPr>
              <a:t>Equip EACAT</a:t>
            </a:r>
          </a:p>
        </p:txBody>
      </p:sp>
      <p:sp>
        <p:nvSpPr>
          <p:cNvPr id="5" name="Rectángulo 4"/>
          <p:cNvSpPr/>
          <p:nvPr/>
        </p:nvSpPr>
        <p:spPr>
          <a:xfrm>
            <a:off x="254495" y="4568229"/>
            <a:ext cx="2101857" cy="323165"/>
          </a:xfrm>
          <a:prstGeom prst="rect">
            <a:avLst/>
          </a:prstGeom>
        </p:spPr>
        <p:txBody>
          <a:bodyPr wrap="none">
            <a:spAutoFit/>
          </a:bodyPr>
          <a:lstStyle/>
          <a:p>
            <a:pPr lvl="0" defTabSz="914400">
              <a:buClr>
                <a:srgbClr val="000000"/>
              </a:buClr>
            </a:pPr>
            <a:r>
              <a:rPr lang="en-GB" sz="1500" kern="0" dirty="0">
                <a:solidFill>
                  <a:prstClr val="white"/>
                </a:solidFill>
                <a:latin typeface="Raleway" charset="0"/>
                <a:ea typeface="Raleway" charset="0"/>
                <a:cs typeface="Raleway" charset="0"/>
                <a:sym typeface="Arial"/>
              </a:rPr>
              <a:t>Barcelona, </a:t>
            </a:r>
            <a:r>
              <a:rPr lang="en-GB" sz="1500" kern="0" dirty="0" err="1">
                <a:solidFill>
                  <a:prstClr val="white"/>
                </a:solidFill>
                <a:latin typeface="Raleway" charset="0"/>
                <a:ea typeface="Raleway" charset="0"/>
                <a:cs typeface="Raleway" charset="0"/>
                <a:sym typeface="Arial"/>
              </a:rPr>
              <a:t>març</a:t>
            </a:r>
            <a:r>
              <a:rPr lang="en-GB" sz="1500" kern="0" dirty="0">
                <a:solidFill>
                  <a:prstClr val="white"/>
                </a:solidFill>
                <a:latin typeface="Raleway" charset="0"/>
                <a:ea typeface="Raleway" charset="0"/>
                <a:cs typeface="Raleway" charset="0"/>
                <a:sym typeface="Arial"/>
              </a:rPr>
              <a:t> 2022</a:t>
            </a:r>
          </a:p>
        </p:txBody>
      </p:sp>
    </p:spTree>
    <p:extLst>
      <p:ext uri="{BB962C8B-B14F-4D97-AF65-F5344CB8AC3E}">
        <p14:creationId xmlns:p14="http://schemas.microsoft.com/office/powerpoint/2010/main" val="1053679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16;p3"/>
          <p:cNvSpPr txBox="1">
            <a:spLocks/>
          </p:cNvSpPr>
          <p:nvPr/>
        </p:nvSpPr>
        <p:spPr>
          <a:xfrm>
            <a:off x="358204" y="627534"/>
            <a:ext cx="1223089" cy="288032"/>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F67031"/>
              </a:buClr>
              <a:buSzPts val="2400"/>
              <a:buFont typeface="Nunito Sans"/>
              <a:buNone/>
              <a:defRPr sz="2400" b="1" i="0" u="none" strike="noStrike" cap="none">
                <a:solidFill>
                  <a:schemeClr val="tx1"/>
                </a:solidFill>
                <a:latin typeface="Raleway" charset="0"/>
                <a:ea typeface="Raleway" charset="0"/>
                <a:cs typeface="Raleway" charset="0"/>
                <a:sym typeface="Nunito Sans"/>
              </a:defRPr>
            </a:lvl1pPr>
            <a:lvl2pPr marR="0" lvl="1" algn="l" rtl="0" eaLnBrk="1" hangingPunct="1">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2pPr>
            <a:lvl3pPr marR="0" lvl="2" algn="l" rtl="0" eaLnBrk="1" hangingPunct="1">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3pPr>
            <a:lvl4pPr marR="0" lvl="3" algn="l" rtl="0" eaLnBrk="1" hangingPunct="1">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4pPr>
            <a:lvl5pPr marR="0" lvl="4" algn="l" rtl="0" eaLnBrk="1" hangingPunct="1">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5pPr>
            <a:lvl6pPr marR="0" lvl="5" algn="l" rtl="0" eaLnBrk="1" hangingPunct="1">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6pPr>
            <a:lvl7pPr marR="0" lvl="6" algn="l" rtl="0" eaLnBrk="1" hangingPunct="1">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7pPr>
            <a:lvl8pPr marR="0" lvl="7" algn="l" rtl="0" eaLnBrk="1" hangingPunct="1">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8pPr>
            <a:lvl9pPr marR="0" lvl="8" algn="l" rtl="0" eaLnBrk="1" hangingPunct="1">
              <a:lnSpc>
                <a:spcPct val="100000"/>
              </a:lnSpc>
              <a:spcBef>
                <a:spcPts val="0"/>
              </a:spcBef>
              <a:spcAft>
                <a:spcPts val="0"/>
              </a:spcAft>
              <a:buClr>
                <a:srgbClr val="F67031"/>
              </a:buClr>
              <a:buSzPts val="2400"/>
              <a:buFont typeface="Nunito Sans"/>
              <a:buNone/>
              <a:defRPr sz="2400" b="0" i="0" u="none" strike="noStrike" cap="none">
                <a:solidFill>
                  <a:srgbClr val="F67031"/>
                </a:solidFill>
                <a:latin typeface="Nunito Sans"/>
                <a:ea typeface="Nunito Sans"/>
                <a:cs typeface="Nunito Sans"/>
                <a:sym typeface="Nunito Sans"/>
              </a:defRPr>
            </a:lvl9pPr>
          </a:lstStyle>
          <a:p>
            <a:r>
              <a:rPr lang="en-US" dirty="0" err="1">
                <a:solidFill>
                  <a:schemeClr val="bg1"/>
                </a:solidFill>
                <a:ea typeface="Verdana" panose="020B0604030504040204" pitchFamily="34" charset="0"/>
              </a:rPr>
              <a:t>Índex</a:t>
            </a:r>
            <a:endParaRPr lang="es-ES" dirty="0">
              <a:solidFill>
                <a:schemeClr val="bg1"/>
              </a:solidFill>
            </a:endParaRPr>
          </a:p>
        </p:txBody>
      </p:sp>
      <p:sp>
        <p:nvSpPr>
          <p:cNvPr id="10" name="Rectángulo 9"/>
          <p:cNvSpPr/>
          <p:nvPr/>
        </p:nvSpPr>
        <p:spPr>
          <a:xfrm>
            <a:off x="358204" y="371792"/>
            <a:ext cx="540321" cy="536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a:t> </a:t>
            </a:r>
          </a:p>
        </p:txBody>
      </p:sp>
      <p:sp>
        <p:nvSpPr>
          <p:cNvPr id="11" name="Google Shape;17;p3"/>
          <p:cNvSpPr txBox="1">
            <a:spLocks/>
          </p:cNvSpPr>
          <p:nvPr/>
        </p:nvSpPr>
        <p:spPr>
          <a:xfrm>
            <a:off x="2666260" y="1823002"/>
            <a:ext cx="4607689" cy="2315862"/>
          </a:xfrm>
          <a:prstGeom prst="rect">
            <a:avLst/>
          </a:prstGeom>
          <a:noFill/>
          <a:ln>
            <a:noFill/>
          </a:ln>
        </p:spPr>
        <p:txBody>
          <a:bodyPr spcFirstLastPara="1" wrap="square" lIns="0" tIns="0" rIns="91425" bIns="91425" anchor="t" anchorCtr="0">
            <a:noAutofit/>
          </a:bodyPr>
          <a:lstStyle>
            <a:defPPr marR="0" lvl="0" algn="l" rtl="0">
              <a:lnSpc>
                <a:spcPct val="100000"/>
              </a:lnSpc>
              <a:spcBef>
                <a:spcPts val="0"/>
              </a:spcBef>
              <a:spcAft>
                <a:spcPts val="0"/>
              </a:spcAft>
            </a:defPPr>
            <a:lvl1pPr marL="457200" marR="0" lvl="0" indent="-317500" algn="l" rtl="0" eaLnBrk="1" hangingPunct="1">
              <a:lnSpc>
                <a:spcPct val="115000"/>
              </a:lnSpc>
              <a:spcBef>
                <a:spcPts val="0"/>
              </a:spcBef>
              <a:spcAft>
                <a:spcPts val="0"/>
              </a:spcAft>
              <a:buClr>
                <a:srgbClr val="999999"/>
              </a:buClr>
              <a:buSzPts val="1400"/>
              <a:buFont typeface="Georgia"/>
              <a:buNone/>
              <a:defRPr sz="1200" b="0" i="1" u="none" strike="noStrike" cap="none" baseline="0">
                <a:solidFill>
                  <a:schemeClr val="tx1"/>
                </a:solidFill>
                <a:latin typeface="Raleway" charset="0"/>
                <a:ea typeface="Raleway" charset="0"/>
                <a:cs typeface="Raleway" charset="0"/>
                <a:sym typeface="Georgia"/>
              </a:defRPr>
            </a:lvl1pPr>
            <a:lvl2pPr marL="914400" marR="0" lvl="1" indent="-317500" algn="l" rtl="0" eaLnBrk="1" hangingPunct="1">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2pPr>
            <a:lvl3pPr marL="1371600" marR="0" lvl="2" indent="-317500" algn="l" rtl="0" eaLnBrk="1" hangingPunct="1">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3pPr>
            <a:lvl4pPr marL="1828800" marR="0" lvl="3" indent="-317500" algn="l" rtl="0" eaLnBrk="1" hangingPunct="1">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4pPr>
            <a:lvl5pPr marL="2286000" marR="0" lvl="4" indent="-317500" algn="l" rtl="0" eaLnBrk="1" hangingPunct="1">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5pPr>
            <a:lvl6pPr marL="2743200" marR="0" lvl="5" indent="-317500" algn="l" rtl="0" eaLnBrk="1" hangingPunct="1">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6pPr>
            <a:lvl7pPr marL="3200400" marR="0" lvl="6" indent="-317500" algn="l" rtl="0" eaLnBrk="1" hangingPunct="1">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7pPr>
            <a:lvl8pPr marL="3657600" marR="0" lvl="7" indent="-317500" algn="l" rtl="0" eaLnBrk="1" hangingPunct="1">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8pPr>
            <a:lvl9pPr marL="4114800" marR="0" lvl="8" indent="-317500" algn="l" rtl="0" eaLnBrk="1" hangingPunct="1">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9pPr>
          </a:lstStyle>
          <a:p>
            <a:pPr marL="366713">
              <a:lnSpc>
                <a:spcPct val="150000"/>
              </a:lnSpc>
              <a:buClr>
                <a:srgbClr val="00B050"/>
              </a:buClr>
            </a:pPr>
            <a:r>
              <a:rPr lang="ca-ES" sz="1500" b="1" i="0" dirty="0">
                <a:solidFill>
                  <a:schemeClr val="bg1"/>
                </a:solidFill>
              </a:rPr>
              <a:t>	Fases </a:t>
            </a:r>
            <a:r>
              <a:rPr lang="ca-ES" sz="1400" b="1" i="0" dirty="0">
                <a:solidFill>
                  <a:schemeClr val="bg1"/>
                </a:solidFill>
              </a:rPr>
              <a:t>EACAT 3.0</a:t>
            </a:r>
          </a:p>
          <a:p>
            <a:pPr marL="366713">
              <a:lnSpc>
                <a:spcPct val="150000"/>
              </a:lnSpc>
              <a:buClr>
                <a:schemeClr val="bg1"/>
              </a:buClr>
              <a:buSzPct val="83000"/>
              <a:buFont typeface="Arial" charset="0"/>
              <a:buChar char="•"/>
            </a:pPr>
            <a:r>
              <a:rPr lang="ca-ES" sz="1400" i="0" dirty="0">
                <a:solidFill>
                  <a:schemeClr val="bg1"/>
                </a:solidFill>
              </a:rPr>
              <a:t>Disseny (</a:t>
            </a:r>
            <a:r>
              <a:rPr lang="ca-ES" sz="1400" i="0" dirty="0" err="1">
                <a:solidFill>
                  <a:schemeClr val="bg1"/>
                </a:solidFill>
              </a:rPr>
              <a:t>Figma</a:t>
            </a:r>
            <a:r>
              <a:rPr lang="ca-ES" sz="1400" i="0" dirty="0">
                <a:solidFill>
                  <a:schemeClr val="bg1"/>
                </a:solidFill>
              </a:rPr>
              <a:t>)</a:t>
            </a:r>
          </a:p>
          <a:p>
            <a:pPr marL="366713">
              <a:lnSpc>
                <a:spcPct val="150000"/>
              </a:lnSpc>
              <a:buClr>
                <a:schemeClr val="bg1"/>
              </a:buClr>
              <a:buSzPct val="83000"/>
              <a:buFont typeface="Arial" charset="0"/>
              <a:buChar char="•"/>
            </a:pPr>
            <a:r>
              <a:rPr lang="ca-ES" sz="1400" i="0" dirty="0" err="1">
                <a:solidFill>
                  <a:schemeClr val="bg1"/>
                </a:solidFill>
              </a:rPr>
              <a:t>Stack</a:t>
            </a:r>
            <a:r>
              <a:rPr lang="ca-ES" sz="1400" i="0" dirty="0">
                <a:solidFill>
                  <a:schemeClr val="bg1"/>
                </a:solidFill>
              </a:rPr>
              <a:t> tecnològic</a:t>
            </a:r>
          </a:p>
          <a:p>
            <a:pPr marL="366713">
              <a:lnSpc>
                <a:spcPct val="150000"/>
              </a:lnSpc>
              <a:buClr>
                <a:schemeClr val="bg1"/>
              </a:buClr>
              <a:buSzPct val="83000"/>
              <a:buFont typeface="Arial" charset="0"/>
              <a:buChar char="•"/>
            </a:pPr>
            <a:r>
              <a:rPr lang="ca-ES" sz="1400" i="0" dirty="0">
                <a:solidFill>
                  <a:schemeClr val="bg1"/>
                </a:solidFill>
              </a:rPr>
              <a:t>Definició i validació del document d’arquitectura</a:t>
            </a:r>
          </a:p>
          <a:p>
            <a:pPr marL="366713">
              <a:lnSpc>
                <a:spcPct val="150000"/>
              </a:lnSpc>
              <a:buClr>
                <a:schemeClr val="bg1"/>
              </a:buClr>
              <a:buSzPct val="83000"/>
              <a:buFont typeface="Arial" charset="0"/>
              <a:buChar char="•"/>
            </a:pPr>
            <a:r>
              <a:rPr lang="ca-ES" sz="1400" i="0" dirty="0">
                <a:solidFill>
                  <a:schemeClr val="bg1"/>
                </a:solidFill>
              </a:rPr>
              <a:t>Document funcional</a:t>
            </a:r>
          </a:p>
          <a:p>
            <a:pPr marL="366713">
              <a:lnSpc>
                <a:spcPct val="150000"/>
              </a:lnSpc>
              <a:buClr>
                <a:schemeClr val="bg1"/>
              </a:buClr>
              <a:buSzPct val="83000"/>
              <a:buFont typeface="Arial" charset="0"/>
              <a:buChar char="•"/>
            </a:pPr>
            <a:r>
              <a:rPr lang="ca-ES" sz="1400" i="0" dirty="0" err="1">
                <a:solidFill>
                  <a:schemeClr val="bg1"/>
                </a:solidFill>
              </a:rPr>
              <a:t>POCs</a:t>
            </a:r>
            <a:endParaRPr lang="ca-ES" sz="1400" i="0" dirty="0">
              <a:solidFill>
                <a:schemeClr val="bg1"/>
              </a:solidFill>
            </a:endParaRPr>
          </a:p>
          <a:p>
            <a:pPr marL="366713">
              <a:lnSpc>
                <a:spcPct val="150000"/>
              </a:lnSpc>
              <a:buClr>
                <a:schemeClr val="bg1"/>
              </a:buClr>
              <a:buSzPct val="83000"/>
              <a:buFont typeface="Arial" charset="0"/>
              <a:buChar char="•"/>
            </a:pPr>
            <a:r>
              <a:rPr lang="ca-ES" sz="1400" i="0" dirty="0">
                <a:solidFill>
                  <a:schemeClr val="bg1"/>
                </a:solidFill>
              </a:rPr>
              <a:t>Primers resultats</a:t>
            </a:r>
          </a:p>
        </p:txBody>
      </p:sp>
      <p:grpSp>
        <p:nvGrpSpPr>
          <p:cNvPr id="2" name="Grupo 1">
            <a:extLst>
              <a:ext uri="{FF2B5EF4-FFF2-40B4-BE49-F238E27FC236}">
                <a16:creationId xmlns:a16="http://schemas.microsoft.com/office/drawing/2014/main" id="{963FBBF5-96FA-4407-830A-24062752931D}"/>
              </a:ext>
            </a:extLst>
          </p:cNvPr>
          <p:cNvGrpSpPr/>
          <p:nvPr/>
        </p:nvGrpSpPr>
        <p:grpSpPr>
          <a:xfrm>
            <a:off x="3140883" y="736844"/>
            <a:ext cx="785518" cy="785518"/>
            <a:chOff x="5226166" y="1034087"/>
            <a:chExt cx="785518" cy="785518"/>
          </a:xfrm>
        </p:grpSpPr>
        <p:pic>
          <p:nvPicPr>
            <p:cNvPr id="5" name="Imagen 4">
              <a:extLst>
                <a:ext uri="{FF2B5EF4-FFF2-40B4-BE49-F238E27FC236}">
                  <a16:creationId xmlns:a16="http://schemas.microsoft.com/office/drawing/2014/main" id="{54E8CF67-071F-D842-933E-08990EBBF8B3}"/>
                </a:ext>
              </a:extLst>
            </p:cNvPr>
            <p:cNvPicPr>
              <a:picLocks noChangeAspect="1"/>
            </p:cNvPicPr>
            <p:nvPr/>
          </p:nvPicPr>
          <p:blipFill>
            <a:blip r:embed="rId2" cstate="email">
              <a:alphaModFix/>
              <a:extLst>
                <a:ext uri="{BEBA8EAE-BF5A-486C-A8C5-ECC9F3942E4B}">
                  <a14:imgProps xmlns:a14="http://schemas.microsoft.com/office/drawing/2010/main">
                    <a14:imgLayer r:embed="rId3">
                      <a14:imgEffect>
                        <a14:saturation sat="0"/>
                      </a14:imgEffect>
                      <a14:imgEffect>
                        <a14:brightnessContrast bright="100000" contrast="100000"/>
                      </a14:imgEffect>
                    </a14:imgLayer>
                  </a14:imgProps>
                </a:ext>
                <a:ext uri="{28A0092B-C50C-407E-A947-70E740481C1C}">
                  <a14:useLocalDpi xmlns:a14="http://schemas.microsoft.com/office/drawing/2010/main"/>
                </a:ext>
              </a:extLst>
            </a:blip>
            <a:stretch>
              <a:fillRect/>
            </a:stretch>
          </p:blipFill>
          <p:spPr>
            <a:xfrm>
              <a:off x="5226166" y="1034087"/>
              <a:ext cx="785518" cy="785518"/>
            </a:xfrm>
            <a:prstGeom prst="rect">
              <a:avLst/>
            </a:prstGeom>
          </p:spPr>
        </p:pic>
        <p:grpSp>
          <p:nvGrpSpPr>
            <p:cNvPr id="41" name="Google Shape;784;p43">
              <a:extLst>
                <a:ext uri="{FF2B5EF4-FFF2-40B4-BE49-F238E27FC236}">
                  <a16:creationId xmlns:a16="http://schemas.microsoft.com/office/drawing/2014/main" id="{F571A1AF-4E93-42A8-9D25-889ABDF4C976}"/>
                </a:ext>
              </a:extLst>
            </p:cNvPr>
            <p:cNvGrpSpPr/>
            <p:nvPr/>
          </p:nvGrpSpPr>
          <p:grpSpPr>
            <a:xfrm>
              <a:off x="5353426" y="1203599"/>
              <a:ext cx="514718" cy="428760"/>
              <a:chOff x="3927500" y="301425"/>
              <a:chExt cx="461550" cy="411625"/>
            </a:xfrm>
          </p:grpSpPr>
          <p:sp>
            <p:nvSpPr>
              <p:cNvPr id="42" name="Google Shape;785;p43">
                <a:extLst>
                  <a:ext uri="{FF2B5EF4-FFF2-40B4-BE49-F238E27FC236}">
                    <a16:creationId xmlns:a16="http://schemas.microsoft.com/office/drawing/2014/main" id="{701026D5-AF9A-4DF8-BBC0-BDA840B5B40B}"/>
                  </a:ext>
                </a:extLst>
              </p:cNvPr>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rgbClr val="F28E5E"/>
                </a:solidFill>
                <a:prstDash val="solid"/>
                <a:round/>
                <a:headEnd type="none" w="sm" len="sm"/>
                <a:tailEnd type="none" w="sm" len="sm"/>
              </a:ln>
            </p:spPr>
            <p:txBody>
              <a:bodyPr spcFirstLastPara="1" wrap="square" lIns="91425" tIns="91425" rIns="91425" bIns="91425" anchor="ctr" anchorCtr="0">
                <a:noAutofit/>
              </a:bodyPr>
              <a:lstStyle>
                <a:defPPr>
                  <a:defRPr lang="es-ES_trad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43" name="Google Shape;786;p43">
                <a:extLst>
                  <a:ext uri="{FF2B5EF4-FFF2-40B4-BE49-F238E27FC236}">
                    <a16:creationId xmlns:a16="http://schemas.microsoft.com/office/drawing/2014/main" id="{C1721C01-D264-4D13-AB3D-8706AF85D871}"/>
                  </a:ext>
                </a:extLst>
              </p:cNvPr>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rgbClr val="F28E5E"/>
                </a:solidFill>
                <a:prstDash val="solid"/>
                <a:round/>
                <a:headEnd type="none" w="sm" len="sm"/>
                <a:tailEnd type="none" w="sm" len="sm"/>
              </a:ln>
            </p:spPr>
            <p:txBody>
              <a:bodyPr spcFirstLastPara="1" wrap="square" lIns="91425" tIns="91425" rIns="91425" bIns="91425" anchor="ctr" anchorCtr="0">
                <a:noAutofit/>
              </a:bodyPr>
              <a:lstStyle>
                <a:defPPr>
                  <a:defRPr lang="es-ES_trad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44" name="Google Shape;787;p43">
                <a:extLst>
                  <a:ext uri="{FF2B5EF4-FFF2-40B4-BE49-F238E27FC236}">
                    <a16:creationId xmlns:a16="http://schemas.microsoft.com/office/drawing/2014/main" id="{76E621D9-50F0-4557-9E6F-767924A3192A}"/>
                  </a:ext>
                </a:extLst>
              </p:cNvPr>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rgbClr val="F28E5E"/>
                </a:solidFill>
                <a:prstDash val="solid"/>
                <a:round/>
                <a:headEnd type="none" w="sm" len="sm"/>
                <a:tailEnd type="none" w="sm" len="sm"/>
              </a:ln>
            </p:spPr>
            <p:txBody>
              <a:bodyPr spcFirstLastPara="1" wrap="square" lIns="91425" tIns="91425" rIns="91425" bIns="91425" anchor="ctr" anchorCtr="0">
                <a:noAutofit/>
              </a:bodyPr>
              <a:lstStyle>
                <a:defPPr>
                  <a:defRPr lang="es-ES_trad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45" name="Google Shape;788;p43">
                <a:extLst>
                  <a:ext uri="{FF2B5EF4-FFF2-40B4-BE49-F238E27FC236}">
                    <a16:creationId xmlns:a16="http://schemas.microsoft.com/office/drawing/2014/main" id="{94569631-437D-44FB-8741-01390860D9B4}"/>
                  </a:ext>
                </a:extLst>
              </p:cNvPr>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rgbClr val="F28E5E"/>
                </a:solidFill>
                <a:prstDash val="solid"/>
                <a:round/>
                <a:headEnd type="none" w="sm" len="sm"/>
                <a:tailEnd type="none" w="sm" len="sm"/>
              </a:ln>
            </p:spPr>
            <p:txBody>
              <a:bodyPr spcFirstLastPara="1" wrap="square" lIns="91425" tIns="91425" rIns="91425" bIns="91425" anchor="ctr" anchorCtr="0">
                <a:noAutofit/>
              </a:bodyPr>
              <a:lstStyle>
                <a:defPPr>
                  <a:defRPr lang="es-ES_trad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46" name="Google Shape;789;p43">
                <a:extLst>
                  <a:ext uri="{FF2B5EF4-FFF2-40B4-BE49-F238E27FC236}">
                    <a16:creationId xmlns:a16="http://schemas.microsoft.com/office/drawing/2014/main" id="{8468327B-1969-480D-B652-B5352DACE967}"/>
                  </a:ext>
                </a:extLst>
              </p:cNvPr>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rgbClr val="F28E5E"/>
                </a:solidFill>
                <a:prstDash val="solid"/>
                <a:round/>
                <a:headEnd type="none" w="sm" len="sm"/>
                <a:tailEnd type="none" w="sm" len="sm"/>
              </a:ln>
            </p:spPr>
            <p:txBody>
              <a:bodyPr spcFirstLastPara="1" wrap="square" lIns="91425" tIns="91425" rIns="91425" bIns="91425" anchor="ctr" anchorCtr="0">
                <a:noAutofit/>
              </a:bodyPr>
              <a:lstStyle>
                <a:defPPr>
                  <a:defRPr lang="es-ES_trad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47" name="Google Shape;790;p43">
                <a:extLst>
                  <a:ext uri="{FF2B5EF4-FFF2-40B4-BE49-F238E27FC236}">
                    <a16:creationId xmlns:a16="http://schemas.microsoft.com/office/drawing/2014/main" id="{94AEE70B-83BC-41EB-914F-A840AA0D8D9B}"/>
                  </a:ext>
                </a:extLst>
              </p:cNvPr>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rgbClr val="F28E5E"/>
                </a:solidFill>
                <a:prstDash val="solid"/>
                <a:round/>
                <a:headEnd type="none" w="sm" len="sm"/>
                <a:tailEnd type="none" w="sm" len="sm"/>
              </a:ln>
            </p:spPr>
            <p:txBody>
              <a:bodyPr spcFirstLastPara="1" wrap="square" lIns="91425" tIns="91425" rIns="91425" bIns="91425" anchor="ctr" anchorCtr="0">
                <a:noAutofit/>
              </a:bodyPr>
              <a:lstStyle>
                <a:defPPr>
                  <a:defRPr lang="es-ES_trad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48" name="Google Shape;791;p43">
                <a:extLst>
                  <a:ext uri="{FF2B5EF4-FFF2-40B4-BE49-F238E27FC236}">
                    <a16:creationId xmlns:a16="http://schemas.microsoft.com/office/drawing/2014/main" id="{6703665B-3EC3-4B2C-A49F-1DDE3C9DB8E4}"/>
                  </a:ext>
                </a:extLst>
              </p:cNvPr>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rgbClr val="F28E5E"/>
                </a:solidFill>
                <a:prstDash val="solid"/>
                <a:round/>
                <a:headEnd type="none" w="sm" len="sm"/>
                <a:tailEnd type="none" w="sm" len="sm"/>
              </a:ln>
            </p:spPr>
            <p:txBody>
              <a:bodyPr spcFirstLastPara="1" wrap="square" lIns="91425" tIns="91425" rIns="91425" bIns="91425" anchor="ctr" anchorCtr="0">
                <a:noAutofit/>
              </a:bodyPr>
              <a:lstStyle>
                <a:defPPr>
                  <a:defRPr lang="es-ES_trad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49" name="Google Shape;792;p43">
                <a:extLst>
                  <a:ext uri="{FF2B5EF4-FFF2-40B4-BE49-F238E27FC236}">
                    <a16:creationId xmlns:a16="http://schemas.microsoft.com/office/drawing/2014/main" id="{E0FB4D5F-D912-4E00-AC18-AE5046459C06}"/>
                  </a:ext>
                </a:extLst>
              </p:cNvPr>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rgbClr val="F28E5E"/>
                </a:solidFill>
                <a:prstDash val="solid"/>
                <a:round/>
                <a:headEnd type="none" w="sm" len="sm"/>
                <a:tailEnd type="none" w="sm" len="sm"/>
              </a:ln>
            </p:spPr>
            <p:txBody>
              <a:bodyPr spcFirstLastPara="1" wrap="square" lIns="91425" tIns="91425" rIns="91425" bIns="91425" anchor="ctr" anchorCtr="0">
                <a:noAutofit/>
              </a:bodyPr>
              <a:lstStyle>
                <a:defPPr>
                  <a:defRPr lang="es-ES_trad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50" name="Google Shape;793;p43">
                <a:extLst>
                  <a:ext uri="{FF2B5EF4-FFF2-40B4-BE49-F238E27FC236}">
                    <a16:creationId xmlns:a16="http://schemas.microsoft.com/office/drawing/2014/main" id="{DDDA3256-237E-4A85-B7B3-E2B86CC7E71E}"/>
                  </a:ext>
                </a:extLst>
              </p:cNvPr>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rgbClr val="F28E5E"/>
                </a:solidFill>
                <a:prstDash val="solid"/>
                <a:round/>
                <a:headEnd type="none" w="sm" len="sm"/>
                <a:tailEnd type="none" w="sm" len="sm"/>
              </a:ln>
            </p:spPr>
            <p:txBody>
              <a:bodyPr spcFirstLastPara="1" wrap="square" lIns="91425" tIns="91425" rIns="91425" bIns="91425" anchor="ctr" anchorCtr="0">
                <a:noAutofit/>
              </a:bodyPr>
              <a:lstStyle>
                <a:defPPr>
                  <a:defRPr lang="es-ES_trad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51" name="Google Shape;794;p43">
                <a:extLst>
                  <a:ext uri="{FF2B5EF4-FFF2-40B4-BE49-F238E27FC236}">
                    <a16:creationId xmlns:a16="http://schemas.microsoft.com/office/drawing/2014/main" id="{7FDA8662-F7CB-4B07-A21D-0FFD7500AA1B}"/>
                  </a:ext>
                </a:extLst>
              </p:cNvPr>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rgbClr val="F28E5E"/>
                </a:solidFill>
                <a:prstDash val="solid"/>
                <a:round/>
                <a:headEnd type="none" w="sm" len="sm"/>
                <a:tailEnd type="none" w="sm" len="sm"/>
              </a:ln>
            </p:spPr>
            <p:txBody>
              <a:bodyPr spcFirstLastPara="1" wrap="square" lIns="91425" tIns="91425" rIns="91425" bIns="91425" anchor="ctr" anchorCtr="0">
                <a:noAutofit/>
              </a:bodyPr>
              <a:lstStyle>
                <a:defPPr>
                  <a:defRPr lang="es-ES_trad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52" name="Google Shape;795;p43">
                <a:extLst>
                  <a:ext uri="{FF2B5EF4-FFF2-40B4-BE49-F238E27FC236}">
                    <a16:creationId xmlns:a16="http://schemas.microsoft.com/office/drawing/2014/main" id="{AE2A4730-072E-40EA-B0EE-A602931E6D12}"/>
                  </a:ext>
                </a:extLst>
              </p:cNvPr>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rgbClr val="F28E5E"/>
                </a:solidFill>
                <a:prstDash val="solid"/>
                <a:round/>
                <a:headEnd type="none" w="sm" len="sm"/>
                <a:tailEnd type="none" w="sm" len="sm"/>
              </a:ln>
            </p:spPr>
            <p:txBody>
              <a:bodyPr spcFirstLastPara="1" wrap="square" lIns="91425" tIns="91425" rIns="91425" bIns="91425" anchor="ctr" anchorCtr="0">
                <a:noAutofit/>
              </a:bodyPr>
              <a:lstStyle>
                <a:defPPr>
                  <a:defRPr lang="es-ES_trad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53" name="Google Shape;796;p43">
                <a:extLst>
                  <a:ext uri="{FF2B5EF4-FFF2-40B4-BE49-F238E27FC236}">
                    <a16:creationId xmlns:a16="http://schemas.microsoft.com/office/drawing/2014/main" id="{0C46FE2B-03EC-4466-BC96-007491BB8A90}"/>
                  </a:ext>
                </a:extLst>
              </p:cNvPr>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rgbClr val="F28E5E"/>
                </a:solidFill>
                <a:prstDash val="solid"/>
                <a:round/>
                <a:headEnd type="none" w="sm" len="sm"/>
                <a:tailEnd type="none" w="sm" len="sm"/>
              </a:ln>
            </p:spPr>
            <p:txBody>
              <a:bodyPr spcFirstLastPara="1" wrap="square" lIns="91425" tIns="91425" rIns="91425" bIns="91425" anchor="ctr" anchorCtr="0">
                <a:noAutofit/>
              </a:bodyPr>
              <a:lstStyle>
                <a:defPPr>
                  <a:defRPr lang="es-ES_trad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54" name="Google Shape;797;p43">
                <a:extLst>
                  <a:ext uri="{FF2B5EF4-FFF2-40B4-BE49-F238E27FC236}">
                    <a16:creationId xmlns:a16="http://schemas.microsoft.com/office/drawing/2014/main" id="{700B9038-18A9-4FD2-8FF7-1ABD7653A151}"/>
                  </a:ext>
                </a:extLst>
              </p:cNvPr>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rgbClr val="F28E5E"/>
                </a:solidFill>
                <a:prstDash val="solid"/>
                <a:round/>
                <a:headEnd type="none" w="sm" len="sm"/>
                <a:tailEnd type="none" w="sm" len="sm"/>
              </a:ln>
            </p:spPr>
            <p:txBody>
              <a:bodyPr spcFirstLastPara="1" wrap="square" lIns="91425" tIns="91425" rIns="91425" bIns="91425" anchor="ctr" anchorCtr="0">
                <a:noAutofit/>
              </a:bodyPr>
              <a:lstStyle>
                <a:defPPr>
                  <a:defRPr lang="es-ES_trad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55" name="Google Shape;798;p43">
                <a:extLst>
                  <a:ext uri="{FF2B5EF4-FFF2-40B4-BE49-F238E27FC236}">
                    <a16:creationId xmlns:a16="http://schemas.microsoft.com/office/drawing/2014/main" id="{5C3F15D1-0D98-4D9D-A014-C31F64A6B9A6}"/>
                  </a:ext>
                </a:extLst>
              </p:cNvPr>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rgbClr val="F28E5E"/>
                </a:solidFill>
                <a:prstDash val="solid"/>
                <a:round/>
                <a:headEnd type="none" w="sm" len="sm"/>
                <a:tailEnd type="none" w="sm" len="sm"/>
              </a:ln>
            </p:spPr>
            <p:txBody>
              <a:bodyPr spcFirstLastPara="1" wrap="square" lIns="91425" tIns="91425" rIns="91425" bIns="91425" anchor="ctr" anchorCtr="0">
                <a:noAutofit/>
              </a:bodyPr>
              <a:lstStyle>
                <a:defPPr>
                  <a:defRPr lang="es-ES_trad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56" name="Google Shape;799;p43">
                <a:extLst>
                  <a:ext uri="{FF2B5EF4-FFF2-40B4-BE49-F238E27FC236}">
                    <a16:creationId xmlns:a16="http://schemas.microsoft.com/office/drawing/2014/main" id="{A575F9A1-B874-4C48-99D3-CB2A0F7EA59D}"/>
                  </a:ext>
                </a:extLst>
              </p:cNvPr>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rgbClr val="F28E5E"/>
                </a:solidFill>
                <a:prstDash val="solid"/>
                <a:round/>
                <a:headEnd type="none" w="sm" len="sm"/>
                <a:tailEnd type="none" w="sm" len="sm"/>
              </a:ln>
            </p:spPr>
            <p:txBody>
              <a:bodyPr spcFirstLastPara="1" wrap="square" lIns="91425" tIns="91425" rIns="91425" bIns="91425" anchor="ctr" anchorCtr="0">
                <a:noAutofit/>
              </a:bodyPr>
              <a:lstStyle>
                <a:defPPr>
                  <a:defRPr lang="es-ES_trad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57" name="Google Shape;800;p43">
                <a:extLst>
                  <a:ext uri="{FF2B5EF4-FFF2-40B4-BE49-F238E27FC236}">
                    <a16:creationId xmlns:a16="http://schemas.microsoft.com/office/drawing/2014/main" id="{B69D1F1D-83F0-45DC-8791-7365954D12A3}"/>
                  </a:ext>
                </a:extLst>
              </p:cNvPr>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rgbClr val="F28E5E"/>
                </a:solidFill>
                <a:prstDash val="solid"/>
                <a:round/>
                <a:headEnd type="none" w="sm" len="sm"/>
                <a:tailEnd type="none" w="sm" len="sm"/>
              </a:ln>
            </p:spPr>
            <p:txBody>
              <a:bodyPr spcFirstLastPara="1" wrap="square" lIns="91425" tIns="91425" rIns="91425" bIns="91425" anchor="ctr" anchorCtr="0">
                <a:noAutofit/>
              </a:bodyPr>
              <a:lstStyle>
                <a:defPPr>
                  <a:defRPr lang="es-ES_trad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58" name="Google Shape;801;p43">
                <a:extLst>
                  <a:ext uri="{FF2B5EF4-FFF2-40B4-BE49-F238E27FC236}">
                    <a16:creationId xmlns:a16="http://schemas.microsoft.com/office/drawing/2014/main" id="{03ABD771-6EBD-42BC-9AE9-728B8D01B97F}"/>
                  </a:ext>
                </a:extLst>
              </p:cNvPr>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rgbClr val="F28E5E"/>
                </a:solidFill>
                <a:prstDash val="solid"/>
                <a:round/>
                <a:headEnd type="none" w="sm" len="sm"/>
                <a:tailEnd type="none" w="sm" len="sm"/>
              </a:ln>
            </p:spPr>
            <p:txBody>
              <a:bodyPr spcFirstLastPara="1" wrap="square" lIns="91425" tIns="91425" rIns="91425" bIns="91425" anchor="ctr" anchorCtr="0">
                <a:noAutofit/>
              </a:bodyPr>
              <a:lstStyle>
                <a:defPPr>
                  <a:defRPr lang="es-ES_trad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59" name="Google Shape;802;p43">
                <a:extLst>
                  <a:ext uri="{FF2B5EF4-FFF2-40B4-BE49-F238E27FC236}">
                    <a16:creationId xmlns:a16="http://schemas.microsoft.com/office/drawing/2014/main" id="{5140193C-B08D-42D8-87CC-D88E457F378F}"/>
                  </a:ext>
                </a:extLst>
              </p:cNvPr>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rgbClr val="F28E5E"/>
                </a:solidFill>
                <a:prstDash val="solid"/>
                <a:round/>
                <a:headEnd type="none" w="sm" len="sm"/>
                <a:tailEnd type="none" w="sm" len="sm"/>
              </a:ln>
            </p:spPr>
            <p:txBody>
              <a:bodyPr spcFirstLastPara="1" wrap="square" lIns="91425" tIns="91425" rIns="91425" bIns="91425" anchor="ctr" anchorCtr="0">
                <a:noAutofit/>
              </a:bodyPr>
              <a:lstStyle>
                <a:defPPr>
                  <a:defRPr lang="es-ES_trad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60" name="Google Shape;803;p43">
                <a:extLst>
                  <a:ext uri="{FF2B5EF4-FFF2-40B4-BE49-F238E27FC236}">
                    <a16:creationId xmlns:a16="http://schemas.microsoft.com/office/drawing/2014/main" id="{6901F496-CF6C-4896-AAE9-E3E0F4CDAC81}"/>
                  </a:ext>
                </a:extLst>
              </p:cNvPr>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rgbClr val="F28E5E"/>
                </a:solidFill>
                <a:prstDash val="solid"/>
                <a:round/>
                <a:headEnd type="none" w="sm" len="sm"/>
                <a:tailEnd type="none" w="sm" len="sm"/>
              </a:ln>
            </p:spPr>
            <p:txBody>
              <a:bodyPr spcFirstLastPara="1" wrap="square" lIns="91425" tIns="91425" rIns="91425" bIns="91425" anchor="ctr" anchorCtr="0">
                <a:noAutofit/>
              </a:bodyPr>
              <a:lstStyle>
                <a:defPPr>
                  <a:defRPr lang="es-ES_trad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61" name="Google Shape;804;p43">
                <a:extLst>
                  <a:ext uri="{FF2B5EF4-FFF2-40B4-BE49-F238E27FC236}">
                    <a16:creationId xmlns:a16="http://schemas.microsoft.com/office/drawing/2014/main" id="{47A90B04-7375-433A-8EC2-421EAED84B87}"/>
                  </a:ext>
                </a:extLst>
              </p:cNvPr>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rgbClr val="F28E5E"/>
                </a:solidFill>
                <a:prstDash val="solid"/>
                <a:round/>
                <a:headEnd type="none" w="sm" len="sm"/>
                <a:tailEnd type="none" w="sm" len="sm"/>
              </a:ln>
            </p:spPr>
            <p:txBody>
              <a:bodyPr spcFirstLastPara="1" wrap="square" lIns="91425" tIns="91425" rIns="91425" bIns="91425" anchor="ctr" anchorCtr="0">
                <a:noAutofit/>
              </a:bodyPr>
              <a:lstStyle>
                <a:defPPr>
                  <a:defRPr lang="es-ES_trad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62" name="Google Shape;805;p43">
                <a:extLst>
                  <a:ext uri="{FF2B5EF4-FFF2-40B4-BE49-F238E27FC236}">
                    <a16:creationId xmlns:a16="http://schemas.microsoft.com/office/drawing/2014/main" id="{030A219A-790B-43BE-9262-BA644CE95484}"/>
                  </a:ext>
                </a:extLst>
              </p:cNvPr>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rgbClr val="F28E5E"/>
                </a:solidFill>
                <a:prstDash val="solid"/>
                <a:round/>
                <a:headEnd type="none" w="sm" len="sm"/>
                <a:tailEnd type="none" w="sm" len="sm"/>
              </a:ln>
            </p:spPr>
            <p:txBody>
              <a:bodyPr spcFirstLastPara="1" wrap="square" lIns="91425" tIns="91425" rIns="91425" bIns="91425" anchor="ctr" anchorCtr="0">
                <a:noAutofit/>
              </a:bodyPr>
              <a:lstStyle>
                <a:defPPr>
                  <a:defRPr lang="es-ES_trad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63" name="Google Shape;806;p43">
                <a:extLst>
                  <a:ext uri="{FF2B5EF4-FFF2-40B4-BE49-F238E27FC236}">
                    <a16:creationId xmlns:a16="http://schemas.microsoft.com/office/drawing/2014/main" id="{939BFDEB-4301-4666-AB57-8B2D9925FD25}"/>
                  </a:ext>
                </a:extLst>
              </p:cNvPr>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rgbClr val="F28E5E"/>
                </a:solidFill>
                <a:prstDash val="solid"/>
                <a:round/>
                <a:headEnd type="none" w="sm" len="sm"/>
                <a:tailEnd type="none" w="sm" len="sm"/>
              </a:ln>
            </p:spPr>
            <p:txBody>
              <a:bodyPr spcFirstLastPara="1" wrap="square" lIns="91425" tIns="91425" rIns="91425" bIns="91425" anchor="ctr" anchorCtr="0">
                <a:noAutofit/>
              </a:bodyPr>
              <a:lstStyle>
                <a:defPPr>
                  <a:defRPr lang="es-ES_trad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64" name="Google Shape;807;p43">
                <a:extLst>
                  <a:ext uri="{FF2B5EF4-FFF2-40B4-BE49-F238E27FC236}">
                    <a16:creationId xmlns:a16="http://schemas.microsoft.com/office/drawing/2014/main" id="{0FA76922-79A5-474B-897B-F193EF0BB57B}"/>
                  </a:ext>
                </a:extLst>
              </p:cNvPr>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rgbClr val="F28E5E"/>
                </a:solidFill>
                <a:prstDash val="solid"/>
                <a:round/>
                <a:headEnd type="none" w="sm" len="sm"/>
                <a:tailEnd type="none" w="sm" len="sm"/>
              </a:ln>
            </p:spPr>
            <p:txBody>
              <a:bodyPr spcFirstLastPara="1" wrap="square" lIns="91425" tIns="91425" rIns="91425" bIns="91425" anchor="ctr" anchorCtr="0">
                <a:noAutofit/>
              </a:bodyPr>
              <a:lstStyle>
                <a:defPPr>
                  <a:defRPr lang="es-ES_trad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65" name="Google Shape;808;p43">
                <a:extLst>
                  <a:ext uri="{FF2B5EF4-FFF2-40B4-BE49-F238E27FC236}">
                    <a16:creationId xmlns:a16="http://schemas.microsoft.com/office/drawing/2014/main" id="{90B8088D-D71C-4042-BD22-6FD5187A861A}"/>
                  </a:ext>
                </a:extLst>
              </p:cNvPr>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rgbClr val="F28E5E"/>
                </a:solidFill>
                <a:prstDash val="solid"/>
                <a:round/>
                <a:headEnd type="none" w="sm" len="sm"/>
                <a:tailEnd type="none" w="sm" len="sm"/>
              </a:ln>
            </p:spPr>
            <p:txBody>
              <a:bodyPr spcFirstLastPara="1" wrap="square" lIns="91425" tIns="91425" rIns="91425" bIns="91425" anchor="ctr" anchorCtr="0">
                <a:noAutofit/>
              </a:bodyPr>
              <a:lstStyle>
                <a:defPPr>
                  <a:defRPr lang="es-ES_trad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66" name="Google Shape;809;p43">
                <a:extLst>
                  <a:ext uri="{FF2B5EF4-FFF2-40B4-BE49-F238E27FC236}">
                    <a16:creationId xmlns:a16="http://schemas.microsoft.com/office/drawing/2014/main" id="{0BFCA455-7535-4C12-8CF6-84066D74B93D}"/>
                  </a:ext>
                </a:extLst>
              </p:cNvPr>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rgbClr val="F28E5E"/>
                </a:solidFill>
                <a:prstDash val="solid"/>
                <a:round/>
                <a:headEnd type="none" w="sm" len="sm"/>
                <a:tailEnd type="none" w="sm" len="sm"/>
              </a:ln>
            </p:spPr>
            <p:txBody>
              <a:bodyPr spcFirstLastPara="1" wrap="square" lIns="91425" tIns="91425" rIns="91425" bIns="91425" anchor="ctr" anchorCtr="0">
                <a:noAutofit/>
              </a:bodyPr>
              <a:lstStyle>
                <a:defPPr>
                  <a:defRPr lang="es-ES_trad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67" name="Google Shape;810;p43">
                <a:extLst>
                  <a:ext uri="{FF2B5EF4-FFF2-40B4-BE49-F238E27FC236}">
                    <a16:creationId xmlns:a16="http://schemas.microsoft.com/office/drawing/2014/main" id="{46A427A3-5ABC-4377-B799-ECF2C127D5F0}"/>
                  </a:ext>
                </a:extLst>
              </p:cNvPr>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rgbClr val="F28E5E"/>
                </a:solidFill>
                <a:prstDash val="solid"/>
                <a:round/>
                <a:headEnd type="none" w="sm" len="sm"/>
                <a:tailEnd type="none" w="sm" len="sm"/>
              </a:ln>
            </p:spPr>
            <p:txBody>
              <a:bodyPr spcFirstLastPara="1" wrap="square" lIns="91425" tIns="91425" rIns="91425" bIns="91425" anchor="ctr" anchorCtr="0">
                <a:noAutofit/>
              </a:bodyPr>
              <a:lstStyle>
                <a:defPPr>
                  <a:defRPr lang="es-ES_trad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lvl="0" indent="0" algn="l" rtl="0">
                  <a:spcBef>
                    <a:spcPts val="0"/>
                  </a:spcBef>
                  <a:spcAft>
                    <a:spcPts val="0"/>
                  </a:spcAft>
                  <a:buNone/>
                </a:pPr>
                <a:endParaRPr/>
              </a:p>
            </p:txBody>
          </p:sp>
          <p:sp>
            <p:nvSpPr>
              <p:cNvPr id="68" name="Google Shape;811;p43">
                <a:extLst>
                  <a:ext uri="{FF2B5EF4-FFF2-40B4-BE49-F238E27FC236}">
                    <a16:creationId xmlns:a16="http://schemas.microsoft.com/office/drawing/2014/main" id="{06086552-A71A-440A-AD15-5C7DFB71EC1C}"/>
                  </a:ext>
                </a:extLst>
              </p:cNvPr>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rgbClr val="F28E5E"/>
                </a:solidFill>
                <a:prstDash val="solid"/>
                <a:round/>
                <a:headEnd type="none" w="sm" len="sm"/>
                <a:tailEnd type="none" w="sm" len="sm"/>
              </a:ln>
            </p:spPr>
            <p:txBody>
              <a:bodyPr spcFirstLastPara="1" wrap="square" lIns="91425" tIns="91425" rIns="91425" bIns="91425" anchor="ctr" anchorCtr="0">
                <a:noAutofit/>
              </a:bodyPr>
              <a:lstStyle>
                <a:defPPr>
                  <a:defRPr lang="es-ES_trad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709124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251520" y="627534"/>
            <a:ext cx="1872208" cy="993775"/>
          </a:xfrm>
        </p:spPr>
        <p:txBody>
          <a:bodyPr/>
          <a:lstStyle/>
          <a:p>
            <a:r>
              <a:rPr lang="es-ES_tradnl"/>
              <a:t>EACAT 3.0</a:t>
            </a:r>
          </a:p>
        </p:txBody>
      </p:sp>
      <p:sp>
        <p:nvSpPr>
          <p:cNvPr id="4" name="Marcador de texto 3"/>
          <p:cNvSpPr>
            <a:spLocks noGrp="1"/>
          </p:cNvSpPr>
          <p:nvPr>
            <p:ph type="body" sz="quarter" idx="10"/>
          </p:nvPr>
        </p:nvSpPr>
        <p:spPr/>
        <p:txBody>
          <a:bodyPr/>
          <a:lstStyle/>
          <a:p>
            <a:pPr marL="366713">
              <a:lnSpc>
                <a:spcPct val="150000"/>
              </a:lnSpc>
              <a:buClr>
                <a:schemeClr val="bg1"/>
              </a:buClr>
              <a:buSzPct val="83000"/>
              <a:buFont typeface="Arial" charset="0"/>
              <a:buChar char="•"/>
            </a:pPr>
            <a:r>
              <a:rPr lang="ca-ES" sz="1800" i="0" dirty="0">
                <a:solidFill>
                  <a:schemeClr val="bg1"/>
                </a:solidFill>
              </a:rPr>
              <a:t>Disseny (</a:t>
            </a:r>
            <a:r>
              <a:rPr lang="ca-ES" sz="1800" i="0" dirty="0" err="1">
                <a:solidFill>
                  <a:schemeClr val="bg1"/>
                </a:solidFill>
              </a:rPr>
              <a:t>Figma</a:t>
            </a:r>
            <a:r>
              <a:rPr lang="ca-ES" sz="1800" i="0" dirty="0">
                <a:solidFill>
                  <a:schemeClr val="bg1"/>
                </a:solidFill>
              </a:rPr>
              <a:t>)</a:t>
            </a:r>
          </a:p>
        </p:txBody>
      </p:sp>
      <p:sp>
        <p:nvSpPr>
          <p:cNvPr id="16" name="CuadroTexto 15">
            <a:extLst>
              <a:ext uri="{FF2B5EF4-FFF2-40B4-BE49-F238E27FC236}">
                <a16:creationId xmlns:a16="http://schemas.microsoft.com/office/drawing/2014/main" id="{B997039C-79AF-45E0-8BC5-3D5D5BB7B82B}"/>
              </a:ext>
            </a:extLst>
          </p:cNvPr>
          <p:cNvSpPr txBox="1"/>
          <p:nvPr/>
        </p:nvSpPr>
        <p:spPr>
          <a:xfrm>
            <a:off x="2454812" y="509922"/>
            <a:ext cx="6606480" cy="1987595"/>
          </a:xfrm>
          <a:prstGeom prst="rect">
            <a:avLst/>
          </a:prstGeom>
          <a:noFill/>
        </p:spPr>
        <p:txBody>
          <a:bodyPr wrap="square">
            <a:spAutoFit/>
          </a:bodyPr>
          <a:lstStyle/>
          <a:p>
            <a:pPr marL="366395">
              <a:lnSpc>
                <a:spcPct val="150000"/>
              </a:lnSpc>
              <a:buClr>
                <a:srgbClr val="F28E5E"/>
              </a:buClr>
              <a:buSzPct val="140000"/>
              <a:buFont typeface="Courier New" panose="02070309020205020404" pitchFamily="49" charset="0"/>
              <a:buChar char="o"/>
            </a:pPr>
            <a:r>
              <a:rPr lang="ca-ES" sz="1400" dirty="0" err="1">
                <a:solidFill>
                  <a:schemeClr val="tx1">
                    <a:lumMod val="65000"/>
                    <a:lumOff val="35000"/>
                  </a:schemeClr>
                </a:solidFill>
                <a:latin typeface="Raleway" pitchFamily="2" charset="0"/>
              </a:rPr>
              <a:t>Design</a:t>
            </a:r>
            <a:r>
              <a:rPr lang="ca-ES" sz="1400" dirty="0">
                <a:solidFill>
                  <a:schemeClr val="tx1">
                    <a:lumMod val="65000"/>
                    <a:lumOff val="35000"/>
                  </a:schemeClr>
                </a:solidFill>
                <a:latin typeface="Raleway" pitchFamily="2" charset="0"/>
              </a:rPr>
              <a:t> System EACAT realitzat en </a:t>
            </a:r>
            <a:r>
              <a:rPr lang="ca-ES" sz="1400" dirty="0" err="1">
                <a:solidFill>
                  <a:schemeClr val="tx1">
                    <a:lumMod val="65000"/>
                    <a:lumOff val="35000"/>
                  </a:schemeClr>
                </a:solidFill>
                <a:latin typeface="Raleway" pitchFamily="2" charset="0"/>
                <a:hlinkClick r:id="rId3"/>
              </a:rPr>
              <a:t>Figma</a:t>
            </a:r>
            <a:endParaRPr lang="ca-ES" sz="1400" dirty="0">
              <a:solidFill>
                <a:schemeClr val="tx1">
                  <a:lumMod val="65000"/>
                  <a:lumOff val="35000"/>
                </a:schemeClr>
              </a:solidFill>
              <a:latin typeface="Raleway" pitchFamily="2" charset="0"/>
            </a:endParaRPr>
          </a:p>
          <a:p>
            <a:pPr marL="366395">
              <a:lnSpc>
                <a:spcPct val="150000"/>
              </a:lnSpc>
              <a:buClr>
                <a:srgbClr val="F28E5E"/>
              </a:buClr>
              <a:buSzPct val="140000"/>
            </a:pPr>
            <a:endParaRPr lang="ca-ES" sz="1400" dirty="0">
              <a:solidFill>
                <a:schemeClr val="tx1">
                  <a:lumMod val="65000"/>
                  <a:lumOff val="35000"/>
                </a:schemeClr>
              </a:solidFill>
              <a:latin typeface="Raleway" pitchFamily="2" charset="0"/>
            </a:endParaRPr>
          </a:p>
          <a:p>
            <a:pPr marL="366395">
              <a:lnSpc>
                <a:spcPct val="150000"/>
              </a:lnSpc>
              <a:buClr>
                <a:srgbClr val="F28E5E"/>
              </a:buClr>
              <a:buSzPct val="140000"/>
              <a:buFont typeface="Courier New" panose="02070309020205020404" pitchFamily="49" charset="0"/>
              <a:buChar char="o"/>
            </a:pPr>
            <a:r>
              <a:rPr lang="ca-ES" sz="1400" dirty="0">
                <a:solidFill>
                  <a:schemeClr val="tx1">
                    <a:lumMod val="65000"/>
                    <a:lumOff val="35000"/>
                  </a:schemeClr>
                </a:solidFill>
                <a:latin typeface="Raleway" pitchFamily="2" charset="0"/>
              </a:rPr>
              <a:t>Disseny de les pantalles EACAT realitzades en </a:t>
            </a:r>
            <a:r>
              <a:rPr lang="ca-ES" sz="1400" dirty="0" err="1">
                <a:solidFill>
                  <a:schemeClr val="tx1">
                    <a:lumMod val="65000"/>
                    <a:lumOff val="35000"/>
                  </a:schemeClr>
                </a:solidFill>
                <a:latin typeface="Raleway" pitchFamily="2" charset="0"/>
                <a:hlinkClick r:id="rId4"/>
              </a:rPr>
              <a:t>Figma</a:t>
            </a:r>
            <a:endParaRPr lang="ca-ES" sz="1400" dirty="0">
              <a:solidFill>
                <a:schemeClr val="tx1">
                  <a:lumMod val="65000"/>
                  <a:lumOff val="35000"/>
                </a:schemeClr>
              </a:solidFill>
              <a:latin typeface="Raleway" pitchFamily="2" charset="0"/>
            </a:endParaRPr>
          </a:p>
          <a:p>
            <a:pPr marL="366395">
              <a:lnSpc>
                <a:spcPct val="150000"/>
              </a:lnSpc>
              <a:buClr>
                <a:srgbClr val="F28E5E"/>
              </a:buClr>
              <a:buSzPct val="140000"/>
              <a:buFont typeface="Courier New" panose="02070309020205020404" pitchFamily="49" charset="0"/>
              <a:buChar char="o"/>
            </a:pPr>
            <a:endParaRPr lang="ca-ES" sz="1400" dirty="0">
              <a:solidFill>
                <a:schemeClr val="tx1">
                  <a:lumMod val="65000"/>
                  <a:lumOff val="35000"/>
                </a:schemeClr>
              </a:solidFill>
              <a:latin typeface="Raleway" pitchFamily="2" charset="0"/>
            </a:endParaRPr>
          </a:p>
          <a:p>
            <a:pPr marL="366395">
              <a:lnSpc>
                <a:spcPct val="150000"/>
              </a:lnSpc>
              <a:buClr>
                <a:srgbClr val="F28E5E"/>
              </a:buClr>
              <a:buSzPct val="140000"/>
              <a:buFont typeface="Courier New" panose="02070309020205020404" pitchFamily="49" charset="0"/>
              <a:buChar char="o"/>
            </a:pPr>
            <a:endParaRPr lang="ca-ES" sz="1400" dirty="0">
              <a:solidFill>
                <a:schemeClr val="tx1">
                  <a:lumMod val="65000"/>
                  <a:lumOff val="35000"/>
                </a:schemeClr>
              </a:solidFill>
              <a:latin typeface="Raleway" pitchFamily="2" charset="0"/>
            </a:endParaRPr>
          </a:p>
          <a:p>
            <a:pPr marL="366395">
              <a:lnSpc>
                <a:spcPct val="150000"/>
              </a:lnSpc>
              <a:buClr>
                <a:srgbClr val="F28E5E"/>
              </a:buClr>
              <a:buSzPct val="140000"/>
              <a:buFont typeface="Courier New" panose="02070309020205020404" pitchFamily="49" charset="0"/>
              <a:buChar char="o"/>
            </a:pPr>
            <a:endParaRPr lang="ca-ES" dirty="0"/>
          </a:p>
        </p:txBody>
      </p:sp>
    </p:spTree>
    <p:extLst>
      <p:ext uri="{BB962C8B-B14F-4D97-AF65-F5344CB8AC3E}">
        <p14:creationId xmlns:p14="http://schemas.microsoft.com/office/powerpoint/2010/main" val="2465323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Elipse 41">
            <a:extLst>
              <a:ext uri="{FF2B5EF4-FFF2-40B4-BE49-F238E27FC236}">
                <a16:creationId xmlns:a16="http://schemas.microsoft.com/office/drawing/2014/main" id="{A4CD1D54-E097-46F7-A118-C3D86FE5EB5D}"/>
              </a:ext>
            </a:extLst>
          </p:cNvPr>
          <p:cNvSpPr/>
          <p:nvPr/>
        </p:nvSpPr>
        <p:spPr>
          <a:xfrm>
            <a:off x="2527869" y="409108"/>
            <a:ext cx="6220691" cy="4492895"/>
          </a:xfrm>
          <a:prstGeom prst="ellipse">
            <a:avLst/>
          </a:prstGeom>
          <a:solidFill>
            <a:schemeClr val="bg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a-ES"/>
          </a:p>
        </p:txBody>
      </p:sp>
      <p:sp>
        <p:nvSpPr>
          <p:cNvPr id="3" name="Título 2"/>
          <p:cNvSpPr>
            <a:spLocks noGrp="1"/>
          </p:cNvSpPr>
          <p:nvPr>
            <p:ph type="title"/>
          </p:nvPr>
        </p:nvSpPr>
        <p:spPr>
          <a:xfrm>
            <a:off x="251520" y="627534"/>
            <a:ext cx="1872208" cy="993775"/>
          </a:xfrm>
        </p:spPr>
        <p:txBody>
          <a:bodyPr/>
          <a:lstStyle/>
          <a:p>
            <a:r>
              <a:rPr lang="es-ES_tradnl"/>
              <a:t>EACAT 3.0</a:t>
            </a:r>
          </a:p>
        </p:txBody>
      </p:sp>
      <p:sp>
        <p:nvSpPr>
          <p:cNvPr id="4" name="Marcador de texto 3"/>
          <p:cNvSpPr>
            <a:spLocks noGrp="1"/>
          </p:cNvSpPr>
          <p:nvPr>
            <p:ph type="body" sz="quarter" idx="10"/>
          </p:nvPr>
        </p:nvSpPr>
        <p:spPr/>
        <p:txBody>
          <a:bodyPr/>
          <a:lstStyle/>
          <a:p>
            <a:pPr marL="366713">
              <a:lnSpc>
                <a:spcPct val="150000"/>
              </a:lnSpc>
              <a:buClr>
                <a:schemeClr val="bg1"/>
              </a:buClr>
              <a:buSzPct val="83000"/>
              <a:buFont typeface="Arial" charset="0"/>
              <a:buChar char="•"/>
            </a:pPr>
            <a:r>
              <a:rPr lang="ca-ES" sz="1800" i="0" dirty="0" err="1">
                <a:solidFill>
                  <a:schemeClr val="bg1"/>
                </a:solidFill>
              </a:rPr>
              <a:t>Stack</a:t>
            </a:r>
            <a:r>
              <a:rPr lang="ca-ES" sz="1800" i="0" dirty="0">
                <a:solidFill>
                  <a:schemeClr val="bg1"/>
                </a:solidFill>
              </a:rPr>
              <a:t> tecnològic</a:t>
            </a:r>
          </a:p>
        </p:txBody>
      </p:sp>
      <p:pic>
        <p:nvPicPr>
          <p:cNvPr id="10" name="Imagen 9">
            <a:extLst>
              <a:ext uri="{FF2B5EF4-FFF2-40B4-BE49-F238E27FC236}">
                <a16:creationId xmlns:a16="http://schemas.microsoft.com/office/drawing/2014/main" id="{2137E2DF-442A-41C0-B209-B354EEB9649D}"/>
              </a:ext>
            </a:extLst>
          </p:cNvPr>
          <p:cNvPicPr>
            <a:picLocks noChangeAspect="1"/>
          </p:cNvPicPr>
          <p:nvPr/>
        </p:nvPicPr>
        <p:blipFill>
          <a:blip r:embed="rId3"/>
          <a:stretch>
            <a:fillRect/>
          </a:stretch>
        </p:blipFill>
        <p:spPr>
          <a:xfrm>
            <a:off x="4988500" y="143557"/>
            <a:ext cx="1451264" cy="8043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1" name="Imagen 20">
            <a:extLst>
              <a:ext uri="{FF2B5EF4-FFF2-40B4-BE49-F238E27FC236}">
                <a16:creationId xmlns:a16="http://schemas.microsoft.com/office/drawing/2014/main" id="{59E912EE-3E7F-4A73-8F9E-D4025E890371}"/>
              </a:ext>
            </a:extLst>
          </p:cNvPr>
          <p:cNvPicPr>
            <a:picLocks noChangeAspect="1"/>
          </p:cNvPicPr>
          <p:nvPr/>
        </p:nvPicPr>
        <p:blipFill>
          <a:blip r:embed="rId4"/>
          <a:stretch>
            <a:fillRect/>
          </a:stretch>
        </p:blipFill>
        <p:spPr>
          <a:xfrm>
            <a:off x="5707926" y="2655555"/>
            <a:ext cx="2053936" cy="549033"/>
          </a:xfrm>
          <a:prstGeom prst="rect">
            <a:avLst/>
          </a:prstGeom>
        </p:spPr>
      </p:pic>
      <p:pic>
        <p:nvPicPr>
          <p:cNvPr id="23" name="Imagen 22">
            <a:extLst>
              <a:ext uri="{FF2B5EF4-FFF2-40B4-BE49-F238E27FC236}">
                <a16:creationId xmlns:a16="http://schemas.microsoft.com/office/drawing/2014/main" id="{EDF9B018-2DF1-4360-A1DF-CEEFD1B2EC5F}"/>
              </a:ext>
            </a:extLst>
          </p:cNvPr>
          <p:cNvPicPr>
            <a:picLocks noChangeAspect="1"/>
          </p:cNvPicPr>
          <p:nvPr/>
        </p:nvPicPr>
        <p:blipFill>
          <a:blip r:embed="rId5"/>
          <a:stretch>
            <a:fillRect/>
          </a:stretch>
        </p:blipFill>
        <p:spPr>
          <a:xfrm>
            <a:off x="4678072" y="2794770"/>
            <a:ext cx="758725" cy="407843"/>
          </a:xfrm>
          <a:prstGeom prst="rect">
            <a:avLst/>
          </a:prstGeom>
        </p:spPr>
      </p:pic>
      <p:pic>
        <p:nvPicPr>
          <p:cNvPr id="24" name="Imagen 23">
            <a:extLst>
              <a:ext uri="{FF2B5EF4-FFF2-40B4-BE49-F238E27FC236}">
                <a16:creationId xmlns:a16="http://schemas.microsoft.com/office/drawing/2014/main" id="{5A3D3B4A-9ED1-460D-A63F-833B8412BD79}"/>
              </a:ext>
            </a:extLst>
          </p:cNvPr>
          <p:cNvPicPr>
            <a:picLocks noChangeAspect="1"/>
          </p:cNvPicPr>
          <p:nvPr/>
        </p:nvPicPr>
        <p:blipFill>
          <a:blip r:embed="rId6"/>
          <a:stretch>
            <a:fillRect/>
          </a:stretch>
        </p:blipFill>
        <p:spPr>
          <a:xfrm>
            <a:off x="4678072" y="1566768"/>
            <a:ext cx="466725" cy="465116"/>
          </a:xfrm>
          <a:prstGeom prst="rect">
            <a:avLst/>
          </a:prstGeom>
        </p:spPr>
      </p:pic>
      <p:pic>
        <p:nvPicPr>
          <p:cNvPr id="25" name="Imagen 24">
            <a:extLst>
              <a:ext uri="{FF2B5EF4-FFF2-40B4-BE49-F238E27FC236}">
                <a16:creationId xmlns:a16="http://schemas.microsoft.com/office/drawing/2014/main" id="{5C3D17DB-4DFF-4617-AE8B-C4626BC8A31A}"/>
              </a:ext>
            </a:extLst>
          </p:cNvPr>
          <p:cNvPicPr>
            <a:picLocks noChangeAspect="1"/>
          </p:cNvPicPr>
          <p:nvPr/>
        </p:nvPicPr>
        <p:blipFill>
          <a:blip r:embed="rId7"/>
          <a:stretch>
            <a:fillRect/>
          </a:stretch>
        </p:blipFill>
        <p:spPr>
          <a:xfrm>
            <a:off x="5506312" y="1591935"/>
            <a:ext cx="403228" cy="385406"/>
          </a:xfrm>
          <a:prstGeom prst="rect">
            <a:avLst/>
          </a:prstGeom>
        </p:spPr>
      </p:pic>
      <p:pic>
        <p:nvPicPr>
          <p:cNvPr id="27" name="Imagen 26">
            <a:extLst>
              <a:ext uri="{FF2B5EF4-FFF2-40B4-BE49-F238E27FC236}">
                <a16:creationId xmlns:a16="http://schemas.microsoft.com/office/drawing/2014/main" id="{9BA56FAB-95BB-48D5-B5E2-7F8C5D780D95}"/>
              </a:ext>
            </a:extLst>
          </p:cNvPr>
          <p:cNvPicPr>
            <a:picLocks noChangeAspect="1"/>
          </p:cNvPicPr>
          <p:nvPr/>
        </p:nvPicPr>
        <p:blipFill>
          <a:blip r:embed="rId8"/>
          <a:stretch>
            <a:fillRect/>
          </a:stretch>
        </p:blipFill>
        <p:spPr>
          <a:xfrm>
            <a:off x="5506312" y="3570894"/>
            <a:ext cx="1353626" cy="620134"/>
          </a:xfrm>
          <a:prstGeom prst="rect">
            <a:avLst/>
          </a:prstGeom>
        </p:spPr>
      </p:pic>
      <p:pic>
        <p:nvPicPr>
          <p:cNvPr id="29" name="Imagen 28">
            <a:extLst>
              <a:ext uri="{FF2B5EF4-FFF2-40B4-BE49-F238E27FC236}">
                <a16:creationId xmlns:a16="http://schemas.microsoft.com/office/drawing/2014/main" id="{2330FA53-372D-4281-B1A9-207AE05805C7}"/>
              </a:ext>
            </a:extLst>
          </p:cNvPr>
          <p:cNvPicPr>
            <a:picLocks noChangeAspect="1"/>
          </p:cNvPicPr>
          <p:nvPr/>
        </p:nvPicPr>
        <p:blipFill>
          <a:blip r:embed="rId9"/>
          <a:stretch>
            <a:fillRect/>
          </a:stretch>
        </p:blipFill>
        <p:spPr>
          <a:xfrm>
            <a:off x="6332054" y="1560264"/>
            <a:ext cx="466725" cy="452008"/>
          </a:xfrm>
          <a:prstGeom prst="rect">
            <a:avLst/>
          </a:prstGeom>
        </p:spPr>
      </p:pic>
      <p:pic>
        <p:nvPicPr>
          <p:cNvPr id="31" name="Imagen 30">
            <a:extLst>
              <a:ext uri="{FF2B5EF4-FFF2-40B4-BE49-F238E27FC236}">
                <a16:creationId xmlns:a16="http://schemas.microsoft.com/office/drawing/2014/main" id="{32A47CD2-B34A-47F4-9A08-D34BB4B6253F}"/>
              </a:ext>
            </a:extLst>
          </p:cNvPr>
          <p:cNvPicPr>
            <a:picLocks noChangeAspect="1"/>
          </p:cNvPicPr>
          <p:nvPr/>
        </p:nvPicPr>
        <p:blipFill>
          <a:blip r:embed="rId10"/>
          <a:stretch>
            <a:fillRect/>
          </a:stretch>
        </p:blipFill>
        <p:spPr>
          <a:xfrm>
            <a:off x="6332054" y="2031884"/>
            <a:ext cx="1414463" cy="104775"/>
          </a:xfrm>
          <a:prstGeom prst="rect">
            <a:avLst/>
          </a:prstGeom>
        </p:spPr>
      </p:pic>
      <p:cxnSp>
        <p:nvCxnSpPr>
          <p:cNvPr id="33" name="Conector recto 32">
            <a:extLst>
              <a:ext uri="{FF2B5EF4-FFF2-40B4-BE49-F238E27FC236}">
                <a16:creationId xmlns:a16="http://schemas.microsoft.com/office/drawing/2014/main" id="{895BE200-44E9-469C-882D-F74155168D0D}"/>
              </a:ext>
            </a:extLst>
          </p:cNvPr>
          <p:cNvCxnSpPr/>
          <p:nvPr/>
        </p:nvCxnSpPr>
        <p:spPr>
          <a:xfrm>
            <a:off x="4031674" y="2410692"/>
            <a:ext cx="4329546" cy="0"/>
          </a:xfrm>
          <a:prstGeom prst="line">
            <a:avLst/>
          </a:prstGeom>
          <a:ln w="19050">
            <a:solidFill>
              <a:schemeClr val="tx1">
                <a:alpha val="32000"/>
              </a:schemeClr>
            </a:solidFill>
            <a:prstDash val="sysDot"/>
          </a:ln>
        </p:spPr>
        <p:style>
          <a:lnRef idx="1">
            <a:schemeClr val="accent1"/>
          </a:lnRef>
          <a:fillRef idx="0">
            <a:schemeClr val="accent1"/>
          </a:fillRef>
          <a:effectRef idx="0">
            <a:schemeClr val="accent1"/>
          </a:effectRef>
          <a:fontRef idx="minor">
            <a:schemeClr val="tx1"/>
          </a:fontRef>
        </p:style>
      </p:cxnSp>
      <p:sp>
        <p:nvSpPr>
          <p:cNvPr id="37" name="CuadroTexto 36">
            <a:extLst>
              <a:ext uri="{FF2B5EF4-FFF2-40B4-BE49-F238E27FC236}">
                <a16:creationId xmlns:a16="http://schemas.microsoft.com/office/drawing/2014/main" id="{0FB33AE6-61DA-4621-8BA3-980686073ABD}"/>
              </a:ext>
            </a:extLst>
          </p:cNvPr>
          <p:cNvSpPr txBox="1"/>
          <p:nvPr/>
        </p:nvSpPr>
        <p:spPr>
          <a:xfrm>
            <a:off x="3002174" y="1743894"/>
            <a:ext cx="1135307" cy="300082"/>
          </a:xfrm>
          <a:prstGeom prst="rect">
            <a:avLst/>
          </a:prstGeom>
          <a:noFill/>
        </p:spPr>
        <p:txBody>
          <a:bodyPr wrap="square" rtlCol="0">
            <a:spAutoFit/>
          </a:bodyPr>
          <a:lstStyle/>
          <a:p>
            <a:r>
              <a:rPr lang="ca-ES" dirty="0">
                <a:latin typeface="Raleway" pitchFamily="2" charset="0"/>
              </a:rPr>
              <a:t>Front End</a:t>
            </a:r>
          </a:p>
        </p:txBody>
      </p:sp>
      <p:sp>
        <p:nvSpPr>
          <p:cNvPr id="39" name="Abrir llave 38">
            <a:extLst>
              <a:ext uri="{FF2B5EF4-FFF2-40B4-BE49-F238E27FC236}">
                <a16:creationId xmlns:a16="http://schemas.microsoft.com/office/drawing/2014/main" id="{927B9C2A-B6C4-45CF-B1B0-2637D9027BD1}"/>
              </a:ext>
            </a:extLst>
          </p:cNvPr>
          <p:cNvSpPr/>
          <p:nvPr/>
        </p:nvSpPr>
        <p:spPr>
          <a:xfrm>
            <a:off x="3983183" y="1439682"/>
            <a:ext cx="96981" cy="904670"/>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ca-ES"/>
          </a:p>
        </p:txBody>
      </p:sp>
      <p:sp>
        <p:nvSpPr>
          <p:cNvPr id="40" name="CuadroTexto 39">
            <a:extLst>
              <a:ext uri="{FF2B5EF4-FFF2-40B4-BE49-F238E27FC236}">
                <a16:creationId xmlns:a16="http://schemas.microsoft.com/office/drawing/2014/main" id="{31121AE9-764A-439A-9006-ABEB2273B04B}"/>
              </a:ext>
            </a:extLst>
          </p:cNvPr>
          <p:cNvSpPr txBox="1"/>
          <p:nvPr/>
        </p:nvSpPr>
        <p:spPr>
          <a:xfrm>
            <a:off x="2954770" y="3202613"/>
            <a:ext cx="1135307" cy="300082"/>
          </a:xfrm>
          <a:prstGeom prst="rect">
            <a:avLst/>
          </a:prstGeom>
          <a:noFill/>
        </p:spPr>
        <p:txBody>
          <a:bodyPr wrap="square" rtlCol="0">
            <a:spAutoFit/>
          </a:bodyPr>
          <a:lstStyle/>
          <a:p>
            <a:r>
              <a:rPr lang="ca-ES" dirty="0">
                <a:latin typeface="Raleway" pitchFamily="2" charset="0"/>
              </a:rPr>
              <a:t>Back End</a:t>
            </a:r>
          </a:p>
        </p:txBody>
      </p:sp>
      <p:sp>
        <p:nvSpPr>
          <p:cNvPr id="41" name="Abrir llave 40">
            <a:extLst>
              <a:ext uri="{FF2B5EF4-FFF2-40B4-BE49-F238E27FC236}">
                <a16:creationId xmlns:a16="http://schemas.microsoft.com/office/drawing/2014/main" id="{98B026D5-4176-4584-8809-EF2E4034A30B}"/>
              </a:ext>
            </a:extLst>
          </p:cNvPr>
          <p:cNvSpPr/>
          <p:nvPr/>
        </p:nvSpPr>
        <p:spPr>
          <a:xfrm>
            <a:off x="3983183" y="2458831"/>
            <a:ext cx="96981" cy="1787647"/>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ca-ES"/>
          </a:p>
        </p:txBody>
      </p:sp>
    </p:spTree>
    <p:extLst>
      <p:ext uri="{BB962C8B-B14F-4D97-AF65-F5344CB8AC3E}">
        <p14:creationId xmlns:p14="http://schemas.microsoft.com/office/powerpoint/2010/main" val="3585365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251520" y="627534"/>
            <a:ext cx="1872208" cy="993775"/>
          </a:xfrm>
        </p:spPr>
        <p:txBody>
          <a:bodyPr/>
          <a:lstStyle/>
          <a:p>
            <a:r>
              <a:rPr lang="es-ES_tradnl"/>
              <a:t>EACAT 3.0</a:t>
            </a:r>
          </a:p>
        </p:txBody>
      </p:sp>
      <p:sp>
        <p:nvSpPr>
          <p:cNvPr id="4" name="Marcador de texto 3"/>
          <p:cNvSpPr>
            <a:spLocks noGrp="1"/>
          </p:cNvSpPr>
          <p:nvPr>
            <p:ph type="body" sz="quarter" idx="10"/>
          </p:nvPr>
        </p:nvSpPr>
        <p:spPr/>
        <p:txBody>
          <a:bodyPr/>
          <a:lstStyle/>
          <a:p>
            <a:pPr marL="49213" indent="0">
              <a:lnSpc>
                <a:spcPct val="150000"/>
              </a:lnSpc>
              <a:buClr>
                <a:schemeClr val="bg1"/>
              </a:buClr>
              <a:buSzPct val="83000"/>
              <a:buNone/>
            </a:pPr>
            <a:r>
              <a:rPr lang="ca-ES" sz="1800" i="0" dirty="0">
                <a:solidFill>
                  <a:schemeClr val="bg1"/>
                </a:solidFill>
              </a:rPr>
              <a:t>Definició arquitectura</a:t>
            </a:r>
          </a:p>
        </p:txBody>
      </p:sp>
      <p:sp>
        <p:nvSpPr>
          <p:cNvPr id="10" name="CuadroTexto 9">
            <a:extLst>
              <a:ext uri="{FF2B5EF4-FFF2-40B4-BE49-F238E27FC236}">
                <a16:creationId xmlns:a16="http://schemas.microsoft.com/office/drawing/2014/main" id="{1BE22B76-BF98-47E2-9297-7F469DE8AD15}"/>
              </a:ext>
            </a:extLst>
          </p:cNvPr>
          <p:cNvSpPr txBox="1"/>
          <p:nvPr/>
        </p:nvSpPr>
        <p:spPr>
          <a:xfrm>
            <a:off x="2226856" y="465928"/>
            <a:ext cx="6606480" cy="2316660"/>
          </a:xfrm>
          <a:prstGeom prst="rect">
            <a:avLst/>
          </a:prstGeom>
          <a:noFill/>
        </p:spPr>
        <p:txBody>
          <a:bodyPr wrap="square">
            <a:spAutoFit/>
          </a:bodyPr>
          <a:lstStyle/>
          <a:p>
            <a:pPr marL="366395" algn="just">
              <a:lnSpc>
                <a:spcPct val="150000"/>
              </a:lnSpc>
              <a:buClr>
                <a:srgbClr val="F28E5E"/>
              </a:buClr>
              <a:buSzPct val="140000"/>
              <a:buFont typeface="Courier New" panose="02070309020205020404" pitchFamily="49" charset="0"/>
              <a:buChar char="o"/>
            </a:pPr>
            <a:r>
              <a:rPr lang="ca-ES" sz="1400" dirty="0">
                <a:solidFill>
                  <a:schemeClr val="tx1">
                    <a:lumMod val="65000"/>
                    <a:lumOff val="35000"/>
                  </a:schemeClr>
                </a:solidFill>
                <a:latin typeface="Raleway" pitchFamily="2" charset="0"/>
              </a:rPr>
              <a:t> Aquest document serveix per a donar un marc de desenvolupament al projecte EACAT 3.0 explicant les decisions d’arquitectura preses. El projecte consisteix en proveir una plataforma de tramitació Inter-administracions. </a:t>
            </a:r>
          </a:p>
          <a:p>
            <a:pPr marL="366395">
              <a:lnSpc>
                <a:spcPct val="150000"/>
              </a:lnSpc>
              <a:buClr>
                <a:srgbClr val="F28E5E"/>
              </a:buClr>
              <a:buSzPct val="140000"/>
            </a:pPr>
            <a:endParaRPr lang="ca-ES" sz="1400" dirty="0">
              <a:solidFill>
                <a:schemeClr val="tx1">
                  <a:lumMod val="65000"/>
                  <a:lumOff val="35000"/>
                </a:schemeClr>
              </a:solidFill>
              <a:latin typeface="Raleway" pitchFamily="2" charset="0"/>
            </a:endParaRPr>
          </a:p>
          <a:p>
            <a:pPr marL="709295" lvl="1">
              <a:lnSpc>
                <a:spcPct val="150000"/>
              </a:lnSpc>
              <a:buClr>
                <a:srgbClr val="F28E5E"/>
              </a:buClr>
              <a:buSzPct val="140000"/>
              <a:buFont typeface="Courier New" panose="02070309020205020404" pitchFamily="49" charset="0"/>
              <a:buChar char="o"/>
            </a:pPr>
            <a:r>
              <a:rPr lang="ca-ES" sz="1400" dirty="0">
                <a:solidFill>
                  <a:schemeClr val="tx1">
                    <a:lumMod val="65000"/>
                    <a:lumOff val="35000"/>
                  </a:schemeClr>
                </a:solidFill>
                <a:latin typeface="Raleway" pitchFamily="2" charset="0"/>
              </a:rPr>
              <a:t> Document d’arquitectura</a:t>
            </a:r>
          </a:p>
          <a:p>
            <a:pPr marL="366395">
              <a:lnSpc>
                <a:spcPct val="150000"/>
              </a:lnSpc>
              <a:buClr>
                <a:srgbClr val="F28E5E"/>
              </a:buClr>
              <a:buSzPct val="140000"/>
            </a:pPr>
            <a:endParaRPr lang="ca-ES" sz="1400" dirty="0">
              <a:solidFill>
                <a:schemeClr val="tx1">
                  <a:lumMod val="65000"/>
                  <a:lumOff val="35000"/>
                </a:schemeClr>
              </a:solidFill>
              <a:latin typeface="Raleway" pitchFamily="2" charset="0"/>
            </a:endParaRPr>
          </a:p>
        </p:txBody>
      </p:sp>
    </p:spTree>
    <p:extLst>
      <p:ext uri="{BB962C8B-B14F-4D97-AF65-F5344CB8AC3E}">
        <p14:creationId xmlns:p14="http://schemas.microsoft.com/office/powerpoint/2010/main" val="4027411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p:cNvSpPr>
            <a:spLocks noGrp="1"/>
          </p:cNvSpPr>
          <p:nvPr>
            <p:ph type="title"/>
          </p:nvPr>
        </p:nvSpPr>
        <p:spPr>
          <a:xfrm>
            <a:off x="251520" y="627534"/>
            <a:ext cx="1872208" cy="993775"/>
          </a:xfrm>
        </p:spPr>
        <p:txBody>
          <a:bodyPr/>
          <a:lstStyle/>
          <a:p>
            <a:r>
              <a:rPr lang="es-ES_tradnl"/>
              <a:t>EACAT 3.0</a:t>
            </a:r>
          </a:p>
        </p:txBody>
      </p:sp>
      <p:sp>
        <p:nvSpPr>
          <p:cNvPr id="4" name="Marcador de texto 3"/>
          <p:cNvSpPr>
            <a:spLocks noGrp="1"/>
          </p:cNvSpPr>
          <p:nvPr>
            <p:ph type="body" sz="quarter" idx="10"/>
          </p:nvPr>
        </p:nvSpPr>
        <p:spPr/>
        <p:txBody>
          <a:bodyPr/>
          <a:lstStyle/>
          <a:p>
            <a:pPr marL="49213" indent="0">
              <a:lnSpc>
                <a:spcPct val="150000"/>
              </a:lnSpc>
              <a:buClr>
                <a:schemeClr val="bg1"/>
              </a:buClr>
              <a:buSzPct val="83000"/>
              <a:buNone/>
            </a:pPr>
            <a:r>
              <a:rPr lang="ca-ES" sz="1800" i="0" dirty="0">
                <a:solidFill>
                  <a:schemeClr val="bg1"/>
                </a:solidFill>
              </a:rPr>
              <a:t>Document funcional</a:t>
            </a:r>
          </a:p>
        </p:txBody>
      </p:sp>
      <p:sp>
        <p:nvSpPr>
          <p:cNvPr id="9" name="CuadroTexto 8">
            <a:extLst>
              <a:ext uri="{FF2B5EF4-FFF2-40B4-BE49-F238E27FC236}">
                <a16:creationId xmlns:a16="http://schemas.microsoft.com/office/drawing/2014/main" id="{1F8318E5-B9F0-4F8F-BFA4-B10C8BEE6D07}"/>
              </a:ext>
            </a:extLst>
          </p:cNvPr>
          <p:cNvSpPr txBox="1"/>
          <p:nvPr/>
        </p:nvSpPr>
        <p:spPr>
          <a:xfrm>
            <a:off x="2192956" y="155737"/>
            <a:ext cx="6606480" cy="3603422"/>
          </a:xfrm>
          <a:prstGeom prst="rect">
            <a:avLst/>
          </a:prstGeom>
          <a:noFill/>
        </p:spPr>
        <p:txBody>
          <a:bodyPr wrap="square">
            <a:spAutoFit/>
          </a:bodyPr>
          <a:lstStyle/>
          <a:p>
            <a:pPr marL="366395" algn="just">
              <a:lnSpc>
                <a:spcPct val="150000"/>
              </a:lnSpc>
              <a:buClr>
                <a:srgbClr val="F28E5E"/>
              </a:buClr>
              <a:buSzPct val="140000"/>
              <a:buFont typeface="Courier New" panose="02070309020205020404" pitchFamily="49" charset="0"/>
              <a:buChar char="o"/>
            </a:pPr>
            <a:r>
              <a:rPr lang="ca-ES" sz="1400" dirty="0">
                <a:solidFill>
                  <a:schemeClr val="tx1">
                    <a:lumMod val="65000"/>
                    <a:lumOff val="35000"/>
                  </a:schemeClr>
                </a:solidFill>
                <a:latin typeface="Raleway" pitchFamily="2" charset="0"/>
              </a:rPr>
              <a:t> L’objectiu del present document és recollir les especificacions funcionals del projecte EACAT 3.0 per poder concretar els requeriments del sistema. Aquest document pretén donar una visió d’alt nivell del comportament global que ha de tenir el sistema sense entrar en el detall dels mòduls que el composen. El detall de tasques per mòdul i la interacció entre els mateixos es deixa pel disseny tècnic detallat que es realitzarà a partir d’aquest document.</a:t>
            </a:r>
          </a:p>
          <a:p>
            <a:pPr marL="366395">
              <a:lnSpc>
                <a:spcPct val="150000"/>
              </a:lnSpc>
              <a:buClr>
                <a:srgbClr val="F28E5E"/>
              </a:buClr>
              <a:buSzPct val="140000"/>
            </a:pPr>
            <a:endParaRPr lang="ca-ES" sz="1400" dirty="0">
              <a:solidFill>
                <a:schemeClr val="tx1">
                  <a:lumMod val="65000"/>
                  <a:lumOff val="35000"/>
                </a:schemeClr>
              </a:solidFill>
              <a:latin typeface="Raleway" pitchFamily="2" charset="0"/>
            </a:endParaRPr>
          </a:p>
          <a:p>
            <a:pPr marL="709295" lvl="1">
              <a:lnSpc>
                <a:spcPct val="150000"/>
              </a:lnSpc>
              <a:buClr>
                <a:srgbClr val="F28E5E"/>
              </a:buClr>
              <a:buSzPct val="140000"/>
              <a:buFont typeface="Courier New" panose="02070309020205020404" pitchFamily="49" charset="0"/>
              <a:buChar char="o"/>
            </a:pPr>
            <a:r>
              <a:rPr lang="ca-ES" sz="1400" dirty="0">
                <a:solidFill>
                  <a:schemeClr val="tx1">
                    <a:lumMod val="65000"/>
                    <a:lumOff val="35000"/>
                  </a:schemeClr>
                </a:solidFill>
                <a:latin typeface="Raleway" pitchFamily="2" charset="0"/>
              </a:rPr>
              <a:t> Document funcional</a:t>
            </a:r>
          </a:p>
          <a:p>
            <a:pPr marL="366395">
              <a:lnSpc>
                <a:spcPct val="150000"/>
              </a:lnSpc>
              <a:buClr>
                <a:srgbClr val="F28E5E"/>
              </a:buClr>
              <a:buSzPct val="140000"/>
              <a:buFont typeface="Courier New" panose="02070309020205020404" pitchFamily="49" charset="0"/>
              <a:buChar char="o"/>
            </a:pPr>
            <a:endParaRPr lang="ca-ES" sz="1400" dirty="0">
              <a:solidFill>
                <a:schemeClr val="tx1">
                  <a:lumMod val="65000"/>
                  <a:lumOff val="35000"/>
                </a:schemeClr>
              </a:solidFill>
              <a:latin typeface="Raleway" pitchFamily="2" charset="0"/>
            </a:endParaRPr>
          </a:p>
          <a:p>
            <a:pPr marL="366395">
              <a:lnSpc>
                <a:spcPct val="150000"/>
              </a:lnSpc>
              <a:buClr>
                <a:srgbClr val="F28E5E"/>
              </a:buClr>
              <a:buSzPct val="140000"/>
              <a:buFont typeface="Courier New" panose="02070309020205020404" pitchFamily="49" charset="0"/>
              <a:buChar char="o"/>
            </a:pPr>
            <a:endParaRPr lang="ca-ES" dirty="0"/>
          </a:p>
        </p:txBody>
      </p:sp>
    </p:spTree>
    <p:extLst>
      <p:ext uri="{BB962C8B-B14F-4D97-AF65-F5344CB8AC3E}">
        <p14:creationId xmlns:p14="http://schemas.microsoft.com/office/powerpoint/2010/main" val="3364612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17;p3"/>
          <p:cNvSpPr txBox="1">
            <a:spLocks/>
          </p:cNvSpPr>
          <p:nvPr/>
        </p:nvSpPr>
        <p:spPr>
          <a:xfrm>
            <a:off x="2411760" y="337550"/>
            <a:ext cx="6624736" cy="4466448"/>
          </a:xfrm>
          <a:prstGeom prst="rect">
            <a:avLst/>
          </a:prstGeom>
          <a:noFill/>
          <a:ln>
            <a:noFill/>
          </a:ln>
        </p:spPr>
        <p:txBody>
          <a:bodyPr spcFirstLastPara="1" wrap="square" lIns="0" tIns="0" rIns="91425" bIns="91425" anchor="t" anchorCtr="0">
            <a:noAutofit/>
          </a:bodyPr>
          <a:lstStyle>
            <a:defPPr marR="0" lvl="0" algn="l" rtl="0">
              <a:lnSpc>
                <a:spcPct val="100000"/>
              </a:lnSpc>
              <a:spcBef>
                <a:spcPts val="0"/>
              </a:spcBef>
              <a:spcAft>
                <a:spcPts val="0"/>
              </a:spcAft>
            </a:defPPr>
            <a:lvl1pPr marL="457200" marR="0" lvl="0" indent="-317500" algn="l" rtl="0" eaLnBrk="1" hangingPunct="1">
              <a:lnSpc>
                <a:spcPct val="115000"/>
              </a:lnSpc>
              <a:spcBef>
                <a:spcPts val="0"/>
              </a:spcBef>
              <a:spcAft>
                <a:spcPts val="0"/>
              </a:spcAft>
              <a:buClr>
                <a:srgbClr val="999999"/>
              </a:buClr>
              <a:buSzPts val="1400"/>
              <a:buFont typeface="Georgia"/>
              <a:buNone/>
              <a:defRPr sz="1200" b="0" i="1" u="none" strike="noStrike" cap="none" baseline="0">
                <a:solidFill>
                  <a:schemeClr val="tx1"/>
                </a:solidFill>
                <a:latin typeface="Raleway" charset="0"/>
                <a:ea typeface="Raleway" charset="0"/>
                <a:cs typeface="Raleway" charset="0"/>
                <a:sym typeface="Georgia"/>
              </a:defRPr>
            </a:lvl1pPr>
            <a:lvl2pPr marL="914400" marR="0" lvl="1" indent="-317500" algn="l" rtl="0" eaLnBrk="1" hangingPunct="1">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2pPr>
            <a:lvl3pPr marL="1371600" marR="0" lvl="2" indent="-317500" algn="l" rtl="0" eaLnBrk="1" hangingPunct="1">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3pPr>
            <a:lvl4pPr marL="1828800" marR="0" lvl="3" indent="-317500" algn="l" rtl="0" eaLnBrk="1" hangingPunct="1">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4pPr>
            <a:lvl5pPr marL="2286000" marR="0" lvl="4" indent="-317500" algn="l" rtl="0" eaLnBrk="1" hangingPunct="1">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5pPr>
            <a:lvl6pPr marL="2743200" marR="0" lvl="5" indent="-317500" algn="l" rtl="0" eaLnBrk="1" hangingPunct="1">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6pPr>
            <a:lvl7pPr marL="3200400" marR="0" lvl="6" indent="-317500" algn="l" rtl="0" eaLnBrk="1" hangingPunct="1">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7pPr>
            <a:lvl8pPr marL="3657600" marR="0" lvl="7" indent="-317500" algn="l" rtl="0" eaLnBrk="1" hangingPunct="1">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8pPr>
            <a:lvl9pPr marL="4114800" marR="0" lvl="8" indent="-317500" algn="l" rtl="0" eaLnBrk="1" hangingPunct="1">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9pPr>
          </a:lstStyle>
          <a:p>
            <a:pPr marL="366395">
              <a:lnSpc>
                <a:spcPct val="150000"/>
              </a:lnSpc>
              <a:buClr>
                <a:srgbClr val="F28E5E"/>
              </a:buClr>
              <a:buSzPct val="140000"/>
              <a:buFont typeface="Courier New" panose="02070309020205020404" pitchFamily="49" charset="0"/>
              <a:buChar char="o"/>
            </a:pPr>
            <a:r>
              <a:rPr lang="ca-ES" sz="1800" i="0" dirty="0">
                <a:solidFill>
                  <a:schemeClr val="tx1">
                    <a:lumMod val="65000"/>
                    <a:lumOff val="35000"/>
                  </a:schemeClr>
                </a:solidFill>
                <a:latin typeface="Raleway" pitchFamily="2" charset="0"/>
              </a:rPr>
              <a:t>Proves de concepte:</a:t>
            </a:r>
            <a:endParaRPr lang="ca-ES" dirty="0"/>
          </a:p>
          <a:p>
            <a:pPr marL="823595" lvl="1">
              <a:lnSpc>
                <a:spcPct val="150000"/>
              </a:lnSpc>
              <a:buClr>
                <a:srgbClr val="F28E5E"/>
              </a:buClr>
              <a:buSzPct val="140000"/>
              <a:buFont typeface="Courier New" panose="02070309020205020404" pitchFamily="49" charset="0"/>
              <a:buChar char="o"/>
            </a:pPr>
            <a:r>
              <a:rPr lang="ca-ES" sz="1600" i="0" dirty="0">
                <a:solidFill>
                  <a:schemeClr val="tx1">
                    <a:lumMod val="65000"/>
                    <a:lumOff val="35000"/>
                  </a:schemeClr>
                </a:solidFill>
                <a:latin typeface="Raleway"/>
              </a:rPr>
              <a:t>Lambda per poder renderitzar els formularis HTML en PDFs.</a:t>
            </a:r>
          </a:p>
          <a:p>
            <a:pPr marL="823595" lvl="1">
              <a:lnSpc>
                <a:spcPct val="150000"/>
              </a:lnSpc>
              <a:buClr>
                <a:srgbClr val="F28E5E"/>
              </a:buClr>
              <a:buSzPct val="140000"/>
              <a:buFont typeface="Courier New" panose="02070309020205020404" pitchFamily="49" charset="0"/>
              <a:buChar char="o"/>
            </a:pPr>
            <a:r>
              <a:rPr lang="ca-ES" sz="1600" i="0" dirty="0">
                <a:solidFill>
                  <a:schemeClr val="tx1">
                    <a:lumMod val="65000"/>
                    <a:lumOff val="35000"/>
                  </a:schemeClr>
                </a:solidFill>
                <a:latin typeface="Raleway"/>
              </a:rPr>
              <a:t>Formularis utilitzant les llibreries </a:t>
            </a:r>
            <a:r>
              <a:rPr lang="ca-ES" sz="1600" i="0" dirty="0" err="1">
                <a:solidFill>
                  <a:schemeClr val="tx1">
                    <a:lumMod val="65000"/>
                    <a:lumOff val="35000"/>
                  </a:schemeClr>
                </a:solidFill>
                <a:latin typeface="Raleway"/>
              </a:rPr>
              <a:t>Formly</a:t>
            </a:r>
            <a:r>
              <a:rPr lang="ca-ES" sz="1600" i="0" dirty="0">
                <a:solidFill>
                  <a:schemeClr val="tx1">
                    <a:lumMod val="65000"/>
                    <a:lumOff val="35000"/>
                  </a:schemeClr>
                </a:solidFill>
                <a:latin typeface="Raleway"/>
              </a:rPr>
              <a:t> d’Angular.</a:t>
            </a:r>
          </a:p>
          <a:p>
            <a:pPr marL="823595" lvl="1">
              <a:lnSpc>
                <a:spcPct val="150000"/>
              </a:lnSpc>
              <a:buClr>
                <a:srgbClr val="F28E5E"/>
              </a:buClr>
              <a:buSzPct val="140000"/>
              <a:buFont typeface="Courier New" panose="02070309020205020404" pitchFamily="49" charset="0"/>
              <a:buChar char="o"/>
            </a:pPr>
            <a:r>
              <a:rPr lang="ca-ES" sz="1600" i="0" dirty="0">
                <a:solidFill>
                  <a:schemeClr val="tx1">
                    <a:lumMod val="65000"/>
                    <a:lumOff val="35000"/>
                  </a:schemeClr>
                </a:solidFill>
                <a:latin typeface="Raleway"/>
              </a:rPr>
              <a:t>Pocs de pantalles amb Angular.</a:t>
            </a:r>
          </a:p>
          <a:p>
            <a:pPr marL="823595" lvl="1">
              <a:lnSpc>
                <a:spcPct val="150000"/>
              </a:lnSpc>
              <a:buClr>
                <a:srgbClr val="F28E5E"/>
              </a:buClr>
              <a:buSzPct val="140000"/>
              <a:buFont typeface="Courier New" panose="02070309020205020404" pitchFamily="49" charset="0"/>
              <a:buChar char="o"/>
            </a:pPr>
            <a:r>
              <a:rPr lang="ca-ES" sz="1600" i="0" dirty="0" err="1">
                <a:solidFill>
                  <a:schemeClr val="tx1">
                    <a:lumMod val="65000"/>
                    <a:lumOff val="35000"/>
                  </a:schemeClr>
                </a:solidFill>
                <a:latin typeface="Raleway"/>
              </a:rPr>
              <a:t>POCs</a:t>
            </a:r>
            <a:r>
              <a:rPr lang="ca-ES" sz="1600" i="0" dirty="0">
                <a:solidFill>
                  <a:schemeClr val="tx1">
                    <a:lumMod val="65000"/>
                    <a:lumOff val="35000"/>
                  </a:schemeClr>
                </a:solidFill>
                <a:latin typeface="Raleway"/>
              </a:rPr>
              <a:t> de pantalles utilitzant els components del </a:t>
            </a:r>
            <a:r>
              <a:rPr lang="ca-ES" sz="1600" i="0" dirty="0" err="1">
                <a:solidFill>
                  <a:schemeClr val="tx1">
                    <a:lumMod val="65000"/>
                    <a:lumOff val="35000"/>
                  </a:schemeClr>
                </a:solidFill>
                <a:latin typeface="Raleway"/>
              </a:rPr>
              <a:t>design</a:t>
            </a:r>
            <a:r>
              <a:rPr lang="ca-ES" sz="1600" i="0" dirty="0">
                <a:solidFill>
                  <a:schemeClr val="tx1">
                    <a:lumMod val="65000"/>
                    <a:lumOff val="35000"/>
                  </a:schemeClr>
                </a:solidFill>
                <a:latin typeface="Raleway"/>
              </a:rPr>
              <a:t> System de </a:t>
            </a:r>
            <a:r>
              <a:rPr lang="ca-ES" sz="1600" i="0" dirty="0" err="1">
                <a:solidFill>
                  <a:schemeClr val="tx1">
                    <a:lumMod val="65000"/>
                    <a:lumOff val="35000"/>
                  </a:schemeClr>
                </a:solidFill>
                <a:latin typeface="Raleway"/>
              </a:rPr>
              <a:t>Figma</a:t>
            </a:r>
            <a:r>
              <a:rPr lang="ca-ES" sz="1600" i="0" dirty="0">
                <a:solidFill>
                  <a:schemeClr val="tx1">
                    <a:lumMod val="65000"/>
                    <a:lumOff val="35000"/>
                  </a:schemeClr>
                </a:solidFill>
                <a:latin typeface="Raleway"/>
              </a:rPr>
              <a:t>.</a:t>
            </a:r>
          </a:p>
          <a:p>
            <a:pPr marL="823595" lvl="1">
              <a:lnSpc>
                <a:spcPct val="150000"/>
              </a:lnSpc>
              <a:buClr>
                <a:srgbClr val="F28E5E"/>
              </a:buClr>
              <a:buSzPct val="140000"/>
              <a:buFont typeface="Courier New" panose="02070309020205020404" pitchFamily="49" charset="0"/>
              <a:buChar char="o"/>
            </a:pPr>
            <a:r>
              <a:rPr lang="ca-ES" sz="1600" i="0" dirty="0">
                <a:solidFill>
                  <a:schemeClr val="tx1">
                    <a:lumMod val="65000"/>
                    <a:lumOff val="35000"/>
                  </a:schemeClr>
                </a:solidFill>
                <a:latin typeface="Raleway"/>
              </a:rPr>
              <a:t>Proves sobre el model de dades en PostgreSQL. Per exemple la part de les bústies.</a:t>
            </a:r>
          </a:p>
          <a:p>
            <a:pPr marL="823595" lvl="1">
              <a:lnSpc>
                <a:spcPct val="150000"/>
              </a:lnSpc>
              <a:buClr>
                <a:srgbClr val="F28E5E"/>
              </a:buClr>
              <a:buSzPct val="140000"/>
              <a:buFont typeface="Courier New" panose="02070309020205020404" pitchFamily="49" charset="0"/>
              <a:buChar char="o"/>
            </a:pPr>
            <a:endParaRPr lang="ca-ES" sz="1600" i="0" dirty="0">
              <a:solidFill>
                <a:schemeClr val="tx1">
                  <a:lumMod val="65000"/>
                  <a:lumOff val="35000"/>
                </a:schemeClr>
              </a:solidFill>
              <a:latin typeface="Raleway"/>
            </a:endParaRPr>
          </a:p>
          <a:p>
            <a:pPr marL="823595" lvl="1">
              <a:lnSpc>
                <a:spcPct val="150000"/>
              </a:lnSpc>
              <a:buClr>
                <a:srgbClr val="F28E5E"/>
              </a:buClr>
              <a:buSzPct val="140000"/>
              <a:buFont typeface="Courier New" panose="02070309020205020404" pitchFamily="49" charset="0"/>
              <a:buChar char="o"/>
            </a:pPr>
            <a:endParaRPr lang="ca-ES" sz="1600" i="0" dirty="0">
              <a:solidFill>
                <a:schemeClr val="tx1">
                  <a:lumMod val="65000"/>
                  <a:lumOff val="35000"/>
                </a:schemeClr>
              </a:solidFill>
              <a:latin typeface="Raleway"/>
            </a:endParaRPr>
          </a:p>
          <a:p>
            <a:pPr marL="823595" lvl="1">
              <a:lnSpc>
                <a:spcPct val="150000"/>
              </a:lnSpc>
              <a:buClr>
                <a:srgbClr val="F28E5E"/>
              </a:buClr>
              <a:buSzPct val="140000"/>
              <a:buFont typeface="Courier New" panose="02070309020205020404" pitchFamily="49" charset="0"/>
              <a:buChar char="o"/>
            </a:pPr>
            <a:endParaRPr lang="ca-ES" sz="1600" i="0" dirty="0">
              <a:solidFill>
                <a:schemeClr val="tx1">
                  <a:lumMod val="65000"/>
                  <a:lumOff val="35000"/>
                </a:schemeClr>
              </a:solidFill>
              <a:latin typeface="Raleway" pitchFamily="2" charset="0"/>
            </a:endParaRPr>
          </a:p>
          <a:p>
            <a:pPr marL="823595" lvl="1">
              <a:lnSpc>
                <a:spcPct val="150000"/>
              </a:lnSpc>
              <a:buClr>
                <a:srgbClr val="F28E5E"/>
              </a:buClr>
              <a:buSzPct val="140000"/>
              <a:buFont typeface="Courier New" panose="02070309020205020404" pitchFamily="49" charset="0"/>
              <a:buChar char="o"/>
            </a:pPr>
            <a:endParaRPr lang="ca-ES" sz="1600" i="0" dirty="0">
              <a:solidFill>
                <a:schemeClr val="tx1">
                  <a:lumMod val="65000"/>
                  <a:lumOff val="35000"/>
                </a:schemeClr>
              </a:solidFill>
            </a:endParaRPr>
          </a:p>
          <a:p>
            <a:pPr marL="823595" lvl="1">
              <a:lnSpc>
                <a:spcPct val="150000"/>
              </a:lnSpc>
              <a:buClr>
                <a:srgbClr val="F28E5E"/>
              </a:buClr>
              <a:buSzPct val="140000"/>
              <a:buFont typeface="Courier New" panose="02070309020205020404" pitchFamily="49" charset="0"/>
              <a:buChar char="o"/>
            </a:pPr>
            <a:endParaRPr lang="ca-ES" sz="1600" i="0" dirty="0">
              <a:solidFill>
                <a:schemeClr val="tx1">
                  <a:lumMod val="65000"/>
                  <a:lumOff val="35000"/>
                </a:schemeClr>
              </a:solidFill>
            </a:endParaRPr>
          </a:p>
          <a:p>
            <a:pPr marL="506095" lvl="1" indent="0">
              <a:lnSpc>
                <a:spcPct val="150000"/>
              </a:lnSpc>
              <a:buClr>
                <a:srgbClr val="F28E5E"/>
              </a:buClr>
              <a:buSzPct val="140000"/>
            </a:pPr>
            <a:endParaRPr lang="ca-ES" sz="1400" i="0" dirty="0">
              <a:solidFill>
                <a:schemeClr val="tx1">
                  <a:lumMod val="65000"/>
                  <a:lumOff val="35000"/>
                </a:schemeClr>
              </a:solidFill>
              <a:latin typeface="Raleway"/>
            </a:endParaRPr>
          </a:p>
          <a:p>
            <a:pPr marL="823595" lvl="1">
              <a:lnSpc>
                <a:spcPct val="150000"/>
              </a:lnSpc>
              <a:buClr>
                <a:srgbClr val="F28E5E"/>
              </a:buClr>
              <a:buSzPct val="140000"/>
              <a:buFont typeface="Courier New" panose="02070309020205020404" pitchFamily="49" charset="0"/>
              <a:buChar char="o"/>
            </a:pPr>
            <a:endParaRPr lang="ca-ES" sz="1400" i="0" dirty="0">
              <a:solidFill>
                <a:schemeClr val="tx1">
                  <a:lumMod val="65000"/>
                  <a:lumOff val="35000"/>
                </a:schemeClr>
              </a:solidFill>
              <a:latin typeface="Raleway"/>
            </a:endParaRPr>
          </a:p>
          <a:p>
            <a:pPr marL="823595" lvl="1">
              <a:lnSpc>
                <a:spcPct val="150000"/>
              </a:lnSpc>
              <a:buClr>
                <a:srgbClr val="F28E5E"/>
              </a:buClr>
              <a:buSzPct val="140000"/>
              <a:buFont typeface="Courier New" panose="02070309020205020404" pitchFamily="49" charset="0"/>
              <a:buChar char="o"/>
            </a:pPr>
            <a:endParaRPr lang="ca-ES" sz="1400" i="0" dirty="0">
              <a:solidFill>
                <a:schemeClr val="tx1">
                  <a:lumMod val="65000"/>
                  <a:lumOff val="35000"/>
                </a:schemeClr>
              </a:solidFill>
              <a:latin typeface="Raleway"/>
            </a:endParaRPr>
          </a:p>
          <a:p>
            <a:pPr marL="823595" lvl="1">
              <a:lnSpc>
                <a:spcPct val="150000"/>
              </a:lnSpc>
              <a:buClr>
                <a:srgbClr val="F28E5E"/>
              </a:buClr>
              <a:buSzPct val="140000"/>
              <a:buFont typeface="Courier New" panose="02070309020205020404" pitchFamily="49" charset="0"/>
              <a:buChar char="o"/>
            </a:pPr>
            <a:endParaRPr lang="ca-ES" sz="1400" i="0" dirty="0">
              <a:solidFill>
                <a:schemeClr val="tx1">
                  <a:lumMod val="65000"/>
                  <a:lumOff val="35000"/>
                </a:schemeClr>
              </a:solidFill>
              <a:latin typeface="Raleway"/>
            </a:endParaRPr>
          </a:p>
          <a:p>
            <a:pPr marL="823595" lvl="1">
              <a:lnSpc>
                <a:spcPct val="150000"/>
              </a:lnSpc>
              <a:buClr>
                <a:srgbClr val="F28E5E"/>
              </a:buClr>
              <a:buSzPct val="140000"/>
              <a:buFont typeface="Courier New" panose="02070309020205020404" pitchFamily="49" charset="0"/>
              <a:buChar char="o"/>
            </a:pPr>
            <a:endParaRPr lang="ca-ES" sz="1400" i="0" dirty="0">
              <a:solidFill>
                <a:schemeClr val="tx1">
                  <a:lumMod val="65000"/>
                  <a:lumOff val="35000"/>
                </a:schemeClr>
              </a:solidFill>
              <a:latin typeface="Raleway"/>
            </a:endParaRPr>
          </a:p>
          <a:p>
            <a:pPr marL="823595" lvl="1">
              <a:lnSpc>
                <a:spcPct val="150000"/>
              </a:lnSpc>
              <a:buClr>
                <a:srgbClr val="F28E5E"/>
              </a:buClr>
              <a:buSzPct val="140000"/>
              <a:buFont typeface="Courier New" panose="02070309020205020404" pitchFamily="49" charset="0"/>
              <a:buChar char="o"/>
            </a:pPr>
            <a:endParaRPr lang="ca-ES" sz="1400" i="0" dirty="0">
              <a:solidFill>
                <a:schemeClr val="tx1">
                  <a:lumMod val="65000"/>
                  <a:lumOff val="35000"/>
                </a:schemeClr>
              </a:solidFill>
              <a:latin typeface="Raleway"/>
            </a:endParaRPr>
          </a:p>
          <a:p>
            <a:pPr marL="506095" lvl="1" indent="0">
              <a:lnSpc>
                <a:spcPct val="150000"/>
              </a:lnSpc>
              <a:buClr>
                <a:srgbClr val="F28E5E"/>
              </a:buClr>
              <a:buSzPct val="140000"/>
            </a:pPr>
            <a:endParaRPr lang="ca-ES" sz="1400" i="0" dirty="0">
              <a:solidFill>
                <a:schemeClr val="tx1">
                  <a:lumMod val="65000"/>
                  <a:lumOff val="35000"/>
                </a:schemeClr>
              </a:solidFill>
              <a:latin typeface="Raleway"/>
            </a:endParaRPr>
          </a:p>
          <a:p>
            <a:pPr marL="823595" lvl="1">
              <a:lnSpc>
                <a:spcPct val="150000"/>
              </a:lnSpc>
              <a:buClr>
                <a:srgbClr val="F28E5E"/>
              </a:buClr>
              <a:buSzPct val="140000"/>
              <a:buFont typeface="Courier New" panose="02070309020205020404" pitchFamily="49" charset="0"/>
              <a:buChar char="o"/>
            </a:pPr>
            <a:endParaRPr lang="ca-ES" sz="1400" i="0" dirty="0">
              <a:solidFill>
                <a:schemeClr val="tx1">
                  <a:lumMod val="65000"/>
                  <a:lumOff val="35000"/>
                </a:schemeClr>
              </a:solidFill>
              <a:latin typeface="Raleway"/>
            </a:endParaRPr>
          </a:p>
          <a:p>
            <a:pPr marL="366395">
              <a:lnSpc>
                <a:spcPct val="150000"/>
              </a:lnSpc>
              <a:buClr>
                <a:srgbClr val="F28E5E"/>
              </a:buClr>
              <a:buSzPct val="140000"/>
              <a:buFont typeface="Courier New" panose="02070309020205020404" pitchFamily="49" charset="0"/>
              <a:buChar char="o"/>
            </a:pPr>
            <a:endParaRPr lang="ca-ES" sz="100" i="0" dirty="0">
              <a:solidFill>
                <a:schemeClr val="tx1">
                  <a:lumMod val="65000"/>
                  <a:lumOff val="35000"/>
                </a:schemeClr>
              </a:solidFill>
            </a:endParaRPr>
          </a:p>
          <a:p>
            <a:pPr marL="48895" indent="0">
              <a:lnSpc>
                <a:spcPct val="150000"/>
              </a:lnSpc>
              <a:buClr>
                <a:srgbClr val="F28E5E"/>
              </a:buClr>
              <a:buSzPct val="140000"/>
            </a:pPr>
            <a:endParaRPr lang="ca-ES" sz="1800" b="1" i="0" dirty="0">
              <a:solidFill>
                <a:schemeClr val="tx1">
                  <a:lumMod val="65000"/>
                  <a:lumOff val="35000"/>
                </a:schemeClr>
              </a:solidFill>
            </a:endParaRPr>
          </a:p>
          <a:p>
            <a:pPr marL="366395">
              <a:lnSpc>
                <a:spcPct val="150000"/>
              </a:lnSpc>
              <a:buClr>
                <a:srgbClr val="F28E5E"/>
              </a:buClr>
              <a:buSzPct val="140000"/>
              <a:buFont typeface="Courier New" panose="02070309020205020404" pitchFamily="49" charset="0"/>
              <a:buChar char="o"/>
            </a:pPr>
            <a:endParaRPr lang="ca-ES" sz="1800" b="1" i="0" dirty="0">
              <a:solidFill>
                <a:schemeClr val="tx1">
                  <a:lumMod val="65000"/>
                  <a:lumOff val="35000"/>
                </a:schemeClr>
              </a:solidFill>
            </a:endParaRPr>
          </a:p>
          <a:p>
            <a:pPr marL="366395">
              <a:lnSpc>
                <a:spcPct val="150000"/>
              </a:lnSpc>
              <a:buClr>
                <a:srgbClr val="F28E5E"/>
              </a:buClr>
              <a:buSzPct val="140000"/>
              <a:buFont typeface="Courier New" panose="02070309020205020404" pitchFamily="49" charset="0"/>
              <a:buChar char="o"/>
            </a:pPr>
            <a:endParaRPr lang="ca-ES" sz="1800" b="1" i="0" dirty="0">
              <a:solidFill>
                <a:schemeClr val="tx1">
                  <a:lumMod val="65000"/>
                  <a:lumOff val="35000"/>
                </a:schemeClr>
              </a:solidFill>
            </a:endParaRPr>
          </a:p>
          <a:p>
            <a:pPr marL="366395">
              <a:lnSpc>
                <a:spcPct val="150000"/>
              </a:lnSpc>
              <a:buClr>
                <a:srgbClr val="F28E5E"/>
              </a:buClr>
              <a:buSzPct val="140000"/>
              <a:buFont typeface="Courier New" panose="02070309020205020404" pitchFamily="49" charset="0"/>
              <a:buChar char="o"/>
            </a:pPr>
            <a:endParaRPr lang="ca-ES" sz="1800" b="1" i="0" dirty="0">
              <a:solidFill>
                <a:schemeClr val="tx1">
                  <a:lumMod val="65000"/>
                  <a:lumOff val="35000"/>
                </a:schemeClr>
              </a:solidFill>
            </a:endParaRPr>
          </a:p>
          <a:p>
            <a:pPr marL="506095" lvl="1" indent="0">
              <a:lnSpc>
                <a:spcPct val="150000"/>
              </a:lnSpc>
              <a:buClr>
                <a:srgbClr val="F28E5E"/>
              </a:buClr>
              <a:buSzPct val="140000"/>
            </a:pPr>
            <a:endParaRPr lang="ca-ES" sz="3600" i="0" dirty="0">
              <a:solidFill>
                <a:schemeClr val="tx1">
                  <a:lumMod val="65000"/>
                  <a:lumOff val="35000"/>
                </a:schemeClr>
              </a:solidFill>
            </a:endParaRPr>
          </a:p>
          <a:p>
            <a:pPr marL="366395">
              <a:lnSpc>
                <a:spcPct val="150000"/>
              </a:lnSpc>
              <a:buClr>
                <a:srgbClr val="F28E5E"/>
              </a:buClr>
              <a:buSzPct val="140000"/>
              <a:buFont typeface="Courier New" panose="02070309020205020404" pitchFamily="49" charset="0"/>
              <a:buChar char="o"/>
            </a:pPr>
            <a:endParaRPr lang="ca-ES" sz="1400" i="0" dirty="0">
              <a:solidFill>
                <a:schemeClr val="tx1">
                  <a:lumMod val="65000"/>
                  <a:lumOff val="35000"/>
                </a:schemeClr>
              </a:solidFill>
            </a:endParaRPr>
          </a:p>
          <a:p>
            <a:pPr marL="48895" indent="0">
              <a:lnSpc>
                <a:spcPct val="150000"/>
              </a:lnSpc>
              <a:buClr>
                <a:srgbClr val="F28E5E"/>
              </a:buClr>
              <a:buSzPct val="140000"/>
            </a:pPr>
            <a:endParaRPr lang="ca-ES" sz="3600" i="0" dirty="0">
              <a:solidFill>
                <a:schemeClr val="tx1">
                  <a:lumMod val="65000"/>
                  <a:lumOff val="35000"/>
                </a:schemeClr>
              </a:solidFill>
            </a:endParaRPr>
          </a:p>
          <a:p>
            <a:pPr marL="366395">
              <a:lnSpc>
                <a:spcPct val="150000"/>
              </a:lnSpc>
              <a:buClr>
                <a:srgbClr val="00B050"/>
              </a:buClr>
            </a:pPr>
            <a:endParaRPr lang="ca-ES" sz="1800" i="0" dirty="0">
              <a:solidFill>
                <a:schemeClr val="tx1">
                  <a:lumMod val="65000"/>
                  <a:lumOff val="35000"/>
                </a:schemeClr>
              </a:solidFill>
            </a:endParaRPr>
          </a:p>
        </p:txBody>
      </p:sp>
      <p:sp>
        <p:nvSpPr>
          <p:cNvPr id="3" name="Título 2"/>
          <p:cNvSpPr>
            <a:spLocks noGrp="1"/>
          </p:cNvSpPr>
          <p:nvPr>
            <p:ph type="title"/>
          </p:nvPr>
        </p:nvSpPr>
        <p:spPr>
          <a:xfrm>
            <a:off x="251520" y="627534"/>
            <a:ext cx="1872208" cy="993775"/>
          </a:xfrm>
        </p:spPr>
        <p:txBody>
          <a:bodyPr/>
          <a:lstStyle/>
          <a:p>
            <a:r>
              <a:rPr lang="es-ES_tradnl"/>
              <a:t>EACAT 3.0</a:t>
            </a:r>
          </a:p>
        </p:txBody>
      </p:sp>
      <p:sp>
        <p:nvSpPr>
          <p:cNvPr id="4" name="Marcador de texto 3"/>
          <p:cNvSpPr>
            <a:spLocks noGrp="1"/>
          </p:cNvSpPr>
          <p:nvPr>
            <p:ph type="body" sz="quarter" idx="10"/>
          </p:nvPr>
        </p:nvSpPr>
        <p:spPr/>
        <p:txBody>
          <a:bodyPr/>
          <a:lstStyle/>
          <a:p>
            <a:pPr marL="49213" indent="0">
              <a:lnSpc>
                <a:spcPct val="150000"/>
              </a:lnSpc>
              <a:buClr>
                <a:schemeClr val="bg1"/>
              </a:buClr>
              <a:buSzPct val="83000"/>
              <a:buNone/>
            </a:pPr>
            <a:r>
              <a:rPr lang="ca-ES" sz="1800" i="0" dirty="0" err="1">
                <a:solidFill>
                  <a:schemeClr val="bg1"/>
                </a:solidFill>
              </a:rPr>
              <a:t>POCs</a:t>
            </a:r>
            <a:endParaRPr lang="ca-ES" sz="1800" i="0" dirty="0">
              <a:solidFill>
                <a:schemeClr val="bg1"/>
              </a:solidFill>
            </a:endParaRPr>
          </a:p>
        </p:txBody>
      </p:sp>
    </p:spTree>
    <p:extLst>
      <p:ext uri="{BB962C8B-B14F-4D97-AF65-F5344CB8AC3E}">
        <p14:creationId xmlns:p14="http://schemas.microsoft.com/office/powerpoint/2010/main" val="3750284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17;p3"/>
          <p:cNvSpPr txBox="1">
            <a:spLocks/>
          </p:cNvSpPr>
          <p:nvPr/>
        </p:nvSpPr>
        <p:spPr>
          <a:xfrm>
            <a:off x="2016820" y="454429"/>
            <a:ext cx="6624736" cy="4466448"/>
          </a:xfrm>
          <a:prstGeom prst="rect">
            <a:avLst/>
          </a:prstGeom>
          <a:noFill/>
          <a:ln>
            <a:noFill/>
          </a:ln>
        </p:spPr>
        <p:txBody>
          <a:bodyPr spcFirstLastPara="1" wrap="square" lIns="0" tIns="0" rIns="91425" bIns="91425" anchor="t" anchorCtr="0">
            <a:noAutofit/>
          </a:bodyPr>
          <a:lstStyle>
            <a:defPPr marR="0" lvl="0" algn="l" rtl="0">
              <a:lnSpc>
                <a:spcPct val="100000"/>
              </a:lnSpc>
              <a:spcBef>
                <a:spcPts val="0"/>
              </a:spcBef>
              <a:spcAft>
                <a:spcPts val="0"/>
              </a:spcAft>
            </a:defPPr>
            <a:lvl1pPr marL="457200" marR="0" lvl="0" indent="-317500" algn="l" rtl="0" eaLnBrk="1" hangingPunct="1">
              <a:lnSpc>
                <a:spcPct val="115000"/>
              </a:lnSpc>
              <a:spcBef>
                <a:spcPts val="0"/>
              </a:spcBef>
              <a:spcAft>
                <a:spcPts val="0"/>
              </a:spcAft>
              <a:buClr>
                <a:srgbClr val="999999"/>
              </a:buClr>
              <a:buSzPts val="1400"/>
              <a:buFont typeface="Georgia"/>
              <a:buNone/>
              <a:defRPr sz="1200" b="0" i="1" u="none" strike="noStrike" cap="none" baseline="0">
                <a:solidFill>
                  <a:schemeClr val="tx1"/>
                </a:solidFill>
                <a:latin typeface="Raleway" charset="0"/>
                <a:ea typeface="Raleway" charset="0"/>
                <a:cs typeface="Raleway" charset="0"/>
                <a:sym typeface="Georgia"/>
              </a:defRPr>
            </a:lvl1pPr>
            <a:lvl2pPr marL="914400" marR="0" lvl="1" indent="-317500" algn="l" rtl="0" eaLnBrk="1" hangingPunct="1">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2pPr>
            <a:lvl3pPr marL="1371600" marR="0" lvl="2" indent="-317500" algn="l" rtl="0" eaLnBrk="1" hangingPunct="1">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3pPr>
            <a:lvl4pPr marL="1828800" marR="0" lvl="3" indent="-317500" algn="l" rtl="0" eaLnBrk="1" hangingPunct="1">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4pPr>
            <a:lvl5pPr marL="2286000" marR="0" lvl="4" indent="-317500" algn="l" rtl="0" eaLnBrk="1" hangingPunct="1">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5pPr>
            <a:lvl6pPr marL="2743200" marR="0" lvl="5" indent="-317500" algn="l" rtl="0" eaLnBrk="1" hangingPunct="1">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6pPr>
            <a:lvl7pPr marL="3200400" marR="0" lvl="6" indent="-317500" algn="l" rtl="0" eaLnBrk="1" hangingPunct="1">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7pPr>
            <a:lvl8pPr marL="3657600" marR="0" lvl="7" indent="-317500" algn="l" rtl="0" eaLnBrk="1" hangingPunct="1">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8pPr>
            <a:lvl9pPr marL="4114800" marR="0" lvl="8" indent="-317500" algn="l" rtl="0" eaLnBrk="1" hangingPunct="1">
              <a:lnSpc>
                <a:spcPct val="115000"/>
              </a:lnSpc>
              <a:spcBef>
                <a:spcPts val="0"/>
              </a:spcBef>
              <a:spcAft>
                <a:spcPts val="0"/>
              </a:spcAft>
              <a:buClr>
                <a:srgbClr val="999999"/>
              </a:buClr>
              <a:buSzPts val="3000"/>
              <a:buFont typeface="Georgia"/>
              <a:buNone/>
              <a:defRPr sz="3000" b="0" i="1" u="none" strike="noStrike" cap="none">
                <a:solidFill>
                  <a:srgbClr val="999999"/>
                </a:solidFill>
                <a:latin typeface="Georgia"/>
                <a:ea typeface="Georgia"/>
                <a:cs typeface="Georgia"/>
                <a:sym typeface="Georgia"/>
              </a:defRPr>
            </a:lvl9pPr>
          </a:lstStyle>
          <a:p>
            <a:pPr marL="823595" lvl="1">
              <a:lnSpc>
                <a:spcPct val="150000"/>
              </a:lnSpc>
              <a:buClr>
                <a:srgbClr val="F28E5E"/>
              </a:buClr>
              <a:buSzPct val="140000"/>
              <a:buFont typeface="Courier New" panose="02070309020205020404" pitchFamily="49" charset="0"/>
              <a:buChar char="o"/>
            </a:pPr>
            <a:r>
              <a:rPr lang="ca-ES" sz="1600" i="0" dirty="0">
                <a:solidFill>
                  <a:schemeClr val="tx1">
                    <a:lumMod val="65000"/>
                    <a:lumOff val="35000"/>
                  </a:schemeClr>
                </a:solidFill>
                <a:latin typeface="Raleway"/>
              </a:rPr>
              <a:t>WEB DEV AWS EACAT 3.0</a:t>
            </a:r>
            <a:endParaRPr lang="ca-ES" sz="1600" i="0" dirty="0">
              <a:solidFill>
                <a:schemeClr val="tx1">
                  <a:lumMod val="65000"/>
                  <a:lumOff val="35000"/>
                </a:schemeClr>
              </a:solidFill>
              <a:latin typeface="Raleway" pitchFamily="2" charset="0"/>
            </a:endParaRPr>
          </a:p>
          <a:p>
            <a:pPr marL="506095" lvl="1" indent="0">
              <a:lnSpc>
                <a:spcPct val="150000"/>
              </a:lnSpc>
              <a:buClr>
                <a:srgbClr val="F28E5E"/>
              </a:buClr>
              <a:buSzPct val="140000"/>
            </a:pPr>
            <a:endParaRPr lang="ca-ES" sz="1600" i="0" dirty="0">
              <a:solidFill>
                <a:schemeClr val="tx1">
                  <a:lumMod val="65000"/>
                  <a:lumOff val="35000"/>
                </a:schemeClr>
              </a:solidFill>
            </a:endParaRPr>
          </a:p>
          <a:p>
            <a:pPr marL="823595" lvl="1">
              <a:lnSpc>
                <a:spcPct val="150000"/>
              </a:lnSpc>
              <a:buClr>
                <a:srgbClr val="F28E5E"/>
              </a:buClr>
              <a:buSzPct val="140000"/>
              <a:buFont typeface="Courier New" panose="02070309020205020404" pitchFamily="49" charset="0"/>
              <a:buChar char="o"/>
            </a:pPr>
            <a:endParaRPr lang="ca-ES" sz="1600" i="0" dirty="0">
              <a:solidFill>
                <a:schemeClr val="tx1">
                  <a:lumMod val="65000"/>
                  <a:lumOff val="35000"/>
                </a:schemeClr>
              </a:solidFill>
            </a:endParaRPr>
          </a:p>
          <a:p>
            <a:pPr marL="506095" lvl="1" indent="0">
              <a:lnSpc>
                <a:spcPct val="150000"/>
              </a:lnSpc>
              <a:buClr>
                <a:srgbClr val="F28E5E"/>
              </a:buClr>
              <a:buSzPct val="140000"/>
            </a:pPr>
            <a:endParaRPr lang="ca-ES" sz="1400" i="0" dirty="0">
              <a:solidFill>
                <a:schemeClr val="tx1">
                  <a:lumMod val="65000"/>
                  <a:lumOff val="35000"/>
                </a:schemeClr>
              </a:solidFill>
              <a:latin typeface="Raleway"/>
            </a:endParaRPr>
          </a:p>
          <a:p>
            <a:pPr marL="823595" lvl="1">
              <a:lnSpc>
                <a:spcPct val="150000"/>
              </a:lnSpc>
              <a:buClr>
                <a:srgbClr val="F28E5E"/>
              </a:buClr>
              <a:buSzPct val="140000"/>
              <a:buFont typeface="Courier New" panose="02070309020205020404" pitchFamily="49" charset="0"/>
              <a:buChar char="o"/>
            </a:pPr>
            <a:endParaRPr lang="ca-ES" sz="1400" i="0" dirty="0">
              <a:solidFill>
                <a:schemeClr val="tx1">
                  <a:lumMod val="65000"/>
                  <a:lumOff val="35000"/>
                </a:schemeClr>
              </a:solidFill>
              <a:latin typeface="Raleway"/>
            </a:endParaRPr>
          </a:p>
          <a:p>
            <a:pPr marL="823595" lvl="1">
              <a:lnSpc>
                <a:spcPct val="150000"/>
              </a:lnSpc>
              <a:buClr>
                <a:srgbClr val="F28E5E"/>
              </a:buClr>
              <a:buSzPct val="140000"/>
              <a:buFont typeface="Courier New" panose="02070309020205020404" pitchFamily="49" charset="0"/>
              <a:buChar char="o"/>
            </a:pPr>
            <a:endParaRPr lang="ca-ES" sz="1400" i="0" dirty="0">
              <a:solidFill>
                <a:schemeClr val="tx1">
                  <a:lumMod val="65000"/>
                  <a:lumOff val="35000"/>
                </a:schemeClr>
              </a:solidFill>
              <a:latin typeface="Raleway"/>
            </a:endParaRPr>
          </a:p>
          <a:p>
            <a:pPr marL="823595" lvl="1">
              <a:lnSpc>
                <a:spcPct val="150000"/>
              </a:lnSpc>
              <a:buClr>
                <a:srgbClr val="F28E5E"/>
              </a:buClr>
              <a:buSzPct val="140000"/>
              <a:buFont typeface="Courier New" panose="02070309020205020404" pitchFamily="49" charset="0"/>
              <a:buChar char="o"/>
            </a:pPr>
            <a:endParaRPr lang="ca-ES" sz="1400" i="0" dirty="0">
              <a:solidFill>
                <a:schemeClr val="tx1">
                  <a:lumMod val="65000"/>
                  <a:lumOff val="35000"/>
                </a:schemeClr>
              </a:solidFill>
              <a:latin typeface="Raleway"/>
            </a:endParaRPr>
          </a:p>
          <a:p>
            <a:pPr marL="823595" lvl="1">
              <a:lnSpc>
                <a:spcPct val="150000"/>
              </a:lnSpc>
              <a:buClr>
                <a:srgbClr val="F28E5E"/>
              </a:buClr>
              <a:buSzPct val="140000"/>
              <a:buFont typeface="Courier New" panose="02070309020205020404" pitchFamily="49" charset="0"/>
              <a:buChar char="o"/>
            </a:pPr>
            <a:endParaRPr lang="ca-ES" sz="1400" i="0" dirty="0">
              <a:solidFill>
                <a:schemeClr val="tx1">
                  <a:lumMod val="65000"/>
                  <a:lumOff val="35000"/>
                </a:schemeClr>
              </a:solidFill>
              <a:latin typeface="Raleway"/>
            </a:endParaRPr>
          </a:p>
          <a:p>
            <a:pPr marL="823595" lvl="1">
              <a:lnSpc>
                <a:spcPct val="150000"/>
              </a:lnSpc>
              <a:buClr>
                <a:srgbClr val="F28E5E"/>
              </a:buClr>
              <a:buSzPct val="140000"/>
              <a:buFont typeface="Courier New" panose="02070309020205020404" pitchFamily="49" charset="0"/>
              <a:buChar char="o"/>
            </a:pPr>
            <a:endParaRPr lang="ca-ES" sz="1400" i="0" dirty="0">
              <a:solidFill>
                <a:schemeClr val="tx1">
                  <a:lumMod val="65000"/>
                  <a:lumOff val="35000"/>
                </a:schemeClr>
              </a:solidFill>
              <a:latin typeface="Raleway"/>
            </a:endParaRPr>
          </a:p>
          <a:p>
            <a:pPr marL="506095" lvl="1" indent="0">
              <a:lnSpc>
                <a:spcPct val="150000"/>
              </a:lnSpc>
              <a:buClr>
                <a:srgbClr val="F28E5E"/>
              </a:buClr>
              <a:buSzPct val="140000"/>
            </a:pPr>
            <a:endParaRPr lang="ca-ES" sz="1400" i="0" dirty="0">
              <a:solidFill>
                <a:schemeClr val="tx1">
                  <a:lumMod val="65000"/>
                  <a:lumOff val="35000"/>
                </a:schemeClr>
              </a:solidFill>
              <a:latin typeface="Raleway"/>
            </a:endParaRPr>
          </a:p>
          <a:p>
            <a:pPr marL="823595" lvl="1">
              <a:lnSpc>
                <a:spcPct val="150000"/>
              </a:lnSpc>
              <a:buClr>
                <a:srgbClr val="F28E5E"/>
              </a:buClr>
              <a:buSzPct val="140000"/>
              <a:buFont typeface="Courier New" panose="02070309020205020404" pitchFamily="49" charset="0"/>
              <a:buChar char="o"/>
            </a:pPr>
            <a:endParaRPr lang="ca-ES" sz="1400" i="0" dirty="0">
              <a:solidFill>
                <a:schemeClr val="tx1">
                  <a:lumMod val="65000"/>
                  <a:lumOff val="35000"/>
                </a:schemeClr>
              </a:solidFill>
              <a:latin typeface="Raleway"/>
            </a:endParaRPr>
          </a:p>
          <a:p>
            <a:pPr marL="366395">
              <a:lnSpc>
                <a:spcPct val="150000"/>
              </a:lnSpc>
              <a:buClr>
                <a:srgbClr val="F28E5E"/>
              </a:buClr>
              <a:buSzPct val="140000"/>
              <a:buFont typeface="Courier New" panose="02070309020205020404" pitchFamily="49" charset="0"/>
              <a:buChar char="o"/>
            </a:pPr>
            <a:endParaRPr lang="ca-ES" sz="100" i="0" dirty="0">
              <a:solidFill>
                <a:schemeClr val="tx1">
                  <a:lumMod val="65000"/>
                  <a:lumOff val="35000"/>
                </a:schemeClr>
              </a:solidFill>
            </a:endParaRPr>
          </a:p>
          <a:p>
            <a:pPr marL="48895" indent="0">
              <a:lnSpc>
                <a:spcPct val="150000"/>
              </a:lnSpc>
              <a:buClr>
                <a:srgbClr val="F28E5E"/>
              </a:buClr>
              <a:buSzPct val="140000"/>
            </a:pPr>
            <a:endParaRPr lang="ca-ES" sz="1800" b="1" i="0" dirty="0">
              <a:solidFill>
                <a:schemeClr val="tx1">
                  <a:lumMod val="65000"/>
                  <a:lumOff val="35000"/>
                </a:schemeClr>
              </a:solidFill>
            </a:endParaRPr>
          </a:p>
          <a:p>
            <a:pPr marL="366395">
              <a:lnSpc>
                <a:spcPct val="150000"/>
              </a:lnSpc>
              <a:buClr>
                <a:srgbClr val="F28E5E"/>
              </a:buClr>
              <a:buSzPct val="140000"/>
              <a:buFont typeface="Courier New" panose="02070309020205020404" pitchFamily="49" charset="0"/>
              <a:buChar char="o"/>
            </a:pPr>
            <a:endParaRPr lang="ca-ES" sz="1800" b="1" i="0" dirty="0">
              <a:solidFill>
                <a:schemeClr val="tx1">
                  <a:lumMod val="65000"/>
                  <a:lumOff val="35000"/>
                </a:schemeClr>
              </a:solidFill>
            </a:endParaRPr>
          </a:p>
          <a:p>
            <a:pPr marL="366395">
              <a:lnSpc>
                <a:spcPct val="150000"/>
              </a:lnSpc>
              <a:buClr>
                <a:srgbClr val="F28E5E"/>
              </a:buClr>
              <a:buSzPct val="140000"/>
              <a:buFont typeface="Courier New" panose="02070309020205020404" pitchFamily="49" charset="0"/>
              <a:buChar char="o"/>
            </a:pPr>
            <a:endParaRPr lang="ca-ES" sz="1800" b="1" i="0" dirty="0">
              <a:solidFill>
                <a:schemeClr val="tx1">
                  <a:lumMod val="65000"/>
                  <a:lumOff val="35000"/>
                </a:schemeClr>
              </a:solidFill>
            </a:endParaRPr>
          </a:p>
          <a:p>
            <a:pPr marL="366395">
              <a:lnSpc>
                <a:spcPct val="150000"/>
              </a:lnSpc>
              <a:buClr>
                <a:srgbClr val="F28E5E"/>
              </a:buClr>
              <a:buSzPct val="140000"/>
              <a:buFont typeface="Courier New" panose="02070309020205020404" pitchFamily="49" charset="0"/>
              <a:buChar char="o"/>
            </a:pPr>
            <a:endParaRPr lang="ca-ES" sz="1800" b="1" i="0" dirty="0">
              <a:solidFill>
                <a:schemeClr val="tx1">
                  <a:lumMod val="65000"/>
                  <a:lumOff val="35000"/>
                </a:schemeClr>
              </a:solidFill>
            </a:endParaRPr>
          </a:p>
          <a:p>
            <a:pPr marL="506095" lvl="1" indent="0">
              <a:lnSpc>
                <a:spcPct val="150000"/>
              </a:lnSpc>
              <a:buClr>
                <a:srgbClr val="F28E5E"/>
              </a:buClr>
              <a:buSzPct val="140000"/>
            </a:pPr>
            <a:endParaRPr lang="ca-ES" sz="3600" i="0" dirty="0">
              <a:solidFill>
                <a:schemeClr val="tx1">
                  <a:lumMod val="65000"/>
                  <a:lumOff val="35000"/>
                </a:schemeClr>
              </a:solidFill>
            </a:endParaRPr>
          </a:p>
          <a:p>
            <a:pPr marL="366395">
              <a:lnSpc>
                <a:spcPct val="150000"/>
              </a:lnSpc>
              <a:buClr>
                <a:srgbClr val="F28E5E"/>
              </a:buClr>
              <a:buSzPct val="140000"/>
              <a:buFont typeface="Courier New" panose="02070309020205020404" pitchFamily="49" charset="0"/>
              <a:buChar char="o"/>
            </a:pPr>
            <a:endParaRPr lang="ca-ES" sz="1400" i="0" dirty="0">
              <a:solidFill>
                <a:schemeClr val="tx1">
                  <a:lumMod val="65000"/>
                  <a:lumOff val="35000"/>
                </a:schemeClr>
              </a:solidFill>
            </a:endParaRPr>
          </a:p>
          <a:p>
            <a:pPr marL="48895" indent="0">
              <a:lnSpc>
                <a:spcPct val="150000"/>
              </a:lnSpc>
              <a:buClr>
                <a:srgbClr val="F28E5E"/>
              </a:buClr>
              <a:buSzPct val="140000"/>
            </a:pPr>
            <a:endParaRPr lang="ca-ES" sz="3600" i="0" dirty="0">
              <a:solidFill>
                <a:schemeClr val="tx1">
                  <a:lumMod val="65000"/>
                  <a:lumOff val="35000"/>
                </a:schemeClr>
              </a:solidFill>
            </a:endParaRPr>
          </a:p>
          <a:p>
            <a:pPr marL="366395">
              <a:lnSpc>
                <a:spcPct val="150000"/>
              </a:lnSpc>
              <a:buClr>
                <a:srgbClr val="00B050"/>
              </a:buClr>
            </a:pPr>
            <a:endParaRPr lang="ca-ES" sz="1800" i="0" dirty="0">
              <a:solidFill>
                <a:schemeClr val="tx1">
                  <a:lumMod val="65000"/>
                  <a:lumOff val="35000"/>
                </a:schemeClr>
              </a:solidFill>
            </a:endParaRPr>
          </a:p>
        </p:txBody>
      </p:sp>
      <p:sp>
        <p:nvSpPr>
          <p:cNvPr id="3" name="Título 2"/>
          <p:cNvSpPr>
            <a:spLocks noGrp="1"/>
          </p:cNvSpPr>
          <p:nvPr>
            <p:ph type="title"/>
          </p:nvPr>
        </p:nvSpPr>
        <p:spPr>
          <a:xfrm>
            <a:off x="251520" y="627534"/>
            <a:ext cx="1872208" cy="993775"/>
          </a:xfrm>
        </p:spPr>
        <p:txBody>
          <a:bodyPr/>
          <a:lstStyle/>
          <a:p>
            <a:r>
              <a:rPr lang="es-ES_tradnl"/>
              <a:t>EACAT 3.0</a:t>
            </a:r>
          </a:p>
        </p:txBody>
      </p:sp>
      <p:sp>
        <p:nvSpPr>
          <p:cNvPr id="4" name="Marcador de texto 3"/>
          <p:cNvSpPr>
            <a:spLocks noGrp="1"/>
          </p:cNvSpPr>
          <p:nvPr>
            <p:ph type="body" sz="quarter" idx="10"/>
          </p:nvPr>
        </p:nvSpPr>
        <p:spPr/>
        <p:txBody>
          <a:bodyPr/>
          <a:lstStyle/>
          <a:p>
            <a:pPr marL="49213" indent="0">
              <a:lnSpc>
                <a:spcPct val="150000"/>
              </a:lnSpc>
              <a:buNone/>
            </a:pPr>
            <a:r>
              <a:rPr lang="ca-ES" sz="1800" i="0" dirty="0">
                <a:solidFill>
                  <a:schemeClr val="bg1"/>
                </a:solidFill>
              </a:rPr>
              <a:t>Primers resultats</a:t>
            </a:r>
          </a:p>
        </p:txBody>
      </p:sp>
    </p:spTree>
    <p:extLst>
      <p:ext uri="{BB962C8B-B14F-4D97-AF65-F5344CB8AC3E}">
        <p14:creationId xmlns:p14="http://schemas.microsoft.com/office/powerpoint/2010/main" val="173203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p:cNvPicPr>
            <a:picLocks noChangeAspect="1"/>
          </p:cNvPicPr>
          <p:nvPr/>
        </p:nvPicPr>
        <p:blipFill rotWithShape="1">
          <a:blip r:embed="rId2" cstate="email">
            <a:extLst>
              <a:ext uri="{28A0092B-C50C-407E-A947-70E740481C1C}">
                <a14:useLocalDpi xmlns:a14="http://schemas.microsoft.com/office/drawing/2010/main"/>
              </a:ext>
            </a:extLst>
          </a:blip>
          <a:srcRect r="-296"/>
          <a:stretch/>
        </p:blipFill>
        <p:spPr>
          <a:xfrm>
            <a:off x="4585467" y="-9297"/>
            <a:ext cx="4572001" cy="5152621"/>
          </a:xfrm>
          <a:prstGeom prst="rect">
            <a:avLst/>
          </a:prstGeom>
        </p:spPr>
      </p:pic>
      <p:sp>
        <p:nvSpPr>
          <p:cNvPr id="7" name="Rectángulo 6"/>
          <p:cNvSpPr/>
          <p:nvPr/>
        </p:nvSpPr>
        <p:spPr>
          <a:xfrm>
            <a:off x="358204" y="371792"/>
            <a:ext cx="540321" cy="53658"/>
          </a:xfrm>
          <a:prstGeom prst="rect">
            <a:avLst/>
          </a:prstGeom>
          <a:solidFill>
            <a:srgbClr val="F28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_tradnl">
                <a:solidFill>
                  <a:srgbClr val="F28E5E"/>
                </a:solidFill>
              </a:rPr>
              <a:t> </a:t>
            </a:r>
          </a:p>
        </p:txBody>
      </p:sp>
      <p:grpSp>
        <p:nvGrpSpPr>
          <p:cNvPr id="13" name="Google Shape;474;p40"/>
          <p:cNvGrpSpPr/>
          <p:nvPr/>
        </p:nvGrpSpPr>
        <p:grpSpPr>
          <a:xfrm>
            <a:off x="330162" y="3435846"/>
            <a:ext cx="1301106" cy="1224136"/>
            <a:chOff x="5972700" y="2330200"/>
            <a:chExt cx="411625" cy="387275"/>
          </a:xfrm>
        </p:grpSpPr>
        <p:sp>
          <p:nvSpPr>
            <p:cNvPr id="14" name="Google Shape;475;p4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31750" cap="rnd" cmpd="sng">
              <a:solidFill>
                <a:srgbClr val="FFA400">
                  <a:alpha val="340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75000"/>
                  </a:schemeClr>
                </a:solidFill>
              </a:endParaRPr>
            </a:p>
          </p:txBody>
        </p:sp>
        <p:sp>
          <p:nvSpPr>
            <p:cNvPr id="16" name="Google Shape;476;p4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31750" cap="rnd" cmpd="sng">
              <a:solidFill>
                <a:srgbClr val="FFA400">
                  <a:alpha val="34000"/>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75000"/>
                  </a:schemeClr>
                </a:solidFill>
              </a:endParaRPr>
            </a:p>
          </p:txBody>
        </p:sp>
      </p:grpSp>
      <p:sp>
        <p:nvSpPr>
          <p:cNvPr id="3" name="Título 2"/>
          <p:cNvSpPr>
            <a:spLocks noGrp="1"/>
          </p:cNvSpPr>
          <p:nvPr>
            <p:ph type="title"/>
          </p:nvPr>
        </p:nvSpPr>
        <p:spPr>
          <a:xfrm>
            <a:off x="251520" y="627534"/>
            <a:ext cx="3277692" cy="1728192"/>
          </a:xfrm>
        </p:spPr>
        <p:txBody>
          <a:bodyPr/>
          <a:lstStyle/>
          <a:p>
            <a:r>
              <a:rPr lang="es-ES_tradnl" err="1"/>
              <a:t>Moltes</a:t>
            </a:r>
            <a:r>
              <a:rPr lang="es-ES_tradnl"/>
              <a:t> </a:t>
            </a:r>
            <a:r>
              <a:rPr lang="es-ES_tradnl" err="1"/>
              <a:t>gràcies</a:t>
            </a:r>
            <a:endParaRPr lang="es-ES_tradnl"/>
          </a:p>
        </p:txBody>
      </p:sp>
    </p:spTree>
    <p:extLst>
      <p:ext uri="{BB962C8B-B14F-4D97-AF65-F5344CB8AC3E}">
        <p14:creationId xmlns:p14="http://schemas.microsoft.com/office/powerpoint/2010/main" val="160852975"/>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81A56C55690E446AA0209C107D5236D" ma:contentTypeVersion="8" ma:contentTypeDescription="Crea un document nou" ma:contentTypeScope="" ma:versionID="118c1701ecb82dcbaae78fefd398ca39">
  <xsd:schema xmlns:xsd="http://www.w3.org/2001/XMLSchema" xmlns:xs="http://www.w3.org/2001/XMLSchema" xmlns:p="http://schemas.microsoft.com/office/2006/metadata/properties" xmlns:ns2="a39ae6c9-dfd3-48d3-b572-f938a115df97" targetNamespace="http://schemas.microsoft.com/office/2006/metadata/properties" ma:root="true" ma:fieldsID="27314efa9e2ab5ef33e98a466d3d4b16" ns2:_="">
    <xsd:import namespace="a39ae6c9-dfd3-48d3-b572-f938a115df97"/>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9ae6c9-dfd3-48d3-b572-f938a115df9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us de contingut"/>
        <xsd:element ref="dc:title" minOccurs="0" maxOccurs="1" ma:index="4" ma:displayName="Títo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90E2BE8-289A-4F86-ADFD-826B358A7C31}">
  <ds:schemaRefs>
    <ds:schemaRef ds:uri="ad7bf94e-8ef0-4fa1-b37b-be520281b21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A80258BC-A458-4DF6-967E-7BE4C433F288}">
  <ds:schemaRefs>
    <ds:schemaRef ds:uri="a39ae6c9-dfd3-48d3-b572-f938a115df9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FBC1290-91F1-4DBF-9BA1-68936488DE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1062</TotalTime>
  <Words>266</Words>
  <Application>Microsoft Office PowerPoint</Application>
  <PresentationFormat>Presentación en pantalla (16:9)</PresentationFormat>
  <Paragraphs>89</Paragraphs>
  <Slides>9</Slides>
  <Notes>6</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9</vt:i4>
      </vt:variant>
    </vt:vector>
  </HeadingPairs>
  <TitlesOfParts>
    <vt:vector size="17" baseType="lpstr">
      <vt:lpstr>Arial</vt:lpstr>
      <vt:lpstr>Calibri</vt:lpstr>
      <vt:lpstr>Courier New</vt:lpstr>
      <vt:lpstr>Franklin Gothic Book</vt:lpstr>
      <vt:lpstr>Georgia</vt:lpstr>
      <vt:lpstr>Nunito Sans</vt:lpstr>
      <vt:lpstr>Raleway</vt:lpstr>
      <vt:lpstr>Tema de Office</vt:lpstr>
      <vt:lpstr>Presentación de PowerPoint</vt:lpstr>
      <vt:lpstr>Presentación de PowerPoint</vt:lpstr>
      <vt:lpstr>EACAT 3.0</vt:lpstr>
      <vt:lpstr>EACAT 3.0</vt:lpstr>
      <vt:lpstr>EACAT 3.0</vt:lpstr>
      <vt:lpstr>EACAT 3.0</vt:lpstr>
      <vt:lpstr>EACAT 3.0</vt:lpstr>
      <vt:lpstr>EACAT 3.0</vt:lpstr>
      <vt:lpstr>Moltes gràcies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Usuario de Microsoft Office</dc:creator>
  <cp:keywords/>
  <dc:description/>
  <cp:lastModifiedBy>José Luis Pastor</cp:lastModifiedBy>
  <cp:revision>23</cp:revision>
  <dcterms:created xsi:type="dcterms:W3CDTF">2019-11-11T14:51:15Z</dcterms:created>
  <dcterms:modified xsi:type="dcterms:W3CDTF">2022-03-21T11:55:38Z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0x010100481A56C55690E446AA0209C107D5236D</vt:lpwstr>
  </property>
</Properties>
</file>