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1" r:id="rId3"/>
  </p:sldMasterIdLst>
  <p:notesMasterIdLst>
    <p:notesMasterId r:id="rId24"/>
  </p:notesMasterIdLst>
  <p:handoutMasterIdLst>
    <p:handoutMasterId r:id="rId25"/>
  </p:handoutMasterIdLst>
  <p:sldIdLst>
    <p:sldId id="259" r:id="rId4"/>
    <p:sldId id="273" r:id="rId5"/>
    <p:sldId id="299" r:id="rId6"/>
    <p:sldId id="300" r:id="rId7"/>
    <p:sldId id="301" r:id="rId8"/>
    <p:sldId id="287" r:id="rId9"/>
    <p:sldId id="280" r:id="rId10"/>
    <p:sldId id="288" r:id="rId11"/>
    <p:sldId id="291" r:id="rId12"/>
    <p:sldId id="294" r:id="rId13"/>
    <p:sldId id="293" r:id="rId14"/>
    <p:sldId id="292" r:id="rId15"/>
    <p:sldId id="298" r:id="rId16"/>
    <p:sldId id="295" r:id="rId17"/>
    <p:sldId id="296" r:id="rId18"/>
    <p:sldId id="297" r:id="rId19"/>
    <p:sldId id="303" r:id="rId20"/>
    <p:sldId id="302" r:id="rId21"/>
    <p:sldId id="304" r:id="rId22"/>
    <p:sldId id="305" r:id="rId23"/>
  </p:sldIdLst>
  <p:sldSz cx="9144000" cy="6858000" type="screen4x3"/>
  <p:notesSz cx="6858000" cy="9686925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51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  <a:srgbClr val="FFFFCC"/>
    <a:srgbClr val="4D4D4D"/>
    <a:srgbClr val="5F5F5F"/>
    <a:srgbClr val="333333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>
      <p:cViewPr varScale="1">
        <p:scale>
          <a:sx n="114" d="100"/>
          <a:sy n="114" d="100"/>
        </p:scale>
        <p:origin x="73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40" y="-96"/>
      </p:cViewPr>
      <p:guideLst>
        <p:guide orient="horz" pos="3051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02738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02738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smtClean="0"/>
            </a:lvl1pPr>
          </a:lstStyle>
          <a:p>
            <a:pPr>
              <a:defRPr/>
            </a:pPr>
            <a:fld id="{68FD324F-308E-480A-803F-D1A72E3EF10C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9650" y="727075"/>
            <a:ext cx="4841875" cy="3632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00575"/>
            <a:ext cx="54864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02738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02738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smtClean="0"/>
            </a:lvl1pPr>
          </a:lstStyle>
          <a:p>
            <a:pPr>
              <a:defRPr/>
            </a:pPr>
            <a:fld id="{96067056-1D9E-4CAF-8120-B9DDE4F45FBA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158506-3065-4775-AEB1-A4F5A877AD09}" type="slidenum">
              <a:rPr lang="es-ES" altLang="ca-ES"/>
              <a:pPr>
                <a:spcBef>
                  <a:spcPct val="0"/>
                </a:spcBef>
              </a:pPr>
              <a:t>1</a:t>
            </a:fld>
            <a:endParaRPr lang="es-ES" altLang="ca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ca-ES" altLang="ca-E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idor d'imatge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Contenidor de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a-ES" altLang="ca-ES">
              <a:latin typeface="Arial" panose="020B0604020202020204" pitchFamily="34" charset="0"/>
            </a:endParaRPr>
          </a:p>
        </p:txBody>
      </p:sp>
      <p:sp>
        <p:nvSpPr>
          <p:cNvPr id="11268" name="Conteni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F9C8D1-4DC6-4BC6-B4D5-89248FAEBC25}" type="slidenum">
              <a:rPr lang="es-ES" altLang="ca-ES"/>
              <a:pPr>
                <a:spcBef>
                  <a:spcPct val="0"/>
                </a:spcBef>
              </a:pPr>
              <a:t>10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804925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idor d'imatge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Contenidor de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a-ES" altLang="ca-ES" dirty="0">
              <a:latin typeface="Arial" panose="020B0604020202020204" pitchFamily="34" charset="0"/>
            </a:endParaRPr>
          </a:p>
        </p:txBody>
      </p:sp>
      <p:sp>
        <p:nvSpPr>
          <p:cNvPr id="11268" name="Conteni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F9C8D1-4DC6-4BC6-B4D5-89248FAEBC25}" type="slidenum">
              <a:rPr lang="es-ES" altLang="ca-ES"/>
              <a:pPr>
                <a:spcBef>
                  <a:spcPct val="0"/>
                </a:spcBef>
              </a:pPr>
              <a:t>11</a:t>
            </a:fld>
            <a:endParaRPr lang="es-ES" altLang="ca-ES" dirty="0"/>
          </a:p>
        </p:txBody>
      </p:sp>
    </p:spTree>
    <p:extLst>
      <p:ext uri="{BB962C8B-B14F-4D97-AF65-F5344CB8AC3E}">
        <p14:creationId xmlns:p14="http://schemas.microsoft.com/office/powerpoint/2010/main" val="1576940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idor d'imatge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Contenidor de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a-ES" altLang="ca-ES">
              <a:latin typeface="Arial" panose="020B0604020202020204" pitchFamily="34" charset="0"/>
            </a:endParaRPr>
          </a:p>
        </p:txBody>
      </p:sp>
      <p:sp>
        <p:nvSpPr>
          <p:cNvPr id="11268" name="Conteni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F9C8D1-4DC6-4BC6-B4D5-89248FAEBC25}" type="slidenum">
              <a:rPr lang="es-ES" altLang="ca-ES"/>
              <a:pPr>
                <a:spcBef>
                  <a:spcPct val="0"/>
                </a:spcBef>
              </a:pPr>
              <a:t>12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4288235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idor d'imatge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Contenidor de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a-ES" altLang="ca-ES">
              <a:latin typeface="Arial" panose="020B0604020202020204" pitchFamily="34" charset="0"/>
            </a:endParaRPr>
          </a:p>
        </p:txBody>
      </p:sp>
      <p:sp>
        <p:nvSpPr>
          <p:cNvPr id="11268" name="Conteni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F9C8D1-4DC6-4BC6-B4D5-89248FAEBC25}" type="slidenum">
              <a:rPr lang="es-ES" altLang="ca-ES"/>
              <a:pPr>
                <a:spcBef>
                  <a:spcPct val="0"/>
                </a:spcBef>
              </a:pPr>
              <a:t>13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2806363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idor d'imatge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Contenidor de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a-ES" altLang="ca-ES">
              <a:latin typeface="Arial" panose="020B0604020202020204" pitchFamily="34" charset="0"/>
            </a:endParaRPr>
          </a:p>
        </p:txBody>
      </p:sp>
      <p:sp>
        <p:nvSpPr>
          <p:cNvPr id="11268" name="Conteni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F9C8D1-4DC6-4BC6-B4D5-89248FAEBC25}" type="slidenum">
              <a:rPr lang="es-ES" altLang="ca-ES"/>
              <a:pPr>
                <a:spcBef>
                  <a:spcPct val="0"/>
                </a:spcBef>
              </a:pPr>
              <a:t>14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830085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idor d'imatge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Contenidor de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a-ES" altLang="ca-ES">
              <a:latin typeface="Arial" panose="020B0604020202020204" pitchFamily="34" charset="0"/>
            </a:endParaRPr>
          </a:p>
        </p:txBody>
      </p:sp>
      <p:sp>
        <p:nvSpPr>
          <p:cNvPr id="11268" name="Conteni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F9C8D1-4DC6-4BC6-B4D5-89248FAEBC25}" type="slidenum">
              <a:rPr lang="es-ES" altLang="ca-ES"/>
              <a:pPr>
                <a:spcBef>
                  <a:spcPct val="0"/>
                </a:spcBef>
              </a:pPr>
              <a:t>15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869141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idor d'imatge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Contenidor de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a-ES" altLang="ca-ES">
              <a:latin typeface="Arial" panose="020B0604020202020204" pitchFamily="34" charset="0"/>
            </a:endParaRPr>
          </a:p>
        </p:txBody>
      </p:sp>
      <p:sp>
        <p:nvSpPr>
          <p:cNvPr id="11268" name="Conteni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F9C8D1-4DC6-4BC6-B4D5-89248FAEBC25}" type="slidenum">
              <a:rPr lang="es-ES" altLang="ca-ES"/>
              <a:pPr>
                <a:spcBef>
                  <a:spcPct val="0"/>
                </a:spcBef>
              </a:pPr>
              <a:t>16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129344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idor d'imatge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Contenidor de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a-ES" altLang="ca-ES">
              <a:latin typeface="Arial" panose="020B0604020202020204" pitchFamily="34" charset="0"/>
            </a:endParaRPr>
          </a:p>
        </p:txBody>
      </p:sp>
      <p:sp>
        <p:nvSpPr>
          <p:cNvPr id="11268" name="Conteni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F9C8D1-4DC6-4BC6-B4D5-89248FAEBC25}" type="slidenum">
              <a:rPr lang="es-ES" altLang="ca-ES"/>
              <a:pPr>
                <a:spcBef>
                  <a:spcPct val="0"/>
                </a:spcBef>
              </a:pPr>
              <a:t>17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2484821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idor d'imatge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Contenidor de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a-ES" altLang="ca-ES">
              <a:latin typeface="Arial" panose="020B0604020202020204" pitchFamily="34" charset="0"/>
            </a:endParaRPr>
          </a:p>
        </p:txBody>
      </p:sp>
      <p:sp>
        <p:nvSpPr>
          <p:cNvPr id="11268" name="Conteni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F9C8D1-4DC6-4BC6-B4D5-89248FAEBC25}" type="slidenum">
              <a:rPr lang="es-ES" altLang="ca-ES"/>
              <a:pPr>
                <a:spcBef>
                  <a:spcPct val="0"/>
                </a:spcBef>
              </a:pPr>
              <a:t>18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279456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idor d'imatge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Contenidor de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a-ES" altLang="ca-ES">
              <a:latin typeface="Arial" panose="020B0604020202020204" pitchFamily="34" charset="0"/>
            </a:endParaRPr>
          </a:p>
        </p:txBody>
      </p:sp>
      <p:sp>
        <p:nvSpPr>
          <p:cNvPr id="11268" name="Conteni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F9C8D1-4DC6-4BC6-B4D5-89248FAEBC25}" type="slidenum">
              <a:rPr lang="es-ES" altLang="ca-ES"/>
              <a:pPr>
                <a:spcBef>
                  <a:spcPct val="0"/>
                </a:spcBef>
              </a:pPr>
              <a:t>19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2610880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idor d'imatge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Contenidor de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a-ES" altLang="ca-ES">
              <a:latin typeface="Arial" panose="020B0604020202020204" pitchFamily="34" charset="0"/>
            </a:endParaRPr>
          </a:p>
        </p:txBody>
      </p:sp>
      <p:sp>
        <p:nvSpPr>
          <p:cNvPr id="9220" name="Conteni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3DF478-1B1E-4588-A805-5D3BD6614F3C}" type="slidenum">
              <a:rPr lang="es-ES" altLang="ca-ES"/>
              <a:pPr>
                <a:spcBef>
                  <a:spcPct val="0"/>
                </a:spcBef>
              </a:pPr>
              <a:t>2</a:t>
            </a:fld>
            <a:endParaRPr lang="es-ES" altLang="ca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idor d'imatge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Contenidor de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a-ES" altLang="ca-ES">
              <a:latin typeface="Arial" panose="020B0604020202020204" pitchFamily="34" charset="0"/>
            </a:endParaRPr>
          </a:p>
        </p:txBody>
      </p:sp>
      <p:sp>
        <p:nvSpPr>
          <p:cNvPr id="11268" name="Conteni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F9C8D1-4DC6-4BC6-B4D5-89248FAEBC25}" type="slidenum">
              <a:rPr lang="es-ES" altLang="ca-ES"/>
              <a:pPr>
                <a:spcBef>
                  <a:spcPct val="0"/>
                </a:spcBef>
              </a:pPr>
              <a:t>20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2146913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idor d'imatge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Contenidor de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a-ES" altLang="ca-ES">
              <a:latin typeface="Arial" panose="020B0604020202020204" pitchFamily="34" charset="0"/>
            </a:endParaRPr>
          </a:p>
        </p:txBody>
      </p:sp>
      <p:sp>
        <p:nvSpPr>
          <p:cNvPr id="9220" name="Conteni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3DF478-1B1E-4588-A805-5D3BD6614F3C}" type="slidenum">
              <a:rPr lang="es-ES" altLang="ca-ES"/>
              <a:pPr>
                <a:spcBef>
                  <a:spcPct val="0"/>
                </a:spcBef>
              </a:pPr>
              <a:t>3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1340237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idor d'imatge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Contenidor de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a-ES" altLang="ca-ES">
              <a:latin typeface="Arial" panose="020B0604020202020204" pitchFamily="34" charset="0"/>
            </a:endParaRPr>
          </a:p>
        </p:txBody>
      </p:sp>
      <p:sp>
        <p:nvSpPr>
          <p:cNvPr id="9220" name="Conteni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3DF478-1B1E-4588-A805-5D3BD6614F3C}" type="slidenum">
              <a:rPr lang="es-ES" altLang="ca-ES"/>
              <a:pPr>
                <a:spcBef>
                  <a:spcPct val="0"/>
                </a:spcBef>
              </a:pPr>
              <a:t>4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846887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idor d'imatge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Contenidor de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a-ES" altLang="ca-ES">
              <a:latin typeface="Arial" panose="020B0604020202020204" pitchFamily="34" charset="0"/>
            </a:endParaRPr>
          </a:p>
        </p:txBody>
      </p:sp>
      <p:sp>
        <p:nvSpPr>
          <p:cNvPr id="9220" name="Conteni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3DF478-1B1E-4588-A805-5D3BD6614F3C}" type="slidenum">
              <a:rPr lang="es-ES" altLang="ca-ES"/>
              <a:pPr>
                <a:spcBef>
                  <a:spcPct val="0"/>
                </a:spcBef>
              </a:pPr>
              <a:t>5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1905584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idor d'imatge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Contenidor de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a-ES" altLang="ca-ES">
              <a:latin typeface="Arial" panose="020B0604020202020204" pitchFamily="34" charset="0"/>
            </a:endParaRPr>
          </a:p>
        </p:txBody>
      </p:sp>
      <p:sp>
        <p:nvSpPr>
          <p:cNvPr id="11268" name="Conteni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F9C8D1-4DC6-4BC6-B4D5-89248FAEBC25}" type="slidenum">
              <a:rPr lang="es-ES" altLang="ca-ES"/>
              <a:pPr>
                <a:spcBef>
                  <a:spcPct val="0"/>
                </a:spcBef>
              </a:pPr>
              <a:t>6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2045379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idor d'imatge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Contenidor de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a-ES" altLang="ca-ES" dirty="0">
              <a:latin typeface="Arial" panose="020B0604020202020204" pitchFamily="34" charset="0"/>
            </a:endParaRPr>
          </a:p>
        </p:txBody>
      </p:sp>
      <p:sp>
        <p:nvSpPr>
          <p:cNvPr id="11268" name="Conteni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F9C8D1-4DC6-4BC6-B4D5-89248FAEBC25}" type="slidenum">
              <a:rPr lang="es-ES" altLang="ca-ES"/>
              <a:pPr>
                <a:spcBef>
                  <a:spcPct val="0"/>
                </a:spcBef>
              </a:pPr>
              <a:t>7</a:t>
            </a:fld>
            <a:endParaRPr lang="es-ES" altLang="ca-E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idor d'imatge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Contenidor de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a-ES" altLang="ca-ES" dirty="0">
              <a:latin typeface="Arial" panose="020B0604020202020204" pitchFamily="34" charset="0"/>
            </a:endParaRPr>
          </a:p>
        </p:txBody>
      </p:sp>
      <p:sp>
        <p:nvSpPr>
          <p:cNvPr id="11268" name="Conteni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F9C8D1-4DC6-4BC6-B4D5-89248FAEBC25}" type="slidenum">
              <a:rPr lang="es-ES" altLang="ca-ES"/>
              <a:pPr>
                <a:spcBef>
                  <a:spcPct val="0"/>
                </a:spcBef>
              </a:pPr>
              <a:t>8</a:t>
            </a:fld>
            <a:endParaRPr lang="es-ES" altLang="ca-ES" dirty="0"/>
          </a:p>
        </p:txBody>
      </p:sp>
    </p:spTree>
    <p:extLst>
      <p:ext uri="{BB962C8B-B14F-4D97-AF65-F5344CB8AC3E}">
        <p14:creationId xmlns:p14="http://schemas.microsoft.com/office/powerpoint/2010/main" val="4285638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idor d'imatge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Contenidor de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a-ES" altLang="ca-ES" dirty="0">
              <a:latin typeface="Arial" panose="020B0604020202020204" pitchFamily="34" charset="0"/>
            </a:endParaRPr>
          </a:p>
        </p:txBody>
      </p:sp>
      <p:sp>
        <p:nvSpPr>
          <p:cNvPr id="11268" name="Conteni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F9C8D1-4DC6-4BC6-B4D5-89248FAEBC25}" type="slidenum">
              <a:rPr lang="es-ES" altLang="ca-ES"/>
              <a:pPr>
                <a:spcBef>
                  <a:spcPct val="0"/>
                </a:spcBef>
              </a:pPr>
              <a:t>9</a:t>
            </a:fld>
            <a:endParaRPr lang="es-ES" altLang="ca-ES" dirty="0"/>
          </a:p>
        </p:txBody>
      </p:sp>
    </p:spTree>
    <p:extLst>
      <p:ext uri="{BB962C8B-B14F-4D97-AF65-F5344CB8AC3E}">
        <p14:creationId xmlns:p14="http://schemas.microsoft.com/office/powerpoint/2010/main" val="326748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2CBB9-1ABF-4FD4-AE58-126CDCC856C0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8733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56BAC-79D8-4A4E-AEF9-F1D0D4A9C26D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73510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23075" y="117475"/>
            <a:ext cx="2070100" cy="600868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11188" y="117475"/>
            <a:ext cx="6059487" cy="600868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85D30-5B93-4E89-AEC3-FFF916718F0E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1880288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D36F5-2422-4E8A-9A66-DE31B47BB08C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834024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78036-EF06-4758-A8B3-F8DA9FA0B8E4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1960152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6C75A-DED4-4247-BB53-8A86560D5458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1965887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908175" y="1628775"/>
            <a:ext cx="3313113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73688" y="1628775"/>
            <a:ext cx="3313112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46EE7-855A-40BF-802A-6BE4AE5C5873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648498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0B7B3-EF8C-428B-9E0B-71765DAEE2ED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2922796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724EF-BEEE-4F73-948A-D6B4BEBF1900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1542108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64990-FA72-482B-A78B-94A7E7F15A66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2482086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B56F-6987-40D1-A7C0-8C219A665DE6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219237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DCA6B-77CF-4875-88B2-4497DC026ECB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19490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511B4-3AE8-4FE6-91F4-CE797BCBF388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5540731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8488B-CC48-4BF9-A2D2-B527DB4A84B8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2551023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92938" y="692150"/>
            <a:ext cx="1693862" cy="543401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908175" y="692150"/>
            <a:ext cx="4932363" cy="543401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6ACB6-2E79-404A-AAB1-F92522D4D05F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14307844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66250-1DED-49FF-8732-70B2996CC7FD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104229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8AD31-5F9E-4133-B35C-4EE20D861255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9851291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4CAE3-D22E-41A8-B1A7-6D91B7024D67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151107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130550" y="4005263"/>
            <a:ext cx="1687513" cy="1223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70463" y="4005263"/>
            <a:ext cx="1689100" cy="1223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8BE64-CD6F-417B-B44E-49C947CA4CD9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5569164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050E8-FD4E-46A2-9558-8B76AF47C015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29359068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7A06E-7C2D-4F34-A1C6-DBE0F7A198AB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40861000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FF939-5450-44D7-B103-31801BC4F940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192006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0DE1E-AF04-4ACD-9613-03E7D340C835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16762474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707FB-C5EF-4471-ABEC-12107F3A2087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7398843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B85D0-EE3F-419C-AAD3-65CB7E938949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970149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4399E-2E35-4F88-B5F4-0B0B2A806515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6563712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778500" y="2781300"/>
            <a:ext cx="881063" cy="24479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130550" y="2781300"/>
            <a:ext cx="2495550" cy="24479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E82E0-574E-4B70-856B-DE9DA5991FC6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66077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40640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27588" y="1196975"/>
            <a:ext cx="4065587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E4CF9-16D7-469A-97B9-B2737335E6CE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253239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775CA-2F66-4AC3-A434-A1908959DD2F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229348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17D35-D0FC-435E-AE95-B1A7ACBE9AA5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264727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9C75F-5941-49DF-AF20-8B7B44C65ECE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251607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3775E-CB96-4A8A-9C2B-A7106E70D76E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201839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58CDD-2DAC-454E-9FC5-B3BD0D809343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230091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281987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ca-ES"/>
              <a:t>Haga clic para modificar el estilo de texto del patrón</a:t>
            </a:r>
          </a:p>
          <a:p>
            <a:pPr lvl="1"/>
            <a:r>
              <a:rPr lang="es-ES" altLang="ca-ES"/>
              <a:t>Segundo nivel</a:t>
            </a:r>
          </a:p>
          <a:p>
            <a:pPr lvl="1"/>
            <a:r>
              <a:rPr lang="es-ES" altLang="ca-ES"/>
              <a:t>Jkshdfsal fsl df´dsalkf ´sadlkf salkf sado kfsaf as´lkf ´dsalkf salkf sakjf asl´kf sakfj sa´kfsfnlksafs dlsa fdl´ska fálf álkfnalk´fnalkfnal´nfalnf lakf </a:t>
            </a:r>
          </a:p>
          <a:p>
            <a:pPr lvl="2"/>
            <a:r>
              <a:rPr lang="es-ES" altLang="ca-ES"/>
              <a:t>Tercer nivel</a:t>
            </a:r>
          </a:p>
          <a:p>
            <a:pPr lvl="3"/>
            <a:r>
              <a:rPr lang="es-ES" altLang="ca-ES"/>
              <a:t>Cuarto nivel</a:t>
            </a:r>
          </a:p>
          <a:p>
            <a:pPr lvl="4"/>
            <a:r>
              <a:rPr lang="es-ES" altLang="ca-ES"/>
              <a:t>Quinto nivel</a:t>
            </a:r>
          </a:p>
          <a:p>
            <a:pPr lvl="0"/>
            <a:r>
              <a:rPr lang="es-ES" altLang="ca-ES"/>
              <a:t>Gfdfsgsdgfdgdf</a:t>
            </a:r>
          </a:p>
          <a:p>
            <a:pPr lvl="0"/>
            <a:r>
              <a:rPr lang="es-ES" altLang="ca-ES"/>
              <a:t>Gfsojsdogjd</a:t>
            </a: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8670925" y="6597650"/>
            <a:ext cx="0" cy="187325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7159625" y="6597650"/>
            <a:ext cx="0" cy="18732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1908175" y="6597650"/>
            <a:ext cx="0" cy="187325"/>
          </a:xfrm>
          <a:prstGeom prst="line">
            <a:avLst/>
          </a:prstGeom>
          <a:noFill/>
          <a:ln w="19050">
            <a:solidFill>
              <a:srgbClr val="FD79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a-ES"/>
          </a:p>
        </p:txBody>
      </p:sp>
      <p:grpSp>
        <p:nvGrpSpPr>
          <p:cNvPr id="2" name="Group 13"/>
          <p:cNvGrpSpPr>
            <a:grpSpLocks/>
          </p:cNvGrpSpPr>
          <p:nvPr userDrawn="1"/>
        </p:nvGrpSpPr>
        <p:grpSpPr bwMode="auto">
          <a:xfrm>
            <a:off x="8742363" y="6624638"/>
            <a:ext cx="150812" cy="150812"/>
            <a:chOff x="5465" y="4128"/>
            <a:chExt cx="95" cy="95"/>
          </a:xfrm>
        </p:grpSpPr>
        <p:sp>
          <p:nvSpPr>
            <p:cNvPr id="1042" name="Oval 14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 rot="10800000">
              <a:off x="5465" y="4128"/>
              <a:ext cx="95" cy="95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a-ES" altLang="ca-ES"/>
            </a:p>
          </p:txBody>
        </p:sp>
        <p:sp>
          <p:nvSpPr>
            <p:cNvPr id="1043" name="AutoShape 15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 rot="5400000">
              <a:off x="5491" y="4144"/>
              <a:ext cx="57" cy="57"/>
            </a:xfrm>
            <a:prstGeom prst="triangle">
              <a:avLst>
                <a:gd name="adj" fmla="val 50000"/>
              </a:avLst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a-ES" altLang="ca-ES"/>
            </a:p>
          </p:txBody>
        </p:sp>
      </p:grpSp>
      <p:sp>
        <p:nvSpPr>
          <p:cNvPr id="1040" name="Text Box 16">
            <a:hlinkClick r:id="rId13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2089150" y="6559550"/>
            <a:ext cx="469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ca-ES" sz="1200">
                <a:solidFill>
                  <a:srgbClr val="FD7914"/>
                </a:solidFill>
              </a:rPr>
              <a:t>inici</a:t>
            </a:r>
          </a:p>
        </p:txBody>
      </p:sp>
      <p:grpSp>
        <p:nvGrpSpPr>
          <p:cNvPr id="3" name="Group 17"/>
          <p:cNvGrpSpPr>
            <a:grpSpLocks/>
          </p:cNvGrpSpPr>
          <p:nvPr userDrawn="1"/>
        </p:nvGrpSpPr>
        <p:grpSpPr bwMode="auto">
          <a:xfrm>
            <a:off x="7224713" y="6624638"/>
            <a:ext cx="150812" cy="150812"/>
            <a:chOff x="4298" y="4128"/>
            <a:chExt cx="95" cy="95"/>
          </a:xfrm>
        </p:grpSpPr>
        <p:sp>
          <p:nvSpPr>
            <p:cNvPr id="5" name="Oval 18">
              <a:hlinkClick r:id="" action="ppaction://hlinkshowjump?jump=previousslide"/>
            </p:cNvPr>
            <p:cNvSpPr>
              <a:spLocks noChangeArrowheads="1"/>
            </p:cNvSpPr>
            <p:nvPr/>
          </p:nvSpPr>
          <p:spPr bwMode="auto">
            <a:xfrm>
              <a:off x="4298" y="4128"/>
              <a:ext cx="95" cy="95"/>
            </a:xfrm>
            <a:prstGeom prst="ellipse">
              <a:avLst/>
            </a:prstGeom>
            <a:solidFill>
              <a:srgbClr val="9513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a-ES" altLang="ca-ES"/>
            </a:p>
          </p:txBody>
        </p:sp>
        <p:sp>
          <p:nvSpPr>
            <p:cNvPr id="1041" name="AutoShape 19">
              <a:hlinkClick r:id="" action="ppaction://hlinkshowjump?jump=previousslide"/>
            </p:cNvPr>
            <p:cNvSpPr>
              <a:spLocks noChangeArrowheads="1"/>
            </p:cNvSpPr>
            <p:nvPr/>
          </p:nvSpPr>
          <p:spPr bwMode="auto">
            <a:xfrm rot="-5400000">
              <a:off x="4309" y="4150"/>
              <a:ext cx="57" cy="57"/>
            </a:xfrm>
            <a:prstGeom prst="triangle">
              <a:avLst>
                <a:gd name="adj" fmla="val 50000"/>
              </a:avLst>
            </a:prstGeom>
            <a:solidFill>
              <a:srgbClr val="D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a-ES" altLang="ca-ES"/>
            </a:p>
          </p:txBody>
        </p:sp>
      </p:grpSp>
      <p:grpSp>
        <p:nvGrpSpPr>
          <p:cNvPr id="4" name="Group 20"/>
          <p:cNvGrpSpPr>
            <a:grpSpLocks/>
          </p:cNvGrpSpPr>
          <p:nvPr userDrawn="1"/>
        </p:nvGrpSpPr>
        <p:grpSpPr bwMode="auto">
          <a:xfrm>
            <a:off x="1995488" y="6588125"/>
            <a:ext cx="119062" cy="179388"/>
            <a:chOff x="1973" y="4080"/>
            <a:chExt cx="95" cy="143"/>
          </a:xfrm>
        </p:grpSpPr>
        <p:sp>
          <p:nvSpPr>
            <p:cNvPr id="1037" name="Oval 21">
              <a:hlinkClick r:id="rId13" action="ppaction://hlinksldjump"/>
            </p:cNvPr>
            <p:cNvSpPr>
              <a:spLocks noChangeArrowheads="1"/>
            </p:cNvSpPr>
            <p:nvPr/>
          </p:nvSpPr>
          <p:spPr bwMode="auto">
            <a:xfrm rot="10800000">
              <a:off x="1973" y="4128"/>
              <a:ext cx="95" cy="95"/>
            </a:xfrm>
            <a:prstGeom prst="ellipse">
              <a:avLst/>
            </a:prstGeom>
            <a:noFill/>
            <a:ln w="19050">
              <a:solidFill>
                <a:srgbClr val="FD79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a-ES" altLang="ca-ES"/>
            </a:p>
          </p:txBody>
        </p:sp>
        <p:sp>
          <p:nvSpPr>
            <p:cNvPr id="1038" name="Rectangle 22">
              <a:hlinkClick r:id="rId1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001" y="4080"/>
              <a:ext cx="39" cy="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a-ES" altLang="ca-ES"/>
            </a:p>
          </p:txBody>
        </p:sp>
        <p:sp>
          <p:nvSpPr>
            <p:cNvPr id="1039" name="Line 23">
              <a:hlinkClick r:id="rId13" action="ppaction://hlinksldjump"/>
            </p:cNvPr>
            <p:cNvSpPr>
              <a:spLocks noChangeShapeType="1"/>
            </p:cNvSpPr>
            <p:nvPr/>
          </p:nvSpPr>
          <p:spPr bwMode="auto">
            <a:xfrm>
              <a:off x="2022" y="4107"/>
              <a:ext cx="0" cy="54"/>
            </a:xfrm>
            <a:prstGeom prst="line">
              <a:avLst/>
            </a:prstGeom>
            <a:noFill/>
            <a:ln w="19050">
              <a:solidFill>
                <a:srgbClr val="FD79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</p:grpSp>
      <p:sp>
        <p:nvSpPr>
          <p:cNvPr id="1051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95738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E3B2F5A3-A78A-41AE-BD72-8E6045505221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  <p:sp>
        <p:nvSpPr>
          <p:cNvPr id="1052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7475"/>
            <a:ext cx="828198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ca-ES"/>
              <a:t>Haga clic para cambiar el estilo de título	</a:t>
            </a:r>
          </a:p>
        </p:txBody>
      </p:sp>
      <p:pic>
        <p:nvPicPr>
          <p:cNvPr id="1053" name="Picture 29" descr="consorci_AOC_firma_pdf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291263"/>
            <a:ext cx="9779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" grpId="0"/>
      <p:bldP spid="1052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110000"/>
        <a:buFont typeface="Arial" panose="020B0604020202020204" pitchFamily="34" charset="0"/>
        <a:buAutoNum type="arabicPeriod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3048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125000"/>
        <a:buFont typeface="Arial" panose="020B0604020202020204" pitchFamily="34" charset="0"/>
        <a:buChar char="●"/>
        <a:defRPr sz="1600">
          <a:solidFill>
            <a:srgbClr val="4D4D4D"/>
          </a:solidFill>
          <a:latin typeface="+mn-lt"/>
        </a:defRPr>
      </a:lvl2pPr>
      <a:lvl3pPr marL="1181100" indent="-2667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125000"/>
        <a:buFont typeface="Arial" panose="020B0604020202020204" pitchFamily="34" charset="0"/>
        <a:buChar char="○"/>
        <a:defRPr sz="1400">
          <a:solidFill>
            <a:srgbClr val="4D4D4D"/>
          </a:solidFill>
          <a:latin typeface="+mn-lt"/>
        </a:defRPr>
      </a:lvl3pPr>
      <a:lvl4pPr marL="1638300" indent="-2667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25000"/>
        <a:buFont typeface="Arial" panose="020B0604020202020204" pitchFamily="34" charset="0"/>
        <a:buChar char="●"/>
        <a:defRPr sz="1400">
          <a:solidFill>
            <a:srgbClr val="4D4D4D"/>
          </a:solidFill>
          <a:latin typeface="+mn-lt"/>
        </a:defRPr>
      </a:lvl4pPr>
      <a:lvl5pPr marL="2095500" indent="-2667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○"/>
        <a:defRPr sz="1400">
          <a:solidFill>
            <a:srgbClr val="4D4D4D"/>
          </a:solidFill>
          <a:latin typeface="+mn-lt"/>
        </a:defRPr>
      </a:lvl5pPr>
      <a:lvl6pPr marL="2552700" indent="-2667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○"/>
        <a:defRPr sz="1400">
          <a:solidFill>
            <a:srgbClr val="4D4D4D"/>
          </a:solidFill>
          <a:latin typeface="+mn-lt"/>
        </a:defRPr>
      </a:lvl6pPr>
      <a:lvl7pPr marL="3009900" indent="-2667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○"/>
        <a:defRPr sz="1400">
          <a:solidFill>
            <a:srgbClr val="4D4D4D"/>
          </a:solidFill>
          <a:latin typeface="+mn-lt"/>
        </a:defRPr>
      </a:lvl7pPr>
      <a:lvl8pPr marL="3467100" indent="-2667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○"/>
        <a:defRPr sz="1400">
          <a:solidFill>
            <a:srgbClr val="4D4D4D"/>
          </a:solidFill>
          <a:latin typeface="+mn-lt"/>
        </a:defRPr>
      </a:lvl8pPr>
      <a:lvl9pPr marL="3924300" indent="-2667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○"/>
        <a:defRPr sz="1400">
          <a:solidFill>
            <a:srgbClr val="4D4D4D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692150"/>
            <a:ext cx="67786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ca-ES"/>
              <a:t>Títol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28775"/>
            <a:ext cx="6778625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6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ca-ES"/>
              <a:t>Haga clic para modificar el estilo de texto del patrón</a:t>
            </a:r>
          </a:p>
          <a:p>
            <a:pPr lvl="1"/>
            <a:r>
              <a:rPr lang="es-ES" altLang="ca-ES"/>
              <a:t>Segundo nivel</a:t>
            </a:r>
          </a:p>
          <a:p>
            <a:pPr lvl="1"/>
            <a:r>
              <a:rPr lang="es-ES" altLang="ca-ES"/>
              <a:t>Jkshdfsal fsl df´dsalkf ´sadlkf salkf sado kfsaf as´lkf ´dsalkf salkf sakjf asl´kf sakfj sa´kfsfnlksafs dlsa fdl´ska fálf álkfnalk´fnalkfnal´nfalnf lakf </a:t>
            </a:r>
          </a:p>
          <a:p>
            <a:pPr lvl="2"/>
            <a:r>
              <a:rPr lang="es-ES" altLang="ca-ES"/>
              <a:t>Tercer nivel</a:t>
            </a:r>
          </a:p>
          <a:p>
            <a:pPr lvl="3"/>
            <a:r>
              <a:rPr lang="es-ES" altLang="ca-ES"/>
              <a:t>Cuarto nivel</a:t>
            </a:r>
          </a:p>
          <a:p>
            <a:pPr lvl="4"/>
            <a:r>
              <a:rPr lang="es-ES" altLang="ca-ES"/>
              <a:t>Quinto nivel</a:t>
            </a:r>
          </a:p>
          <a:p>
            <a:pPr lvl="0"/>
            <a:r>
              <a:rPr lang="es-ES" altLang="ca-ES"/>
              <a:t>Gfdfsgsdgfdgdf</a:t>
            </a:r>
          </a:p>
          <a:p>
            <a:pPr lvl="0"/>
            <a:r>
              <a:rPr lang="es-ES" altLang="ca-ES"/>
              <a:t>Gfsojsdogjd</a:t>
            </a:r>
          </a:p>
        </p:txBody>
      </p:sp>
      <p:sp>
        <p:nvSpPr>
          <p:cNvPr id="48132" name="Line 4"/>
          <p:cNvSpPr>
            <a:spLocks noChangeShapeType="1"/>
          </p:cNvSpPr>
          <p:nvPr userDrawn="1"/>
        </p:nvSpPr>
        <p:spPr bwMode="auto">
          <a:xfrm>
            <a:off x="8670925" y="6597650"/>
            <a:ext cx="0" cy="187325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48133" name="Line 5"/>
          <p:cNvSpPr>
            <a:spLocks noChangeShapeType="1"/>
          </p:cNvSpPr>
          <p:nvPr userDrawn="1"/>
        </p:nvSpPr>
        <p:spPr bwMode="auto">
          <a:xfrm>
            <a:off x="7159625" y="6597650"/>
            <a:ext cx="0" cy="18732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48134" name="Line 6"/>
          <p:cNvSpPr>
            <a:spLocks noChangeShapeType="1"/>
          </p:cNvSpPr>
          <p:nvPr userDrawn="1"/>
        </p:nvSpPr>
        <p:spPr bwMode="auto">
          <a:xfrm>
            <a:off x="2049463" y="6597650"/>
            <a:ext cx="0" cy="187325"/>
          </a:xfrm>
          <a:prstGeom prst="line">
            <a:avLst/>
          </a:prstGeom>
          <a:noFill/>
          <a:ln w="19050">
            <a:solidFill>
              <a:srgbClr val="FD79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a-ES"/>
          </a:p>
        </p:txBody>
      </p:sp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8742363" y="6624638"/>
            <a:ext cx="150812" cy="150812"/>
            <a:chOff x="5465" y="4128"/>
            <a:chExt cx="95" cy="95"/>
          </a:xfrm>
        </p:grpSpPr>
        <p:sp>
          <p:nvSpPr>
            <p:cNvPr id="2066" name="Oval 8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 rot="10800000">
              <a:off x="5465" y="4128"/>
              <a:ext cx="95" cy="95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a-ES" altLang="ca-ES"/>
            </a:p>
          </p:txBody>
        </p:sp>
        <p:sp>
          <p:nvSpPr>
            <p:cNvPr id="2067" name="AutoShape 9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 rot="5400000">
              <a:off x="5491" y="4144"/>
              <a:ext cx="57" cy="57"/>
            </a:xfrm>
            <a:prstGeom prst="triangle">
              <a:avLst>
                <a:gd name="adj" fmla="val 50000"/>
              </a:avLst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a-ES" altLang="ca-ES"/>
            </a:p>
          </p:txBody>
        </p:sp>
      </p:grpSp>
      <p:sp>
        <p:nvSpPr>
          <p:cNvPr id="48138" name="Text Box 10">
            <a:hlinkClick r:id="rId13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2230438" y="6559550"/>
            <a:ext cx="469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ca-ES" sz="1200">
                <a:solidFill>
                  <a:srgbClr val="FD7914"/>
                </a:solidFill>
              </a:rPr>
              <a:t>inici</a:t>
            </a:r>
          </a:p>
        </p:txBody>
      </p:sp>
      <p:grpSp>
        <p:nvGrpSpPr>
          <p:cNvPr id="3" name="Group 11"/>
          <p:cNvGrpSpPr>
            <a:grpSpLocks/>
          </p:cNvGrpSpPr>
          <p:nvPr userDrawn="1"/>
        </p:nvGrpSpPr>
        <p:grpSpPr bwMode="auto">
          <a:xfrm>
            <a:off x="7224713" y="6624638"/>
            <a:ext cx="150812" cy="150812"/>
            <a:chOff x="4298" y="4128"/>
            <a:chExt cx="95" cy="95"/>
          </a:xfrm>
        </p:grpSpPr>
        <p:sp>
          <p:nvSpPr>
            <p:cNvPr id="2064" name="Oval 12">
              <a:hlinkClick r:id="" action="ppaction://hlinkshowjump?jump=previousslide"/>
            </p:cNvPr>
            <p:cNvSpPr>
              <a:spLocks noChangeArrowheads="1"/>
            </p:cNvSpPr>
            <p:nvPr/>
          </p:nvSpPr>
          <p:spPr bwMode="auto">
            <a:xfrm>
              <a:off x="4298" y="4128"/>
              <a:ext cx="95" cy="95"/>
            </a:xfrm>
            <a:prstGeom prst="ellipse">
              <a:avLst/>
            </a:prstGeom>
            <a:solidFill>
              <a:srgbClr val="9513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a-ES" altLang="ca-ES"/>
            </a:p>
          </p:txBody>
        </p:sp>
        <p:sp>
          <p:nvSpPr>
            <p:cNvPr id="2065" name="AutoShape 13">
              <a:hlinkClick r:id="" action="ppaction://hlinkshowjump?jump=previousslide"/>
            </p:cNvPr>
            <p:cNvSpPr>
              <a:spLocks noChangeArrowheads="1"/>
            </p:cNvSpPr>
            <p:nvPr/>
          </p:nvSpPr>
          <p:spPr bwMode="auto">
            <a:xfrm rot="-5400000">
              <a:off x="4309" y="4150"/>
              <a:ext cx="57" cy="57"/>
            </a:xfrm>
            <a:prstGeom prst="triangle">
              <a:avLst>
                <a:gd name="adj" fmla="val 50000"/>
              </a:avLst>
            </a:prstGeom>
            <a:solidFill>
              <a:srgbClr val="D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a-ES" altLang="ca-ES"/>
            </a:p>
          </p:txBody>
        </p:sp>
      </p:grpSp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2136775" y="6588125"/>
            <a:ext cx="119063" cy="179388"/>
            <a:chOff x="1973" y="4080"/>
            <a:chExt cx="95" cy="143"/>
          </a:xfrm>
        </p:grpSpPr>
        <p:sp>
          <p:nvSpPr>
            <p:cNvPr id="2061" name="Oval 15">
              <a:hlinkClick r:id="rId13" action="ppaction://hlinksldjump"/>
            </p:cNvPr>
            <p:cNvSpPr>
              <a:spLocks noChangeArrowheads="1"/>
            </p:cNvSpPr>
            <p:nvPr/>
          </p:nvSpPr>
          <p:spPr bwMode="auto">
            <a:xfrm rot="10800000">
              <a:off x="1973" y="4128"/>
              <a:ext cx="95" cy="95"/>
            </a:xfrm>
            <a:prstGeom prst="ellipse">
              <a:avLst/>
            </a:prstGeom>
            <a:noFill/>
            <a:ln w="19050">
              <a:solidFill>
                <a:srgbClr val="FD79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a-ES" altLang="ca-ES"/>
            </a:p>
          </p:txBody>
        </p:sp>
        <p:sp>
          <p:nvSpPr>
            <p:cNvPr id="2062" name="Rectangle 16">
              <a:hlinkClick r:id="rId1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001" y="4080"/>
              <a:ext cx="39" cy="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a-ES" altLang="ca-ES"/>
            </a:p>
          </p:txBody>
        </p:sp>
        <p:sp>
          <p:nvSpPr>
            <p:cNvPr id="2063" name="Line 17">
              <a:hlinkClick r:id="rId13" action="ppaction://hlinksldjump"/>
            </p:cNvPr>
            <p:cNvSpPr>
              <a:spLocks noChangeShapeType="1"/>
            </p:cNvSpPr>
            <p:nvPr/>
          </p:nvSpPr>
          <p:spPr bwMode="auto">
            <a:xfrm>
              <a:off x="2022" y="4107"/>
              <a:ext cx="0" cy="54"/>
            </a:xfrm>
            <a:prstGeom prst="line">
              <a:avLst/>
            </a:prstGeom>
            <a:noFill/>
            <a:ln w="19050">
              <a:solidFill>
                <a:srgbClr val="FD79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</p:grpSp>
      <p:sp>
        <p:nvSpPr>
          <p:cNvPr id="4814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95738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2257D0DF-784D-4B06-BBAB-BD47F00F02B2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  <p:pic>
        <p:nvPicPr>
          <p:cNvPr id="48149" name="Picture 21" descr="consorci_AOC_firma_pdf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291263"/>
            <a:ext cx="9779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38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110000"/>
        <a:buFont typeface="Arial" panose="020B0604020202020204" pitchFamily="34" charset="0"/>
        <a:buAutoNum type="arabicPeriod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3048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AutoNum type="arabicPeriod"/>
        <a:defRPr sz="1600">
          <a:solidFill>
            <a:srgbClr val="4D4D4D"/>
          </a:solidFill>
          <a:latin typeface="+mn-lt"/>
        </a:defRPr>
      </a:lvl2pPr>
      <a:lvl3pPr marL="1181100" indent="-2667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Arial" panose="020B0604020202020204" pitchFamily="34" charset="0"/>
        <a:buAutoNum type="arabicPeriod"/>
        <a:defRPr sz="1400">
          <a:solidFill>
            <a:srgbClr val="4D4D4D"/>
          </a:solidFill>
          <a:latin typeface="+mn-lt"/>
        </a:defRPr>
      </a:lvl3pPr>
      <a:lvl4pPr marL="1638300" indent="-2667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Arial" panose="020B0604020202020204" pitchFamily="34" charset="0"/>
        <a:buAutoNum type="arabicPeriod"/>
        <a:defRPr sz="1400">
          <a:solidFill>
            <a:srgbClr val="4D4D4D"/>
          </a:solidFill>
          <a:latin typeface="+mn-lt"/>
        </a:defRPr>
      </a:lvl4pPr>
      <a:lvl5pPr marL="2095500" indent="-2667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Arial" panose="020B0604020202020204" pitchFamily="34" charset="0"/>
        <a:buAutoNum type="arabicPeriod"/>
        <a:defRPr sz="1400">
          <a:solidFill>
            <a:srgbClr val="4D4D4D"/>
          </a:solidFill>
          <a:latin typeface="+mn-lt"/>
        </a:defRPr>
      </a:lvl5pPr>
      <a:lvl6pPr marL="2552700" indent="-266700" algn="l" rtl="0" fontAlgn="base">
        <a:spcBef>
          <a:spcPct val="20000"/>
        </a:spcBef>
        <a:spcAft>
          <a:spcPct val="0"/>
        </a:spcAft>
        <a:buClr>
          <a:srgbClr val="FF6600"/>
        </a:buClr>
        <a:buFont typeface="Arial" charset="0"/>
        <a:buAutoNum type="arabicPeriod"/>
        <a:defRPr sz="1400">
          <a:solidFill>
            <a:srgbClr val="4D4D4D"/>
          </a:solidFill>
          <a:latin typeface="+mn-lt"/>
        </a:defRPr>
      </a:lvl6pPr>
      <a:lvl7pPr marL="3009900" indent="-266700" algn="l" rtl="0" fontAlgn="base">
        <a:spcBef>
          <a:spcPct val="20000"/>
        </a:spcBef>
        <a:spcAft>
          <a:spcPct val="0"/>
        </a:spcAft>
        <a:buClr>
          <a:srgbClr val="FF6600"/>
        </a:buClr>
        <a:buFont typeface="Arial" charset="0"/>
        <a:buAutoNum type="arabicPeriod"/>
        <a:defRPr sz="1400">
          <a:solidFill>
            <a:srgbClr val="4D4D4D"/>
          </a:solidFill>
          <a:latin typeface="+mn-lt"/>
        </a:defRPr>
      </a:lvl7pPr>
      <a:lvl8pPr marL="3467100" indent="-266700" algn="l" rtl="0" fontAlgn="base">
        <a:spcBef>
          <a:spcPct val="20000"/>
        </a:spcBef>
        <a:spcAft>
          <a:spcPct val="0"/>
        </a:spcAft>
        <a:buClr>
          <a:srgbClr val="FF6600"/>
        </a:buClr>
        <a:buFont typeface="Arial" charset="0"/>
        <a:buAutoNum type="arabicPeriod"/>
        <a:defRPr sz="1400">
          <a:solidFill>
            <a:srgbClr val="4D4D4D"/>
          </a:solidFill>
          <a:latin typeface="+mn-lt"/>
        </a:defRPr>
      </a:lvl8pPr>
      <a:lvl9pPr marL="3924300" indent="-266700" algn="l" rtl="0" fontAlgn="base">
        <a:spcBef>
          <a:spcPct val="20000"/>
        </a:spcBef>
        <a:spcAft>
          <a:spcPct val="0"/>
        </a:spcAft>
        <a:buClr>
          <a:srgbClr val="FF6600"/>
        </a:buClr>
        <a:buFont typeface="Arial" charset="0"/>
        <a:buAutoNum type="arabicPeriod"/>
        <a:defRPr sz="1400">
          <a:solidFill>
            <a:srgbClr val="4D4D4D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30550" y="2781300"/>
            <a:ext cx="3457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ca-ES"/>
              <a:t>Haga clic para cambiar el estilo de título	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30550" y="4005263"/>
            <a:ext cx="3529013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ca-ES"/>
              <a:t>Haga clic para modificar el estilo de texto del patrón</a:t>
            </a:r>
          </a:p>
          <a:p>
            <a:pPr lvl="1"/>
            <a:r>
              <a:rPr lang="es-ES" altLang="ca-ES"/>
              <a:t>Segundo nivel</a:t>
            </a: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42753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DAD4AD2-48D3-4B09-A69B-641A4F96BE4A}" type="slidenum">
              <a:rPr lang="es-ES" altLang="ca-ES"/>
              <a:pPr>
                <a:defRPr/>
              </a:pPr>
              <a:t>‹#›</a:t>
            </a:fld>
            <a:endParaRPr lang="es-ES" altLang="ca-ES"/>
          </a:p>
        </p:txBody>
      </p:sp>
      <p:grpSp>
        <p:nvGrpSpPr>
          <p:cNvPr id="2" name="Group 5"/>
          <p:cNvGrpSpPr>
            <a:grpSpLocks/>
          </p:cNvGrpSpPr>
          <p:nvPr userDrawn="1"/>
        </p:nvGrpSpPr>
        <p:grpSpPr bwMode="auto">
          <a:xfrm>
            <a:off x="3059113" y="2855913"/>
            <a:ext cx="0" cy="825500"/>
            <a:chOff x="1927" y="1799"/>
            <a:chExt cx="0" cy="520"/>
          </a:xfrm>
        </p:grpSpPr>
        <p:sp>
          <p:nvSpPr>
            <p:cNvPr id="3103" name="Line 6"/>
            <p:cNvSpPr>
              <a:spLocks noChangeShapeType="1"/>
            </p:cNvSpPr>
            <p:nvPr/>
          </p:nvSpPr>
          <p:spPr bwMode="auto">
            <a:xfrm>
              <a:off x="1927" y="1799"/>
              <a:ext cx="0" cy="306"/>
            </a:xfrm>
            <a:prstGeom prst="line">
              <a:avLst/>
            </a:prstGeom>
            <a:noFill/>
            <a:ln w="19050">
              <a:solidFill>
                <a:srgbClr val="FD79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104" name="Line 7"/>
            <p:cNvSpPr>
              <a:spLocks noChangeShapeType="1"/>
            </p:cNvSpPr>
            <p:nvPr/>
          </p:nvSpPr>
          <p:spPr bwMode="auto">
            <a:xfrm>
              <a:off x="1927" y="2160"/>
              <a:ext cx="0" cy="159"/>
            </a:xfrm>
            <a:prstGeom prst="line">
              <a:avLst/>
            </a:prstGeom>
            <a:noFill/>
            <a:ln w="19050">
              <a:solidFill>
                <a:srgbClr val="FD79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</p:grpSp>
      <p:sp>
        <p:nvSpPr>
          <p:cNvPr id="120840" name="Oval 8"/>
          <p:cNvSpPr>
            <a:spLocks noChangeArrowheads="1"/>
          </p:cNvSpPr>
          <p:nvPr userDrawn="1"/>
        </p:nvSpPr>
        <p:spPr bwMode="auto">
          <a:xfrm>
            <a:off x="6824663" y="2863850"/>
            <a:ext cx="485775" cy="485775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20841" name="Oval 9"/>
          <p:cNvSpPr>
            <a:spLocks noChangeArrowheads="1"/>
          </p:cNvSpPr>
          <p:nvPr userDrawn="1"/>
        </p:nvSpPr>
        <p:spPr bwMode="auto">
          <a:xfrm>
            <a:off x="7399338" y="2863850"/>
            <a:ext cx="485775" cy="485775"/>
          </a:xfrm>
          <a:prstGeom prst="ellipse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grpSp>
        <p:nvGrpSpPr>
          <p:cNvPr id="3" name="Group 10"/>
          <p:cNvGrpSpPr>
            <a:grpSpLocks/>
          </p:cNvGrpSpPr>
          <p:nvPr userDrawn="1"/>
        </p:nvGrpSpPr>
        <p:grpSpPr bwMode="auto">
          <a:xfrm>
            <a:off x="3059113" y="2855913"/>
            <a:ext cx="1587" cy="825500"/>
            <a:chOff x="4253" y="1799"/>
            <a:chExt cx="0" cy="520"/>
          </a:xfrm>
        </p:grpSpPr>
        <p:sp>
          <p:nvSpPr>
            <p:cNvPr id="3101" name="Line 11"/>
            <p:cNvSpPr>
              <a:spLocks noChangeShapeType="1"/>
            </p:cNvSpPr>
            <p:nvPr/>
          </p:nvSpPr>
          <p:spPr bwMode="auto">
            <a:xfrm>
              <a:off x="4253" y="1799"/>
              <a:ext cx="0" cy="30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102" name="Line 12"/>
            <p:cNvSpPr>
              <a:spLocks noChangeShapeType="1"/>
            </p:cNvSpPr>
            <p:nvPr/>
          </p:nvSpPr>
          <p:spPr bwMode="auto">
            <a:xfrm>
              <a:off x="4253" y="2160"/>
              <a:ext cx="0" cy="15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</p:grpSp>
      <p:grpSp>
        <p:nvGrpSpPr>
          <p:cNvPr id="4" name="Group 13"/>
          <p:cNvGrpSpPr>
            <a:grpSpLocks/>
          </p:cNvGrpSpPr>
          <p:nvPr userDrawn="1"/>
        </p:nvGrpSpPr>
        <p:grpSpPr bwMode="auto">
          <a:xfrm>
            <a:off x="6732588" y="2855913"/>
            <a:ext cx="1587" cy="825500"/>
            <a:chOff x="5193" y="1799"/>
            <a:chExt cx="0" cy="520"/>
          </a:xfrm>
        </p:grpSpPr>
        <p:sp>
          <p:nvSpPr>
            <p:cNvPr id="3099" name="Line 14"/>
            <p:cNvSpPr>
              <a:spLocks noChangeShapeType="1"/>
            </p:cNvSpPr>
            <p:nvPr/>
          </p:nvSpPr>
          <p:spPr bwMode="auto">
            <a:xfrm>
              <a:off x="5193" y="1799"/>
              <a:ext cx="0" cy="306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100" name="Line 15"/>
            <p:cNvSpPr>
              <a:spLocks noChangeShapeType="1"/>
            </p:cNvSpPr>
            <p:nvPr/>
          </p:nvSpPr>
          <p:spPr bwMode="auto">
            <a:xfrm>
              <a:off x="5193" y="2160"/>
              <a:ext cx="0" cy="159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</p:grpSp>
      <p:sp>
        <p:nvSpPr>
          <p:cNvPr id="120848" name="Oval 16"/>
          <p:cNvSpPr>
            <a:spLocks noChangeArrowheads="1"/>
          </p:cNvSpPr>
          <p:nvPr userDrawn="1"/>
        </p:nvSpPr>
        <p:spPr bwMode="auto">
          <a:xfrm>
            <a:off x="8316913" y="2863850"/>
            <a:ext cx="485775" cy="485775"/>
          </a:xfrm>
          <a:prstGeom prst="ellipse">
            <a:avLst/>
          </a:prstGeom>
          <a:noFill/>
          <a:ln w="19050">
            <a:solidFill>
              <a:srgbClr val="FD79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20849" name="Line 17"/>
          <p:cNvSpPr>
            <a:spLocks noChangeShapeType="1"/>
          </p:cNvSpPr>
          <p:nvPr userDrawn="1"/>
        </p:nvSpPr>
        <p:spPr bwMode="auto">
          <a:xfrm>
            <a:off x="8243888" y="6599238"/>
            <a:ext cx="0" cy="187325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120850" name="Line 18"/>
          <p:cNvSpPr>
            <a:spLocks noChangeShapeType="1"/>
          </p:cNvSpPr>
          <p:nvPr userDrawn="1"/>
        </p:nvSpPr>
        <p:spPr bwMode="auto">
          <a:xfrm>
            <a:off x="6732588" y="6597650"/>
            <a:ext cx="0" cy="18732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120851" name="Line 19"/>
          <p:cNvSpPr>
            <a:spLocks noChangeShapeType="1"/>
          </p:cNvSpPr>
          <p:nvPr userDrawn="1"/>
        </p:nvSpPr>
        <p:spPr bwMode="auto">
          <a:xfrm>
            <a:off x="3057525" y="6599238"/>
            <a:ext cx="0" cy="187325"/>
          </a:xfrm>
          <a:prstGeom prst="line">
            <a:avLst/>
          </a:prstGeom>
          <a:noFill/>
          <a:ln w="19050">
            <a:solidFill>
              <a:srgbClr val="FD79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a-ES"/>
          </a:p>
        </p:txBody>
      </p:sp>
      <p:grpSp>
        <p:nvGrpSpPr>
          <p:cNvPr id="5" name="Group 20"/>
          <p:cNvGrpSpPr>
            <a:grpSpLocks/>
          </p:cNvGrpSpPr>
          <p:nvPr userDrawn="1"/>
        </p:nvGrpSpPr>
        <p:grpSpPr bwMode="auto">
          <a:xfrm>
            <a:off x="8315325" y="6626225"/>
            <a:ext cx="150813" cy="150813"/>
            <a:chOff x="5465" y="4128"/>
            <a:chExt cx="95" cy="95"/>
          </a:xfrm>
        </p:grpSpPr>
        <p:sp>
          <p:nvSpPr>
            <p:cNvPr id="3097" name="Oval 21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 rot="10800000">
              <a:off x="5465" y="4128"/>
              <a:ext cx="95" cy="95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a-ES" altLang="ca-ES"/>
            </a:p>
          </p:txBody>
        </p:sp>
        <p:sp>
          <p:nvSpPr>
            <p:cNvPr id="3098" name="AutoShape 22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 rot="5400000">
              <a:off x="5491" y="4144"/>
              <a:ext cx="57" cy="57"/>
            </a:xfrm>
            <a:prstGeom prst="triangle">
              <a:avLst>
                <a:gd name="adj" fmla="val 50000"/>
              </a:avLst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a-ES" altLang="ca-ES"/>
            </a:p>
          </p:txBody>
        </p:sp>
      </p:grpSp>
      <p:sp>
        <p:nvSpPr>
          <p:cNvPr id="120855" name="Text Box 23">
            <a:hlinkClick r:id="rId13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3238500" y="6561138"/>
            <a:ext cx="469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ca-ES" sz="1200">
                <a:solidFill>
                  <a:srgbClr val="FD7914"/>
                </a:solidFill>
              </a:rPr>
              <a:t>inici</a:t>
            </a:r>
          </a:p>
        </p:txBody>
      </p:sp>
      <p:grpSp>
        <p:nvGrpSpPr>
          <p:cNvPr id="6" name="Group 24"/>
          <p:cNvGrpSpPr>
            <a:grpSpLocks/>
          </p:cNvGrpSpPr>
          <p:nvPr userDrawn="1"/>
        </p:nvGrpSpPr>
        <p:grpSpPr bwMode="auto">
          <a:xfrm>
            <a:off x="6797675" y="6626225"/>
            <a:ext cx="150813" cy="150813"/>
            <a:chOff x="4298" y="4128"/>
            <a:chExt cx="95" cy="95"/>
          </a:xfrm>
        </p:grpSpPr>
        <p:sp>
          <p:nvSpPr>
            <p:cNvPr id="3095" name="Oval 25">
              <a:hlinkClick r:id="" action="ppaction://hlinkshowjump?jump=previousslide"/>
            </p:cNvPr>
            <p:cNvSpPr>
              <a:spLocks noChangeArrowheads="1"/>
            </p:cNvSpPr>
            <p:nvPr/>
          </p:nvSpPr>
          <p:spPr bwMode="auto">
            <a:xfrm>
              <a:off x="4298" y="4128"/>
              <a:ext cx="95" cy="95"/>
            </a:xfrm>
            <a:prstGeom prst="ellipse">
              <a:avLst/>
            </a:prstGeom>
            <a:solidFill>
              <a:srgbClr val="9513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a-ES" altLang="ca-ES"/>
            </a:p>
          </p:txBody>
        </p:sp>
        <p:sp>
          <p:nvSpPr>
            <p:cNvPr id="3096" name="AutoShape 26">
              <a:hlinkClick r:id="" action="ppaction://hlinkshowjump?jump=previousslide"/>
            </p:cNvPr>
            <p:cNvSpPr>
              <a:spLocks noChangeArrowheads="1"/>
            </p:cNvSpPr>
            <p:nvPr/>
          </p:nvSpPr>
          <p:spPr bwMode="auto">
            <a:xfrm rot="-5400000">
              <a:off x="4309" y="4150"/>
              <a:ext cx="57" cy="57"/>
            </a:xfrm>
            <a:prstGeom prst="triangle">
              <a:avLst>
                <a:gd name="adj" fmla="val 50000"/>
              </a:avLst>
            </a:prstGeom>
            <a:solidFill>
              <a:srgbClr val="D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a-ES" altLang="ca-ES"/>
            </a:p>
          </p:txBody>
        </p:sp>
      </p:grpSp>
      <p:grpSp>
        <p:nvGrpSpPr>
          <p:cNvPr id="7" name="Group 27"/>
          <p:cNvGrpSpPr>
            <a:grpSpLocks/>
          </p:cNvGrpSpPr>
          <p:nvPr userDrawn="1"/>
        </p:nvGrpSpPr>
        <p:grpSpPr bwMode="auto">
          <a:xfrm>
            <a:off x="3144838" y="6589713"/>
            <a:ext cx="119062" cy="179387"/>
            <a:chOff x="1973" y="4080"/>
            <a:chExt cx="95" cy="143"/>
          </a:xfrm>
        </p:grpSpPr>
        <p:sp>
          <p:nvSpPr>
            <p:cNvPr id="3092" name="Oval 28">
              <a:hlinkClick r:id="rId13" action="ppaction://hlinksldjump"/>
            </p:cNvPr>
            <p:cNvSpPr>
              <a:spLocks noChangeArrowheads="1"/>
            </p:cNvSpPr>
            <p:nvPr/>
          </p:nvSpPr>
          <p:spPr bwMode="auto">
            <a:xfrm rot="10800000">
              <a:off x="1973" y="4128"/>
              <a:ext cx="95" cy="95"/>
            </a:xfrm>
            <a:prstGeom prst="ellipse">
              <a:avLst/>
            </a:prstGeom>
            <a:noFill/>
            <a:ln w="19050">
              <a:solidFill>
                <a:srgbClr val="FD79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a-ES" altLang="ca-ES"/>
            </a:p>
          </p:txBody>
        </p:sp>
        <p:sp>
          <p:nvSpPr>
            <p:cNvPr id="3093" name="Rectangle 29">
              <a:hlinkClick r:id="rId1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001" y="4080"/>
              <a:ext cx="39" cy="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a-ES" altLang="ca-ES"/>
            </a:p>
          </p:txBody>
        </p:sp>
        <p:sp>
          <p:nvSpPr>
            <p:cNvPr id="3094" name="Line 30">
              <a:hlinkClick r:id="rId13" action="ppaction://hlinksldjump"/>
            </p:cNvPr>
            <p:cNvSpPr>
              <a:spLocks noChangeShapeType="1"/>
            </p:cNvSpPr>
            <p:nvPr/>
          </p:nvSpPr>
          <p:spPr bwMode="auto">
            <a:xfrm>
              <a:off x="2022" y="4107"/>
              <a:ext cx="0" cy="54"/>
            </a:xfrm>
            <a:prstGeom prst="line">
              <a:avLst/>
            </a:prstGeom>
            <a:noFill/>
            <a:ln w="19050">
              <a:solidFill>
                <a:srgbClr val="FD79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</p:grpSp>
      <p:pic>
        <p:nvPicPr>
          <p:cNvPr id="3090" name="Picture 3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734050"/>
            <a:ext cx="21732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65" name="Picture 33" descr="consorci_AOC_firma_pdf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2730500"/>
            <a:ext cx="1985962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2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2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2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5 0.00232 L 0.40382 -1.58675E-6 " pathEditMode="fixed" rAng="0" ptsTypes="AA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00" y="-1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4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4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4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16319 -3.7037E-7 " pathEditMode="fixed" rAng="0" ptsTypes="AA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0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2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/>
      <p:bldP spid="12083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8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400"/>
                        <p:tgtEl>
                          <p:spTgt spid="12083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8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400"/>
                        <p:tgtEl>
                          <p:spTgt spid="12083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8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400"/>
                        <p:tgtEl>
                          <p:spTgt spid="12083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8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400"/>
                        <p:tgtEl>
                          <p:spTgt spid="12083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8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400"/>
                        <p:tgtEl>
                          <p:spTgt spid="1208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840" grpId="0" animBg="1"/>
      <p:bldP spid="120841" grpId="0" animBg="1"/>
      <p:bldP spid="120848" grpId="0" animBg="1"/>
      <p:bldP spid="120855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1400">
          <a:solidFill>
            <a:srgbClr val="4D4D4D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D4D4D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defRPr sz="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9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jp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24.png"/><Relationship Id="rId5" Type="http://schemas.openxmlformats.org/officeDocument/2006/relationships/image" Target="../media/image19.jpeg"/><Relationship Id="rId10" Type="http://schemas.openxmlformats.org/officeDocument/2006/relationships/image" Target="../media/image23.jpeg"/><Relationship Id="rId4" Type="http://schemas.openxmlformats.org/officeDocument/2006/relationships/image" Target="../media/image4.jpe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jp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png"/><Relationship Id="rId5" Type="http://schemas.openxmlformats.org/officeDocument/2006/relationships/image" Target="../media/image5.jpeg"/><Relationship Id="rId10" Type="http://schemas.openxmlformats.org/officeDocument/2006/relationships/image" Target="../media/image25.jpeg"/><Relationship Id="rId4" Type="http://schemas.openxmlformats.org/officeDocument/2006/relationships/image" Target="../media/image4.jpe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8.jp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130550" y="2000250"/>
            <a:ext cx="3457575" cy="2357438"/>
          </a:xfrm>
        </p:spPr>
        <p:txBody>
          <a:bodyPr/>
          <a:lstStyle/>
          <a:p>
            <a:pPr eaLnBrk="1" hangingPunct="1"/>
            <a:br>
              <a:rPr lang="ca-ES" altLang="ca-ES" dirty="0"/>
            </a:br>
            <a:r>
              <a:rPr lang="ca-ES" altLang="ca-ES" dirty="0"/>
              <a:t>Proposta Solució Observabilitat</a:t>
            </a:r>
            <a:br>
              <a:rPr lang="ca-ES" altLang="ca-ES" dirty="0"/>
            </a:br>
            <a:br>
              <a:rPr lang="ca-ES" altLang="ca-ES" sz="1400" dirty="0"/>
            </a:br>
            <a:br>
              <a:rPr lang="ca-ES" altLang="ca-ES" sz="1400" dirty="0"/>
            </a:br>
            <a:r>
              <a:rPr lang="ca-ES" altLang="ca-ES" sz="1800" dirty="0"/>
              <a:t>Àrea de Tecnologia</a:t>
            </a:r>
            <a:br>
              <a:rPr lang="ca-ES" altLang="ca-ES" sz="1400" dirty="0"/>
            </a:br>
            <a:r>
              <a:rPr lang="ca-ES" altLang="ca-ES" sz="1400" dirty="0"/>
              <a:t>Unitat de Sistemes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0375" y="4429125"/>
            <a:ext cx="3673475" cy="581025"/>
          </a:xfrm>
        </p:spPr>
        <p:txBody>
          <a:bodyPr/>
          <a:lstStyle/>
          <a:p>
            <a:pPr marL="0" indent="0" eaLnBrk="1" hangingPunct="1"/>
            <a:r>
              <a:rPr lang="es-ES" altLang="ca-ES" sz="1600" dirty="0">
                <a:solidFill>
                  <a:srgbClr val="FF0000"/>
                </a:solidFill>
              </a:rPr>
              <a:t>15/11/2022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altLang="ca-ES" dirty="0"/>
              <a:t>Solucions analitzades – New </a:t>
            </a:r>
            <a:r>
              <a:rPr lang="ca-ES" altLang="ca-ES" dirty="0" err="1"/>
              <a:t>Relic</a:t>
            </a:r>
            <a:endParaRPr lang="ca-ES" altLang="ca-ES" dirty="0"/>
          </a:p>
        </p:txBody>
      </p:sp>
      <p:sp>
        <p:nvSpPr>
          <p:cNvPr id="10246" name="AutoShape 2" descr="Resultat d'imatges de nexica"/>
          <p:cNvSpPr>
            <a:spLocks noChangeAspect="1" noChangeArrowheads="1"/>
          </p:cNvSpPr>
          <p:nvPr/>
        </p:nvSpPr>
        <p:spPr bwMode="auto">
          <a:xfrm>
            <a:off x="155575" y="-1004888"/>
            <a:ext cx="2095500" cy="20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ca-ES" dirty="0"/>
          </a:p>
        </p:txBody>
      </p:sp>
      <p:sp>
        <p:nvSpPr>
          <p:cNvPr id="10247" name="AutoShape 4" descr="Resultat d'imatges de nexica"/>
          <p:cNvSpPr>
            <a:spLocks noChangeAspect="1" noChangeArrowheads="1"/>
          </p:cNvSpPr>
          <p:nvPr/>
        </p:nvSpPr>
        <p:spPr bwMode="auto">
          <a:xfrm>
            <a:off x="307975" y="-852488"/>
            <a:ext cx="2095500" cy="20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ca-ES" dirty="0"/>
          </a:p>
        </p:txBody>
      </p:sp>
      <p:pic>
        <p:nvPicPr>
          <p:cNvPr id="3" name="Imatge 2">
            <a:extLst>
              <a:ext uri="{FF2B5EF4-FFF2-40B4-BE49-F238E27FC236}">
                <a16:creationId xmlns:a16="http://schemas.microsoft.com/office/drawing/2014/main" id="{1E46A628-4093-4005-5D1B-08FC61DF4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1252537"/>
            <a:ext cx="66865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8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altLang="ca-ES" dirty="0"/>
              <a:t>Solucions analitzades – New </a:t>
            </a:r>
            <a:r>
              <a:rPr lang="ca-ES" altLang="ca-ES" dirty="0" err="1"/>
              <a:t>Relic</a:t>
            </a:r>
            <a:endParaRPr lang="ca-ES" altLang="ca-ES" dirty="0"/>
          </a:p>
        </p:txBody>
      </p:sp>
      <p:sp>
        <p:nvSpPr>
          <p:cNvPr id="10246" name="AutoShape 2" descr="Resultat d'imatges de nexica"/>
          <p:cNvSpPr>
            <a:spLocks noChangeAspect="1" noChangeArrowheads="1"/>
          </p:cNvSpPr>
          <p:nvPr/>
        </p:nvSpPr>
        <p:spPr bwMode="auto">
          <a:xfrm>
            <a:off x="155575" y="-1004888"/>
            <a:ext cx="2095500" cy="20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ca-ES" dirty="0"/>
          </a:p>
        </p:txBody>
      </p:sp>
      <p:sp>
        <p:nvSpPr>
          <p:cNvPr id="10247" name="AutoShape 4" descr="Resultat d'imatges de nexica"/>
          <p:cNvSpPr>
            <a:spLocks noChangeAspect="1" noChangeArrowheads="1"/>
          </p:cNvSpPr>
          <p:nvPr/>
        </p:nvSpPr>
        <p:spPr bwMode="auto">
          <a:xfrm>
            <a:off x="307975" y="-852488"/>
            <a:ext cx="2095500" cy="20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ca-ES" dirty="0"/>
          </a:p>
        </p:txBody>
      </p:sp>
      <p:pic>
        <p:nvPicPr>
          <p:cNvPr id="4" name="Imatge 3">
            <a:extLst>
              <a:ext uri="{FF2B5EF4-FFF2-40B4-BE49-F238E27FC236}">
                <a16:creationId xmlns:a16="http://schemas.microsoft.com/office/drawing/2014/main" id="{B6A627A6-B2CE-5192-6F46-17103A7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325" y="1628800"/>
            <a:ext cx="6551712" cy="412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00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altLang="ca-ES" dirty="0"/>
              <a:t>Solucions analitzades – New </a:t>
            </a:r>
            <a:r>
              <a:rPr lang="ca-ES" altLang="ca-ES" dirty="0" err="1"/>
              <a:t>Relic</a:t>
            </a:r>
            <a:endParaRPr lang="ca-ES" altLang="ca-ES" dirty="0"/>
          </a:p>
        </p:txBody>
      </p:sp>
      <p:sp>
        <p:nvSpPr>
          <p:cNvPr id="10246" name="AutoShape 2" descr="Resultat d'imatges de nexica"/>
          <p:cNvSpPr>
            <a:spLocks noChangeAspect="1" noChangeArrowheads="1"/>
          </p:cNvSpPr>
          <p:nvPr/>
        </p:nvSpPr>
        <p:spPr bwMode="auto">
          <a:xfrm>
            <a:off x="155575" y="-1004888"/>
            <a:ext cx="2095500" cy="20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ca-ES" dirty="0"/>
          </a:p>
        </p:txBody>
      </p:sp>
      <p:sp>
        <p:nvSpPr>
          <p:cNvPr id="10247" name="AutoShape 4" descr="Resultat d'imatges de nexica"/>
          <p:cNvSpPr>
            <a:spLocks noChangeAspect="1" noChangeArrowheads="1"/>
          </p:cNvSpPr>
          <p:nvPr/>
        </p:nvSpPr>
        <p:spPr bwMode="auto">
          <a:xfrm>
            <a:off x="307975" y="-852488"/>
            <a:ext cx="2095500" cy="20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ca-ES" dirty="0"/>
          </a:p>
        </p:txBody>
      </p:sp>
      <p:pic>
        <p:nvPicPr>
          <p:cNvPr id="4" name="Imatge 3">
            <a:extLst>
              <a:ext uri="{FF2B5EF4-FFF2-40B4-BE49-F238E27FC236}">
                <a16:creationId xmlns:a16="http://schemas.microsoft.com/office/drawing/2014/main" id="{D0091E7E-7121-3B35-E8AC-A06AF5818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725" y="620688"/>
            <a:ext cx="5996843" cy="579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1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altLang="ca-ES" dirty="0"/>
              <a:t>Solucions analitzades – </a:t>
            </a:r>
            <a:r>
              <a:rPr lang="ca-ES" altLang="ca-ES" dirty="0" err="1"/>
              <a:t>Splunk</a:t>
            </a:r>
            <a:r>
              <a:rPr lang="ca-ES" altLang="ca-ES" dirty="0"/>
              <a:t> </a:t>
            </a:r>
            <a:r>
              <a:rPr lang="ca-ES" altLang="ca-ES" dirty="0" err="1"/>
              <a:t>cloud</a:t>
            </a:r>
            <a:r>
              <a:rPr lang="ca-ES" altLang="ca-ES" dirty="0"/>
              <a:t> </a:t>
            </a:r>
            <a:r>
              <a:rPr lang="ca-ES" altLang="ca-ES" dirty="0" err="1"/>
              <a:t>platform</a:t>
            </a:r>
            <a:endParaRPr lang="ca-ES" altLang="ca-ES" dirty="0"/>
          </a:p>
        </p:txBody>
      </p:sp>
      <p:sp>
        <p:nvSpPr>
          <p:cNvPr id="10246" name="AutoShape 2" descr="Resultat d'imatges de nexica"/>
          <p:cNvSpPr>
            <a:spLocks noChangeAspect="1" noChangeArrowheads="1"/>
          </p:cNvSpPr>
          <p:nvPr/>
        </p:nvSpPr>
        <p:spPr bwMode="auto">
          <a:xfrm>
            <a:off x="155575" y="-1004888"/>
            <a:ext cx="2095500" cy="20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ca-ES" dirty="0"/>
          </a:p>
        </p:txBody>
      </p:sp>
      <p:sp>
        <p:nvSpPr>
          <p:cNvPr id="10247" name="AutoShape 4" descr="Resultat d'imatges de nexica"/>
          <p:cNvSpPr>
            <a:spLocks noChangeAspect="1" noChangeArrowheads="1"/>
          </p:cNvSpPr>
          <p:nvPr/>
        </p:nvSpPr>
        <p:spPr bwMode="auto">
          <a:xfrm>
            <a:off x="307975" y="-852488"/>
            <a:ext cx="2095500" cy="20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ca-ES" dirty="0"/>
          </a:p>
        </p:txBody>
      </p:sp>
      <p:pic>
        <p:nvPicPr>
          <p:cNvPr id="3" name="Imatge 2">
            <a:extLst>
              <a:ext uri="{FF2B5EF4-FFF2-40B4-BE49-F238E27FC236}">
                <a16:creationId xmlns:a16="http://schemas.microsoft.com/office/drawing/2014/main" id="{2B2FBCBC-ED5A-FFE1-3EFC-E58510525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84784"/>
            <a:ext cx="6740525" cy="35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2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altLang="ca-ES" dirty="0"/>
              <a:t>Solucions analitzades – </a:t>
            </a:r>
            <a:r>
              <a:rPr lang="ca-ES" altLang="ca-ES" dirty="0" err="1"/>
              <a:t>Splunk</a:t>
            </a:r>
            <a:r>
              <a:rPr lang="ca-ES" altLang="ca-ES" dirty="0"/>
              <a:t> </a:t>
            </a:r>
            <a:r>
              <a:rPr lang="ca-ES" altLang="ca-ES" dirty="0" err="1"/>
              <a:t>cloud</a:t>
            </a:r>
            <a:r>
              <a:rPr lang="ca-ES" altLang="ca-ES" dirty="0"/>
              <a:t> </a:t>
            </a:r>
            <a:r>
              <a:rPr lang="ca-ES" altLang="ca-ES" dirty="0" err="1"/>
              <a:t>platform</a:t>
            </a:r>
            <a:endParaRPr lang="ca-ES" altLang="ca-ES" dirty="0"/>
          </a:p>
        </p:txBody>
      </p:sp>
      <p:sp>
        <p:nvSpPr>
          <p:cNvPr id="10246" name="AutoShape 2" descr="Resultat d'imatges de nexica"/>
          <p:cNvSpPr>
            <a:spLocks noChangeAspect="1" noChangeArrowheads="1"/>
          </p:cNvSpPr>
          <p:nvPr/>
        </p:nvSpPr>
        <p:spPr bwMode="auto">
          <a:xfrm>
            <a:off x="155575" y="-1004888"/>
            <a:ext cx="2095500" cy="20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ca-ES" dirty="0"/>
          </a:p>
        </p:txBody>
      </p:sp>
      <p:sp>
        <p:nvSpPr>
          <p:cNvPr id="10247" name="AutoShape 4" descr="Resultat d'imatges de nexica"/>
          <p:cNvSpPr>
            <a:spLocks noChangeAspect="1" noChangeArrowheads="1"/>
          </p:cNvSpPr>
          <p:nvPr/>
        </p:nvSpPr>
        <p:spPr bwMode="auto">
          <a:xfrm>
            <a:off x="307975" y="-852488"/>
            <a:ext cx="2095500" cy="20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ca-ES" dirty="0"/>
          </a:p>
        </p:txBody>
      </p:sp>
      <p:pic>
        <p:nvPicPr>
          <p:cNvPr id="3" name="Imatge 2">
            <a:extLst>
              <a:ext uri="{FF2B5EF4-FFF2-40B4-BE49-F238E27FC236}">
                <a16:creationId xmlns:a16="http://schemas.microsoft.com/office/drawing/2014/main" id="{E074BA40-B930-7148-6B3A-12C871E3E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556792"/>
            <a:ext cx="8001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13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altLang="ca-ES" dirty="0"/>
              <a:t>Solucions analitzades – </a:t>
            </a:r>
            <a:r>
              <a:rPr lang="ca-ES" altLang="ca-ES" dirty="0" err="1"/>
              <a:t>Splunk</a:t>
            </a:r>
            <a:r>
              <a:rPr lang="ca-ES" altLang="ca-ES" dirty="0"/>
              <a:t> </a:t>
            </a:r>
            <a:r>
              <a:rPr lang="ca-ES" altLang="ca-ES" dirty="0" err="1"/>
              <a:t>cloud</a:t>
            </a:r>
            <a:r>
              <a:rPr lang="ca-ES" altLang="ca-ES" dirty="0"/>
              <a:t> </a:t>
            </a:r>
            <a:r>
              <a:rPr lang="ca-ES" altLang="ca-ES" dirty="0" err="1"/>
              <a:t>platform</a:t>
            </a:r>
            <a:endParaRPr lang="ca-ES" altLang="ca-ES" dirty="0"/>
          </a:p>
        </p:txBody>
      </p:sp>
      <p:sp>
        <p:nvSpPr>
          <p:cNvPr id="10246" name="AutoShape 2" descr="Resultat d'imatges de nexica"/>
          <p:cNvSpPr>
            <a:spLocks noChangeAspect="1" noChangeArrowheads="1"/>
          </p:cNvSpPr>
          <p:nvPr/>
        </p:nvSpPr>
        <p:spPr bwMode="auto">
          <a:xfrm>
            <a:off x="155575" y="-1004888"/>
            <a:ext cx="2095500" cy="20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ca-ES" dirty="0"/>
          </a:p>
        </p:txBody>
      </p:sp>
      <p:sp>
        <p:nvSpPr>
          <p:cNvPr id="10247" name="AutoShape 4" descr="Resultat d'imatges de nexica"/>
          <p:cNvSpPr>
            <a:spLocks noChangeAspect="1" noChangeArrowheads="1"/>
          </p:cNvSpPr>
          <p:nvPr/>
        </p:nvSpPr>
        <p:spPr bwMode="auto">
          <a:xfrm>
            <a:off x="307975" y="-852488"/>
            <a:ext cx="2095500" cy="20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ca-ES" dirty="0"/>
          </a:p>
        </p:txBody>
      </p:sp>
      <p:pic>
        <p:nvPicPr>
          <p:cNvPr id="3" name="Imatge 2">
            <a:extLst>
              <a:ext uri="{FF2B5EF4-FFF2-40B4-BE49-F238E27FC236}">
                <a16:creationId xmlns:a16="http://schemas.microsoft.com/office/drawing/2014/main" id="{4766430C-A36F-5571-8D59-9F15F78D3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1700212"/>
            <a:ext cx="78676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09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altLang="ca-ES" dirty="0"/>
              <a:t>Observabilitat</a:t>
            </a:r>
          </a:p>
        </p:txBody>
      </p:sp>
      <p:sp>
        <p:nvSpPr>
          <p:cNvPr id="10246" name="AutoShape 2" descr="Resultat d'imatges de nexica"/>
          <p:cNvSpPr>
            <a:spLocks noChangeAspect="1" noChangeArrowheads="1"/>
          </p:cNvSpPr>
          <p:nvPr/>
        </p:nvSpPr>
        <p:spPr bwMode="auto">
          <a:xfrm>
            <a:off x="155575" y="-1004888"/>
            <a:ext cx="2095500" cy="20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ca-ES" dirty="0"/>
          </a:p>
        </p:txBody>
      </p:sp>
      <p:sp>
        <p:nvSpPr>
          <p:cNvPr id="10247" name="AutoShape 4" descr="Resultat d'imatges de nexica"/>
          <p:cNvSpPr>
            <a:spLocks noChangeAspect="1" noChangeArrowheads="1"/>
          </p:cNvSpPr>
          <p:nvPr/>
        </p:nvSpPr>
        <p:spPr bwMode="auto">
          <a:xfrm>
            <a:off x="307975" y="-852488"/>
            <a:ext cx="2095500" cy="20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ca-ES" dirty="0"/>
          </a:p>
        </p:txBody>
      </p:sp>
      <p:pic>
        <p:nvPicPr>
          <p:cNvPr id="3" name="Imatge 2">
            <a:extLst>
              <a:ext uri="{FF2B5EF4-FFF2-40B4-BE49-F238E27FC236}">
                <a16:creationId xmlns:a16="http://schemas.microsoft.com/office/drawing/2014/main" id="{0F849FE4-E551-3D27-DAFE-C127E508C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24" y="1243013"/>
            <a:ext cx="7388313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61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altLang="ca-ES" dirty="0"/>
              <a:t>Observabilitat – Escenari final</a:t>
            </a:r>
          </a:p>
        </p:txBody>
      </p:sp>
      <p:sp>
        <p:nvSpPr>
          <p:cNvPr id="10246" name="AutoShape 2" descr="Resultat d'imatges de nexica"/>
          <p:cNvSpPr>
            <a:spLocks noChangeAspect="1" noChangeArrowheads="1"/>
          </p:cNvSpPr>
          <p:nvPr/>
        </p:nvSpPr>
        <p:spPr bwMode="auto">
          <a:xfrm>
            <a:off x="155575" y="-1004888"/>
            <a:ext cx="2095500" cy="20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ca-ES" dirty="0"/>
          </a:p>
        </p:txBody>
      </p:sp>
      <p:sp>
        <p:nvSpPr>
          <p:cNvPr id="10247" name="AutoShape 4" descr="Resultat d'imatges de nexica"/>
          <p:cNvSpPr>
            <a:spLocks noChangeAspect="1" noChangeArrowheads="1"/>
          </p:cNvSpPr>
          <p:nvPr/>
        </p:nvSpPr>
        <p:spPr bwMode="auto">
          <a:xfrm>
            <a:off x="307975" y="-852488"/>
            <a:ext cx="2095500" cy="20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ca-ES" dirty="0"/>
          </a:p>
        </p:txBody>
      </p:sp>
      <p:pic>
        <p:nvPicPr>
          <p:cNvPr id="4" name="Imatge 3">
            <a:extLst>
              <a:ext uri="{FF2B5EF4-FFF2-40B4-BE49-F238E27FC236}">
                <a16:creationId xmlns:a16="http://schemas.microsoft.com/office/drawing/2014/main" id="{6F9CBBA2-A5C3-6565-5DC3-3ACCE669B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367" y="1090613"/>
            <a:ext cx="6387628" cy="488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00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altLang="ca-ES" dirty="0"/>
              <a:t>Aproximació a escenari final 1</a:t>
            </a:r>
          </a:p>
        </p:txBody>
      </p:sp>
      <p:sp>
        <p:nvSpPr>
          <p:cNvPr id="10246" name="AutoShape 2" descr="Resultat d'imatges de nexica"/>
          <p:cNvSpPr>
            <a:spLocks noChangeAspect="1" noChangeArrowheads="1"/>
          </p:cNvSpPr>
          <p:nvPr/>
        </p:nvSpPr>
        <p:spPr bwMode="auto">
          <a:xfrm>
            <a:off x="155575" y="-1004888"/>
            <a:ext cx="2095500" cy="20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ca-ES" dirty="0"/>
          </a:p>
        </p:txBody>
      </p:sp>
      <p:sp>
        <p:nvSpPr>
          <p:cNvPr id="10247" name="AutoShape 4" descr="Resultat d'imatges de nexica"/>
          <p:cNvSpPr>
            <a:spLocks noChangeAspect="1" noChangeArrowheads="1"/>
          </p:cNvSpPr>
          <p:nvPr/>
        </p:nvSpPr>
        <p:spPr bwMode="auto">
          <a:xfrm>
            <a:off x="307975" y="-852488"/>
            <a:ext cx="2095500" cy="20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ca-ES" dirty="0"/>
          </a:p>
        </p:txBody>
      </p:sp>
      <p:pic>
        <p:nvPicPr>
          <p:cNvPr id="15" name="Contenidor de contingut 14">
            <a:extLst>
              <a:ext uri="{FF2B5EF4-FFF2-40B4-BE49-F238E27FC236}">
                <a16:creationId xmlns:a16="http://schemas.microsoft.com/office/drawing/2014/main" id="{D4BAFE99-7DDD-DDCF-F365-F26CCF291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06" y="4181678"/>
            <a:ext cx="2215505" cy="1247679"/>
          </a:xfrm>
        </p:spPr>
      </p:pic>
      <p:pic>
        <p:nvPicPr>
          <p:cNvPr id="5" name="Imatge 4" descr="Imatge que conté text, electrònica, ordinador, altaveu&#10;&#10;Descripció generada automàticament">
            <a:extLst>
              <a:ext uri="{FF2B5EF4-FFF2-40B4-BE49-F238E27FC236}">
                <a16:creationId xmlns:a16="http://schemas.microsoft.com/office/drawing/2014/main" id="{7E48E0B6-89C6-E14C-5873-91981D27F6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1910467"/>
            <a:ext cx="728111" cy="824508"/>
          </a:xfrm>
          <a:prstGeom prst="rect">
            <a:avLst/>
          </a:prstGeom>
        </p:spPr>
      </p:pic>
      <p:pic>
        <p:nvPicPr>
          <p:cNvPr id="6" name="Imatge 5" descr="Imatge que conté text, electrònica, ordinador, altaveu&#10;&#10;Descripció generada automàticament">
            <a:extLst>
              <a:ext uri="{FF2B5EF4-FFF2-40B4-BE49-F238E27FC236}">
                <a16:creationId xmlns:a16="http://schemas.microsoft.com/office/drawing/2014/main" id="{CD81979B-3C83-15F4-B589-18D8D5DC72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194461"/>
            <a:ext cx="647484" cy="824508"/>
          </a:xfrm>
          <a:prstGeom prst="rect">
            <a:avLst/>
          </a:prstGeom>
        </p:spPr>
      </p:pic>
      <p:pic>
        <p:nvPicPr>
          <p:cNvPr id="7" name="Imatge 6" descr="Imatge que conté text, electrònica, ordinador, altaveu&#10;&#10;Descripció generada automàticament">
            <a:extLst>
              <a:ext uri="{FF2B5EF4-FFF2-40B4-BE49-F238E27FC236}">
                <a16:creationId xmlns:a16="http://schemas.microsoft.com/office/drawing/2014/main" id="{6D761699-9BBF-CBC7-26DA-F181A056349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51075" y="2171109"/>
            <a:ext cx="648072" cy="733873"/>
          </a:xfrm>
          <a:prstGeom prst="rect">
            <a:avLst/>
          </a:prstGeom>
        </p:spPr>
      </p:pic>
      <p:sp>
        <p:nvSpPr>
          <p:cNvPr id="8" name="QuadreDeText 7">
            <a:extLst>
              <a:ext uri="{FF2B5EF4-FFF2-40B4-BE49-F238E27FC236}">
                <a16:creationId xmlns:a16="http://schemas.microsoft.com/office/drawing/2014/main" id="{E9CDF4B7-5965-A47D-642F-972F41E898AB}"/>
              </a:ext>
            </a:extLst>
          </p:cNvPr>
          <p:cNvSpPr txBox="1"/>
          <p:nvPr/>
        </p:nvSpPr>
        <p:spPr>
          <a:xfrm>
            <a:off x="819299" y="2972226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b="1" dirty="0" err="1"/>
              <a:t>Splunk</a:t>
            </a:r>
            <a:r>
              <a:rPr lang="ca-ES" sz="1000" b="1" dirty="0"/>
              <a:t> MC </a:t>
            </a:r>
            <a:r>
              <a:rPr lang="ca-ES" sz="1000" b="1" dirty="0" err="1"/>
              <a:t>stand</a:t>
            </a:r>
            <a:r>
              <a:rPr lang="ca-ES" sz="1000" b="1" dirty="0"/>
              <a:t> </a:t>
            </a:r>
            <a:r>
              <a:rPr lang="ca-ES" sz="1000" b="1" dirty="0" err="1"/>
              <a:t>alone</a:t>
            </a:r>
            <a:endParaRPr lang="ca-ES" sz="1000" b="1" dirty="0"/>
          </a:p>
        </p:txBody>
      </p:sp>
      <p:sp>
        <p:nvSpPr>
          <p:cNvPr id="9" name="QuadreDeText 8">
            <a:extLst>
              <a:ext uri="{FF2B5EF4-FFF2-40B4-BE49-F238E27FC236}">
                <a16:creationId xmlns:a16="http://schemas.microsoft.com/office/drawing/2014/main" id="{85C0DA3D-278E-E40B-0815-0605CC121FE2}"/>
              </a:ext>
            </a:extLst>
          </p:cNvPr>
          <p:cNvSpPr txBox="1"/>
          <p:nvPr/>
        </p:nvSpPr>
        <p:spPr>
          <a:xfrm>
            <a:off x="2107059" y="180626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b="1" dirty="0" err="1"/>
              <a:t>Splunk</a:t>
            </a:r>
            <a:r>
              <a:rPr lang="ca-ES" sz="1000" b="1" dirty="0"/>
              <a:t> NX </a:t>
            </a:r>
            <a:r>
              <a:rPr lang="ca-ES" sz="1000" b="1" dirty="0" err="1"/>
              <a:t>stand</a:t>
            </a:r>
            <a:r>
              <a:rPr lang="ca-ES" sz="1000" b="1" dirty="0"/>
              <a:t> </a:t>
            </a:r>
            <a:r>
              <a:rPr lang="ca-ES" sz="1000" b="1" dirty="0" err="1"/>
              <a:t>alone</a:t>
            </a:r>
            <a:endParaRPr lang="ca-ES" sz="1000" b="1" dirty="0"/>
          </a:p>
        </p:txBody>
      </p:sp>
      <p:sp>
        <p:nvSpPr>
          <p:cNvPr id="10" name="QuadreDeText 9">
            <a:extLst>
              <a:ext uri="{FF2B5EF4-FFF2-40B4-BE49-F238E27FC236}">
                <a16:creationId xmlns:a16="http://schemas.microsoft.com/office/drawing/2014/main" id="{E9E5CE3F-901D-4895-BFB4-473245ABC219}"/>
              </a:ext>
            </a:extLst>
          </p:cNvPr>
          <p:cNvSpPr txBox="1"/>
          <p:nvPr/>
        </p:nvSpPr>
        <p:spPr>
          <a:xfrm>
            <a:off x="5296094" y="2126272"/>
            <a:ext cx="140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00" b="1" dirty="0"/>
              <a:t>OP5 </a:t>
            </a:r>
            <a:r>
              <a:rPr lang="ca-ES" sz="1000" b="1" dirty="0" err="1"/>
              <a:t>stand</a:t>
            </a:r>
            <a:r>
              <a:rPr lang="ca-ES" sz="1000" b="1" dirty="0"/>
              <a:t> </a:t>
            </a:r>
            <a:r>
              <a:rPr lang="ca-ES" sz="1000" b="1" dirty="0" err="1"/>
              <a:t>alone</a:t>
            </a:r>
            <a:r>
              <a:rPr lang="ca-ES" sz="1000" b="1" dirty="0"/>
              <a:t> global</a:t>
            </a:r>
          </a:p>
        </p:txBody>
      </p:sp>
      <p:pic>
        <p:nvPicPr>
          <p:cNvPr id="11" name="Imatge 10" descr="Imatge que conté text, electrònica, ordinador, altaveu&#10;&#10;Descripció generada automàticament">
            <a:extLst>
              <a:ext uri="{FF2B5EF4-FFF2-40B4-BE49-F238E27FC236}">
                <a16:creationId xmlns:a16="http://schemas.microsoft.com/office/drawing/2014/main" id="{8568F17C-627A-6960-F539-C3594CDCDF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595" y="1066682"/>
            <a:ext cx="647484" cy="824508"/>
          </a:xfrm>
          <a:prstGeom prst="rect">
            <a:avLst/>
          </a:prstGeom>
        </p:spPr>
      </p:pic>
      <p:sp>
        <p:nvSpPr>
          <p:cNvPr id="12" name="QuadreDeText 11">
            <a:extLst>
              <a:ext uri="{FF2B5EF4-FFF2-40B4-BE49-F238E27FC236}">
                <a16:creationId xmlns:a16="http://schemas.microsoft.com/office/drawing/2014/main" id="{33CBBB78-A29A-2801-7E9E-48303A9CA452}"/>
              </a:ext>
            </a:extLst>
          </p:cNvPr>
          <p:cNvSpPr txBox="1"/>
          <p:nvPr/>
        </p:nvSpPr>
        <p:spPr>
          <a:xfrm>
            <a:off x="6508290" y="2014091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000" b="1" dirty="0" err="1"/>
              <a:t>LogicMonitor</a:t>
            </a:r>
            <a:r>
              <a:rPr lang="ca-ES" sz="1000" b="1" dirty="0"/>
              <a:t> </a:t>
            </a:r>
            <a:r>
              <a:rPr lang="ca-ES" sz="1000" b="1" dirty="0" err="1"/>
              <a:t>stand</a:t>
            </a:r>
            <a:r>
              <a:rPr lang="ca-ES" sz="1000" b="1" dirty="0"/>
              <a:t> </a:t>
            </a:r>
            <a:r>
              <a:rPr lang="ca-ES" sz="1000" b="1" dirty="0" err="1"/>
              <a:t>alone</a:t>
            </a:r>
            <a:r>
              <a:rPr lang="ca-ES" sz="1000" b="1" dirty="0"/>
              <a:t> global</a:t>
            </a:r>
          </a:p>
        </p:txBody>
      </p:sp>
      <p:sp>
        <p:nvSpPr>
          <p:cNvPr id="16" name="Fletxa: avall 15">
            <a:extLst>
              <a:ext uri="{FF2B5EF4-FFF2-40B4-BE49-F238E27FC236}">
                <a16:creationId xmlns:a16="http://schemas.microsoft.com/office/drawing/2014/main" id="{6158C864-318D-D8B3-651C-2F2DBEFD1946}"/>
              </a:ext>
            </a:extLst>
          </p:cNvPr>
          <p:cNvSpPr/>
          <p:nvPr/>
        </p:nvSpPr>
        <p:spPr>
          <a:xfrm>
            <a:off x="1931399" y="3512134"/>
            <a:ext cx="271363" cy="607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18" name="Imatge 17">
            <a:extLst>
              <a:ext uri="{FF2B5EF4-FFF2-40B4-BE49-F238E27FC236}">
                <a16:creationId xmlns:a16="http://schemas.microsoft.com/office/drawing/2014/main" id="{CA90E410-850A-5242-7E64-FE31DF33FB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42" y="3346472"/>
            <a:ext cx="792088" cy="792088"/>
          </a:xfrm>
          <a:prstGeom prst="rect">
            <a:avLst/>
          </a:prstGeom>
        </p:spPr>
      </p:pic>
      <p:pic>
        <p:nvPicPr>
          <p:cNvPr id="20" name="Imatge 19">
            <a:extLst>
              <a:ext uri="{FF2B5EF4-FFF2-40B4-BE49-F238E27FC236}">
                <a16:creationId xmlns:a16="http://schemas.microsoft.com/office/drawing/2014/main" id="{A8AAF77B-C254-7F43-9C99-375017E0EF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97" y="3283146"/>
            <a:ext cx="1284177" cy="71913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10D253C-166D-47A1-305A-FAFD7C3D62DF}"/>
              </a:ext>
            </a:extLst>
          </p:cNvPr>
          <p:cNvSpPr/>
          <p:nvPr/>
        </p:nvSpPr>
        <p:spPr>
          <a:xfrm>
            <a:off x="5084311" y="910138"/>
            <a:ext cx="3520137" cy="20314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4" name="Imatge 23">
            <a:extLst>
              <a:ext uri="{FF2B5EF4-FFF2-40B4-BE49-F238E27FC236}">
                <a16:creationId xmlns:a16="http://schemas.microsoft.com/office/drawing/2014/main" id="{BB6ED355-3E9C-37B0-8157-FC2F921CA0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782" y="4729946"/>
            <a:ext cx="1368863" cy="1106041"/>
          </a:xfrm>
          <a:prstGeom prst="rect">
            <a:avLst/>
          </a:prstGeom>
        </p:spPr>
      </p:pic>
      <p:sp>
        <p:nvSpPr>
          <p:cNvPr id="25" name="Fletxa: avall 24">
            <a:extLst>
              <a:ext uri="{FF2B5EF4-FFF2-40B4-BE49-F238E27FC236}">
                <a16:creationId xmlns:a16="http://schemas.microsoft.com/office/drawing/2014/main" id="{13A197FF-153B-DB68-8196-1EF5E9034F67}"/>
              </a:ext>
            </a:extLst>
          </p:cNvPr>
          <p:cNvSpPr/>
          <p:nvPr/>
        </p:nvSpPr>
        <p:spPr>
          <a:xfrm rot="18876379">
            <a:off x="5960678" y="4208385"/>
            <a:ext cx="271363" cy="664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6" name="Fletxa: avall 25">
            <a:extLst>
              <a:ext uri="{FF2B5EF4-FFF2-40B4-BE49-F238E27FC236}">
                <a16:creationId xmlns:a16="http://schemas.microsoft.com/office/drawing/2014/main" id="{CBE4F15D-0195-239B-D10C-72068570ED33}"/>
              </a:ext>
            </a:extLst>
          </p:cNvPr>
          <p:cNvSpPr/>
          <p:nvPr/>
        </p:nvSpPr>
        <p:spPr>
          <a:xfrm rot="1682243">
            <a:off x="7380721" y="4155324"/>
            <a:ext cx="271363" cy="607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C5564E-81FE-0CBB-4877-244A0EA5BDFE}"/>
              </a:ext>
            </a:extLst>
          </p:cNvPr>
          <p:cNvSpPr/>
          <p:nvPr/>
        </p:nvSpPr>
        <p:spPr>
          <a:xfrm>
            <a:off x="491006" y="1384300"/>
            <a:ext cx="3520137" cy="45649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9493D7-81A0-8440-32C7-14738A5A80F5}"/>
              </a:ext>
            </a:extLst>
          </p:cNvPr>
          <p:cNvSpPr/>
          <p:nvPr/>
        </p:nvSpPr>
        <p:spPr>
          <a:xfrm>
            <a:off x="5084311" y="3165431"/>
            <a:ext cx="3520137" cy="299987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0" name="Imatge 29" descr="Imatge que conté text&#10;&#10;Descripció generada automàticament">
            <a:extLst>
              <a:ext uri="{FF2B5EF4-FFF2-40B4-BE49-F238E27FC236}">
                <a16:creationId xmlns:a16="http://schemas.microsoft.com/office/drawing/2014/main" id="{6E5AB88E-D197-712D-1A53-7F83B917C4D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733" y="2492856"/>
            <a:ext cx="728879" cy="400110"/>
          </a:xfrm>
          <a:prstGeom prst="rect">
            <a:avLst/>
          </a:prstGeom>
        </p:spPr>
      </p:pic>
      <p:pic>
        <p:nvPicPr>
          <p:cNvPr id="10240" name="Imatge 10239">
            <a:extLst>
              <a:ext uri="{FF2B5EF4-FFF2-40B4-BE49-F238E27FC236}">
                <a16:creationId xmlns:a16="http://schemas.microsoft.com/office/drawing/2014/main" id="{F0F5AB0A-6D4A-45AC-B851-A88CC406EA1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684" y="2466827"/>
            <a:ext cx="880117" cy="46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37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altLang="ca-ES" dirty="0"/>
              <a:t>Aproximació a escenari final 2</a:t>
            </a:r>
          </a:p>
        </p:txBody>
      </p:sp>
      <p:sp>
        <p:nvSpPr>
          <p:cNvPr id="10246" name="AutoShape 2" descr="Resultat d'imatges de nexica"/>
          <p:cNvSpPr>
            <a:spLocks noChangeAspect="1" noChangeArrowheads="1"/>
          </p:cNvSpPr>
          <p:nvPr/>
        </p:nvSpPr>
        <p:spPr bwMode="auto">
          <a:xfrm>
            <a:off x="155575" y="-1004888"/>
            <a:ext cx="2095500" cy="20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ca-ES" dirty="0"/>
          </a:p>
        </p:txBody>
      </p:sp>
      <p:sp>
        <p:nvSpPr>
          <p:cNvPr id="10247" name="AutoShape 4" descr="Resultat d'imatges de nexica"/>
          <p:cNvSpPr>
            <a:spLocks noChangeAspect="1" noChangeArrowheads="1"/>
          </p:cNvSpPr>
          <p:nvPr/>
        </p:nvSpPr>
        <p:spPr bwMode="auto">
          <a:xfrm>
            <a:off x="307975" y="-852488"/>
            <a:ext cx="2095500" cy="20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ca-ES" dirty="0"/>
          </a:p>
        </p:txBody>
      </p:sp>
      <p:pic>
        <p:nvPicPr>
          <p:cNvPr id="15" name="Contenidor de contingut 14">
            <a:extLst>
              <a:ext uri="{FF2B5EF4-FFF2-40B4-BE49-F238E27FC236}">
                <a16:creationId xmlns:a16="http://schemas.microsoft.com/office/drawing/2014/main" id="{D4BAFE99-7DDD-DDCF-F365-F26CCF291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06" y="4181678"/>
            <a:ext cx="2215505" cy="1247679"/>
          </a:xfrm>
        </p:spPr>
      </p:pic>
      <p:pic>
        <p:nvPicPr>
          <p:cNvPr id="5" name="Imatge 4" descr="Imatge que conté text, electrònica, ordinador, altaveu&#10;&#10;Descripció generada automàticament">
            <a:extLst>
              <a:ext uri="{FF2B5EF4-FFF2-40B4-BE49-F238E27FC236}">
                <a16:creationId xmlns:a16="http://schemas.microsoft.com/office/drawing/2014/main" id="{7E48E0B6-89C6-E14C-5873-91981D27F6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1910467"/>
            <a:ext cx="728111" cy="824508"/>
          </a:xfrm>
          <a:prstGeom prst="rect">
            <a:avLst/>
          </a:prstGeom>
        </p:spPr>
      </p:pic>
      <p:pic>
        <p:nvPicPr>
          <p:cNvPr id="7" name="Imatge 6" descr="Imatge que conté text, electrònica, ordinador, altaveu&#10;&#10;Descripció generada automàticament">
            <a:extLst>
              <a:ext uri="{FF2B5EF4-FFF2-40B4-BE49-F238E27FC236}">
                <a16:creationId xmlns:a16="http://schemas.microsoft.com/office/drawing/2014/main" id="{6D761699-9BBF-CBC7-26DA-F181A05634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51075" y="2171109"/>
            <a:ext cx="648072" cy="733873"/>
          </a:xfrm>
          <a:prstGeom prst="rect">
            <a:avLst/>
          </a:prstGeom>
        </p:spPr>
      </p:pic>
      <p:sp>
        <p:nvSpPr>
          <p:cNvPr id="8" name="QuadreDeText 7">
            <a:extLst>
              <a:ext uri="{FF2B5EF4-FFF2-40B4-BE49-F238E27FC236}">
                <a16:creationId xmlns:a16="http://schemas.microsoft.com/office/drawing/2014/main" id="{E9CDF4B7-5965-A47D-642F-972F41E898AB}"/>
              </a:ext>
            </a:extLst>
          </p:cNvPr>
          <p:cNvSpPr txBox="1"/>
          <p:nvPr/>
        </p:nvSpPr>
        <p:spPr>
          <a:xfrm>
            <a:off x="819299" y="2972226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b="1" dirty="0" err="1"/>
              <a:t>Splunk</a:t>
            </a:r>
            <a:r>
              <a:rPr lang="ca-ES" sz="1000" b="1" dirty="0"/>
              <a:t> MC </a:t>
            </a:r>
            <a:r>
              <a:rPr lang="ca-ES" sz="1000" b="1" dirty="0" err="1"/>
              <a:t>stand</a:t>
            </a:r>
            <a:r>
              <a:rPr lang="ca-ES" sz="1000" b="1" dirty="0"/>
              <a:t> </a:t>
            </a:r>
            <a:r>
              <a:rPr lang="ca-ES" sz="1000" b="1" dirty="0" err="1"/>
              <a:t>alone</a:t>
            </a:r>
            <a:endParaRPr lang="ca-ES" sz="1000" b="1" dirty="0"/>
          </a:p>
        </p:txBody>
      </p:sp>
      <p:sp>
        <p:nvSpPr>
          <p:cNvPr id="9" name="QuadreDeText 8">
            <a:extLst>
              <a:ext uri="{FF2B5EF4-FFF2-40B4-BE49-F238E27FC236}">
                <a16:creationId xmlns:a16="http://schemas.microsoft.com/office/drawing/2014/main" id="{85C0DA3D-278E-E40B-0815-0605CC121FE2}"/>
              </a:ext>
            </a:extLst>
          </p:cNvPr>
          <p:cNvSpPr txBox="1"/>
          <p:nvPr/>
        </p:nvSpPr>
        <p:spPr>
          <a:xfrm>
            <a:off x="2107059" y="180626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b="1" dirty="0" err="1"/>
              <a:t>Splunk</a:t>
            </a:r>
            <a:r>
              <a:rPr lang="ca-ES" sz="1000" b="1" dirty="0"/>
              <a:t> NX </a:t>
            </a:r>
            <a:r>
              <a:rPr lang="ca-ES" sz="1000" b="1" dirty="0" err="1"/>
              <a:t>stand</a:t>
            </a:r>
            <a:r>
              <a:rPr lang="ca-ES" sz="1000" b="1" dirty="0"/>
              <a:t> </a:t>
            </a:r>
            <a:r>
              <a:rPr lang="ca-ES" sz="1000" b="1" dirty="0" err="1"/>
              <a:t>alone</a:t>
            </a:r>
            <a:endParaRPr lang="ca-ES" sz="1000" b="1" dirty="0"/>
          </a:p>
        </p:txBody>
      </p:sp>
      <p:pic>
        <p:nvPicPr>
          <p:cNvPr id="11" name="Imatge 10" descr="Imatge que conté text, electrònica, ordinador, altaveu&#10;&#10;Descripció generada automàticament">
            <a:extLst>
              <a:ext uri="{FF2B5EF4-FFF2-40B4-BE49-F238E27FC236}">
                <a16:creationId xmlns:a16="http://schemas.microsoft.com/office/drawing/2014/main" id="{8568F17C-627A-6960-F539-C3594CDCDF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77" y="1131998"/>
            <a:ext cx="647484" cy="824508"/>
          </a:xfrm>
          <a:prstGeom prst="rect">
            <a:avLst/>
          </a:prstGeom>
        </p:spPr>
      </p:pic>
      <p:sp>
        <p:nvSpPr>
          <p:cNvPr id="16" name="Fletxa: avall 15">
            <a:extLst>
              <a:ext uri="{FF2B5EF4-FFF2-40B4-BE49-F238E27FC236}">
                <a16:creationId xmlns:a16="http://schemas.microsoft.com/office/drawing/2014/main" id="{6158C864-318D-D8B3-651C-2F2DBEFD1946}"/>
              </a:ext>
            </a:extLst>
          </p:cNvPr>
          <p:cNvSpPr/>
          <p:nvPr/>
        </p:nvSpPr>
        <p:spPr>
          <a:xfrm>
            <a:off x="1931399" y="3512134"/>
            <a:ext cx="271363" cy="607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18" name="Imatge 17">
            <a:extLst>
              <a:ext uri="{FF2B5EF4-FFF2-40B4-BE49-F238E27FC236}">
                <a16:creationId xmlns:a16="http://schemas.microsoft.com/office/drawing/2014/main" id="{CA90E410-850A-5242-7E64-FE31DF33FB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358" y="3346473"/>
            <a:ext cx="792088" cy="792088"/>
          </a:xfrm>
          <a:prstGeom prst="rect">
            <a:avLst/>
          </a:prstGeom>
        </p:spPr>
      </p:pic>
      <p:pic>
        <p:nvPicPr>
          <p:cNvPr id="20" name="Imatge 19">
            <a:extLst>
              <a:ext uri="{FF2B5EF4-FFF2-40B4-BE49-F238E27FC236}">
                <a16:creationId xmlns:a16="http://schemas.microsoft.com/office/drawing/2014/main" id="{A8AAF77B-C254-7F43-9C99-375017E0EF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000" y="3292240"/>
            <a:ext cx="1284177" cy="719139"/>
          </a:xfrm>
          <a:prstGeom prst="rect">
            <a:avLst/>
          </a:prstGeom>
        </p:spPr>
      </p:pic>
      <p:pic>
        <p:nvPicPr>
          <p:cNvPr id="24" name="Imatge 23">
            <a:extLst>
              <a:ext uri="{FF2B5EF4-FFF2-40B4-BE49-F238E27FC236}">
                <a16:creationId xmlns:a16="http://schemas.microsoft.com/office/drawing/2014/main" id="{BB6ED355-3E9C-37B0-8157-FC2F921CA0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689" y="4937015"/>
            <a:ext cx="1368863" cy="1106041"/>
          </a:xfrm>
          <a:prstGeom prst="rect">
            <a:avLst/>
          </a:prstGeom>
        </p:spPr>
      </p:pic>
      <p:sp>
        <p:nvSpPr>
          <p:cNvPr id="25" name="Fletxa: avall 24">
            <a:extLst>
              <a:ext uri="{FF2B5EF4-FFF2-40B4-BE49-F238E27FC236}">
                <a16:creationId xmlns:a16="http://schemas.microsoft.com/office/drawing/2014/main" id="{13A197FF-153B-DB68-8196-1EF5E9034F67}"/>
              </a:ext>
            </a:extLst>
          </p:cNvPr>
          <p:cNvSpPr/>
          <p:nvPr/>
        </p:nvSpPr>
        <p:spPr>
          <a:xfrm>
            <a:off x="6682758" y="4171501"/>
            <a:ext cx="271363" cy="664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6" name="Fletxa: avall 25">
            <a:extLst>
              <a:ext uri="{FF2B5EF4-FFF2-40B4-BE49-F238E27FC236}">
                <a16:creationId xmlns:a16="http://schemas.microsoft.com/office/drawing/2014/main" id="{CBE4F15D-0195-239B-D10C-72068570ED33}"/>
              </a:ext>
            </a:extLst>
          </p:cNvPr>
          <p:cNvSpPr/>
          <p:nvPr/>
        </p:nvSpPr>
        <p:spPr>
          <a:xfrm rot="1682243">
            <a:off x="7405270" y="4085392"/>
            <a:ext cx="271363" cy="8031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C5564E-81FE-0CBB-4877-244A0EA5BDFE}"/>
              </a:ext>
            </a:extLst>
          </p:cNvPr>
          <p:cNvSpPr/>
          <p:nvPr/>
        </p:nvSpPr>
        <p:spPr>
          <a:xfrm>
            <a:off x="491006" y="1384300"/>
            <a:ext cx="3520137" cy="45649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9493D7-81A0-8440-32C7-14738A5A80F5}"/>
              </a:ext>
            </a:extLst>
          </p:cNvPr>
          <p:cNvSpPr/>
          <p:nvPr/>
        </p:nvSpPr>
        <p:spPr>
          <a:xfrm>
            <a:off x="4339437" y="3165431"/>
            <a:ext cx="4553738" cy="299987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754AA2-2101-B529-92EC-04FAC3111437}"/>
              </a:ext>
            </a:extLst>
          </p:cNvPr>
          <p:cNvSpPr/>
          <p:nvPr/>
        </p:nvSpPr>
        <p:spPr>
          <a:xfrm>
            <a:off x="4752181" y="940786"/>
            <a:ext cx="3636243" cy="20314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" name="Imatge 2" descr="Imatge que conté text&#10;&#10;Descripció generada automàticament">
            <a:extLst>
              <a:ext uri="{FF2B5EF4-FFF2-40B4-BE49-F238E27FC236}">
                <a16:creationId xmlns:a16="http://schemas.microsoft.com/office/drawing/2014/main" id="{462978BC-E4B4-C0F1-32A3-0496ABC62FE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229" y="3796364"/>
            <a:ext cx="1042267" cy="684394"/>
          </a:xfrm>
          <a:prstGeom prst="rect">
            <a:avLst/>
          </a:prstGeom>
        </p:spPr>
      </p:pic>
      <p:sp>
        <p:nvSpPr>
          <p:cNvPr id="4" name="Fletxa: avall 3">
            <a:extLst>
              <a:ext uri="{FF2B5EF4-FFF2-40B4-BE49-F238E27FC236}">
                <a16:creationId xmlns:a16="http://schemas.microsoft.com/office/drawing/2014/main" id="{64F3A902-9E36-87BC-5824-28C04F20C015}"/>
              </a:ext>
            </a:extLst>
          </p:cNvPr>
          <p:cNvSpPr/>
          <p:nvPr/>
        </p:nvSpPr>
        <p:spPr>
          <a:xfrm rot="19292935">
            <a:off x="5945801" y="4367000"/>
            <a:ext cx="253571" cy="7310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14" name="Imatge 13">
            <a:extLst>
              <a:ext uri="{FF2B5EF4-FFF2-40B4-BE49-F238E27FC236}">
                <a16:creationId xmlns:a16="http://schemas.microsoft.com/office/drawing/2014/main" id="{23611078-5CEC-40B7-3B7B-1C0DD328740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469" y="2083827"/>
            <a:ext cx="880117" cy="462771"/>
          </a:xfrm>
          <a:prstGeom prst="rect">
            <a:avLst/>
          </a:prstGeom>
        </p:spPr>
      </p:pic>
      <p:sp>
        <p:nvSpPr>
          <p:cNvPr id="17" name="QuadreDeText 16">
            <a:extLst>
              <a:ext uri="{FF2B5EF4-FFF2-40B4-BE49-F238E27FC236}">
                <a16:creationId xmlns:a16="http://schemas.microsoft.com/office/drawing/2014/main" id="{0ABBF474-B294-8D49-D947-B31ED473E828}"/>
              </a:ext>
            </a:extLst>
          </p:cNvPr>
          <p:cNvSpPr txBox="1"/>
          <p:nvPr/>
        </p:nvSpPr>
        <p:spPr>
          <a:xfrm>
            <a:off x="6428358" y="1243013"/>
            <a:ext cx="1600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ca-ES" sz="1200" b="1" dirty="0"/>
              <a:t>Transformació </a:t>
            </a:r>
            <a:r>
              <a:rPr lang="ca-ES" sz="1200" b="1" dirty="0" err="1"/>
              <a:t>cloud</a:t>
            </a:r>
            <a:endParaRPr lang="ca-ES" sz="1200" b="1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ca-ES" sz="1200" b="1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ca-ES" sz="1200" b="1" dirty="0"/>
              <a:t>Migració sondes</a:t>
            </a:r>
          </a:p>
        </p:txBody>
      </p:sp>
    </p:spTree>
    <p:extLst>
      <p:ext uri="{BB962C8B-B14F-4D97-AF65-F5344CB8AC3E}">
        <p14:creationId xmlns:p14="http://schemas.microsoft.com/office/powerpoint/2010/main" val="236204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altLang="ca-ES" dirty="0"/>
              <a:t>Observabilitat</a:t>
            </a:r>
          </a:p>
        </p:txBody>
      </p:sp>
      <p:sp>
        <p:nvSpPr>
          <p:cNvPr id="512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ca-ES" altLang="ca-ES" dirty="0"/>
              <a:t>Monitorització </a:t>
            </a:r>
            <a:r>
              <a:rPr lang="ca-ES" altLang="ca-ES" dirty="0" err="1"/>
              <a:t>vs</a:t>
            </a:r>
            <a:r>
              <a:rPr lang="ca-ES" altLang="ca-ES" dirty="0"/>
              <a:t> Observabilitat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ca-ES" altLang="ca-ES" dirty="0"/>
          </a:p>
        </p:txBody>
      </p:sp>
      <p:pic>
        <p:nvPicPr>
          <p:cNvPr id="3" name="Imatge 2">
            <a:extLst>
              <a:ext uri="{FF2B5EF4-FFF2-40B4-BE49-F238E27FC236}">
                <a16:creationId xmlns:a16="http://schemas.microsoft.com/office/drawing/2014/main" id="{215FFED7-788C-6ECB-91A4-0377F39D5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48880"/>
            <a:ext cx="6660232" cy="289653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altLang="ca-ES" dirty="0"/>
              <a:t>Escenari final</a:t>
            </a:r>
          </a:p>
        </p:txBody>
      </p:sp>
      <p:sp>
        <p:nvSpPr>
          <p:cNvPr id="10246" name="AutoShape 2" descr="Resultat d'imatges de nexica"/>
          <p:cNvSpPr>
            <a:spLocks noChangeAspect="1" noChangeArrowheads="1"/>
          </p:cNvSpPr>
          <p:nvPr/>
        </p:nvSpPr>
        <p:spPr bwMode="auto">
          <a:xfrm>
            <a:off x="155575" y="-1004888"/>
            <a:ext cx="2095500" cy="20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ca-ES" dirty="0"/>
          </a:p>
        </p:txBody>
      </p:sp>
      <p:sp>
        <p:nvSpPr>
          <p:cNvPr id="10247" name="AutoShape 4" descr="Resultat d'imatges de nexica"/>
          <p:cNvSpPr>
            <a:spLocks noChangeAspect="1" noChangeArrowheads="1"/>
          </p:cNvSpPr>
          <p:nvPr/>
        </p:nvSpPr>
        <p:spPr bwMode="auto">
          <a:xfrm>
            <a:off x="307975" y="-852488"/>
            <a:ext cx="2095500" cy="20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ca-ES" dirty="0"/>
          </a:p>
        </p:txBody>
      </p:sp>
      <p:pic>
        <p:nvPicPr>
          <p:cNvPr id="15" name="Contenidor de contingut 14">
            <a:extLst>
              <a:ext uri="{FF2B5EF4-FFF2-40B4-BE49-F238E27FC236}">
                <a16:creationId xmlns:a16="http://schemas.microsoft.com/office/drawing/2014/main" id="{D4BAFE99-7DDD-DDCF-F365-F26CCF291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301" y="1438820"/>
            <a:ext cx="2215505" cy="1247679"/>
          </a:xfrm>
        </p:spPr>
      </p:pic>
      <p:pic>
        <p:nvPicPr>
          <p:cNvPr id="18" name="Imatge 17">
            <a:extLst>
              <a:ext uri="{FF2B5EF4-FFF2-40B4-BE49-F238E27FC236}">
                <a16:creationId xmlns:a16="http://schemas.microsoft.com/office/drawing/2014/main" id="{CA90E410-850A-5242-7E64-FE31DF33FB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89" y="1106820"/>
            <a:ext cx="792088" cy="792088"/>
          </a:xfrm>
          <a:prstGeom prst="rect">
            <a:avLst/>
          </a:prstGeom>
        </p:spPr>
      </p:pic>
      <p:pic>
        <p:nvPicPr>
          <p:cNvPr id="20" name="Imatge 19">
            <a:extLst>
              <a:ext uri="{FF2B5EF4-FFF2-40B4-BE49-F238E27FC236}">
                <a16:creationId xmlns:a16="http://schemas.microsoft.com/office/drawing/2014/main" id="{A8AAF77B-C254-7F43-9C99-375017E0EF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94" y="2133327"/>
            <a:ext cx="1284177" cy="719139"/>
          </a:xfrm>
          <a:prstGeom prst="rect">
            <a:avLst/>
          </a:prstGeom>
        </p:spPr>
      </p:pic>
      <p:pic>
        <p:nvPicPr>
          <p:cNvPr id="24" name="Imatge 23">
            <a:extLst>
              <a:ext uri="{FF2B5EF4-FFF2-40B4-BE49-F238E27FC236}">
                <a16:creationId xmlns:a16="http://schemas.microsoft.com/office/drawing/2014/main" id="{BB6ED355-3E9C-37B0-8157-FC2F921CA0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621" y="3429000"/>
            <a:ext cx="1368863" cy="110604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49493D7-81A0-8440-32C7-14738A5A80F5}"/>
              </a:ext>
            </a:extLst>
          </p:cNvPr>
          <p:cNvSpPr/>
          <p:nvPr/>
        </p:nvSpPr>
        <p:spPr>
          <a:xfrm>
            <a:off x="4945451" y="814945"/>
            <a:ext cx="3514981" cy="480538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10" name="Imatge 9">
            <a:extLst>
              <a:ext uri="{FF2B5EF4-FFF2-40B4-BE49-F238E27FC236}">
                <a16:creationId xmlns:a16="http://schemas.microsoft.com/office/drawing/2014/main" id="{BAD761C0-2234-EDE3-3ECD-4FB716406D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71" y="4365103"/>
            <a:ext cx="1519688" cy="1158984"/>
          </a:xfrm>
          <a:prstGeom prst="rect">
            <a:avLst/>
          </a:prstGeom>
        </p:spPr>
      </p:pic>
      <p:pic>
        <p:nvPicPr>
          <p:cNvPr id="13" name="Imatge 12">
            <a:extLst>
              <a:ext uri="{FF2B5EF4-FFF2-40B4-BE49-F238E27FC236}">
                <a16:creationId xmlns:a16="http://schemas.microsoft.com/office/drawing/2014/main" id="{E78F3F26-0EC3-2761-504B-35EC57ECCF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4611" y="3042129"/>
            <a:ext cx="1116042" cy="1133311"/>
          </a:xfrm>
          <a:prstGeom prst="rect">
            <a:avLst/>
          </a:prstGeom>
        </p:spPr>
      </p:pic>
      <p:sp>
        <p:nvSpPr>
          <p:cNvPr id="19" name="QuadreDeText 18">
            <a:extLst>
              <a:ext uri="{FF2B5EF4-FFF2-40B4-BE49-F238E27FC236}">
                <a16:creationId xmlns:a16="http://schemas.microsoft.com/office/drawing/2014/main" id="{7FB1AD83-11DE-5526-E3A7-B5C3CF264CDA}"/>
              </a:ext>
            </a:extLst>
          </p:cNvPr>
          <p:cNvSpPr txBox="1"/>
          <p:nvPr/>
        </p:nvSpPr>
        <p:spPr>
          <a:xfrm>
            <a:off x="5290733" y="5016798"/>
            <a:ext cx="303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/>
              <a:t>Servei Observabilitat AOC</a:t>
            </a:r>
          </a:p>
        </p:txBody>
      </p:sp>
      <p:cxnSp>
        <p:nvCxnSpPr>
          <p:cNvPr id="22" name="Connector recte 21">
            <a:extLst>
              <a:ext uri="{FF2B5EF4-FFF2-40B4-BE49-F238E27FC236}">
                <a16:creationId xmlns:a16="http://schemas.microsoft.com/office/drawing/2014/main" id="{3D06C8AA-AE07-B2AA-61A0-6AF14A1C9295}"/>
              </a:ext>
            </a:extLst>
          </p:cNvPr>
          <p:cNvCxnSpPr>
            <a:cxnSpLocks/>
          </p:cNvCxnSpPr>
          <p:nvPr/>
        </p:nvCxnSpPr>
        <p:spPr>
          <a:xfrm>
            <a:off x="3851920" y="1484784"/>
            <a:ext cx="0" cy="3459811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recte 22">
            <a:extLst>
              <a:ext uri="{FF2B5EF4-FFF2-40B4-BE49-F238E27FC236}">
                <a16:creationId xmlns:a16="http://schemas.microsoft.com/office/drawing/2014/main" id="{BB6C85DC-2311-1E69-C9AF-A93BD78C7A34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424477" y="1502864"/>
            <a:ext cx="1427443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recte 30">
            <a:extLst>
              <a:ext uri="{FF2B5EF4-FFF2-40B4-BE49-F238E27FC236}">
                <a16:creationId xmlns:a16="http://schemas.microsoft.com/office/drawing/2014/main" id="{65F54DE2-8A02-2235-B0C7-ABF124031D53}"/>
              </a:ext>
            </a:extLst>
          </p:cNvPr>
          <p:cNvCxnSpPr>
            <a:cxnSpLocks/>
          </p:cNvCxnSpPr>
          <p:nvPr/>
        </p:nvCxnSpPr>
        <p:spPr>
          <a:xfrm>
            <a:off x="2496485" y="3577861"/>
            <a:ext cx="1355435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0" name="Connector recte 10239">
            <a:extLst>
              <a:ext uri="{FF2B5EF4-FFF2-40B4-BE49-F238E27FC236}">
                <a16:creationId xmlns:a16="http://schemas.microsoft.com/office/drawing/2014/main" id="{9AC0F1FD-8BB4-3862-6A64-303170729978}"/>
              </a:ext>
            </a:extLst>
          </p:cNvPr>
          <p:cNvCxnSpPr>
            <a:cxnSpLocks/>
          </p:cNvCxnSpPr>
          <p:nvPr/>
        </p:nvCxnSpPr>
        <p:spPr>
          <a:xfrm>
            <a:off x="2576876" y="2564904"/>
            <a:ext cx="1275044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1" name="Connector recte 10240">
            <a:extLst>
              <a:ext uri="{FF2B5EF4-FFF2-40B4-BE49-F238E27FC236}">
                <a16:creationId xmlns:a16="http://schemas.microsoft.com/office/drawing/2014/main" id="{3D94C886-AE62-D0E7-885B-6CFA57DCF7A5}"/>
              </a:ext>
            </a:extLst>
          </p:cNvPr>
          <p:cNvCxnSpPr>
            <a:cxnSpLocks/>
          </p:cNvCxnSpPr>
          <p:nvPr/>
        </p:nvCxnSpPr>
        <p:spPr>
          <a:xfrm>
            <a:off x="2729276" y="4950024"/>
            <a:ext cx="1122644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0" name="Connector de fletxa recta 10249">
            <a:extLst>
              <a:ext uri="{FF2B5EF4-FFF2-40B4-BE49-F238E27FC236}">
                <a16:creationId xmlns:a16="http://schemas.microsoft.com/office/drawing/2014/main" id="{9C6760F7-B48B-EFF1-C262-4A136116A146}"/>
              </a:ext>
            </a:extLst>
          </p:cNvPr>
          <p:cNvCxnSpPr>
            <a:endCxn id="28" idx="1"/>
          </p:cNvCxnSpPr>
          <p:nvPr/>
        </p:nvCxnSpPr>
        <p:spPr>
          <a:xfrm>
            <a:off x="3851920" y="3214689"/>
            <a:ext cx="1093531" cy="294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79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altLang="ca-ES" dirty="0"/>
              <a:t>Situació actual AOC</a:t>
            </a:r>
          </a:p>
        </p:txBody>
      </p:sp>
      <p:sp>
        <p:nvSpPr>
          <p:cNvPr id="5123" name="Contenidor de contingut 2"/>
          <p:cNvSpPr>
            <a:spLocks noGrp="1"/>
          </p:cNvSpPr>
          <p:nvPr>
            <p:ph idx="1"/>
          </p:nvPr>
        </p:nvSpPr>
        <p:spPr>
          <a:xfrm>
            <a:off x="1835696" y="1196752"/>
            <a:ext cx="5328964" cy="492918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ca-ES" altLang="ca-ES" u="sng" dirty="0"/>
              <a:t>Serveis de Monitorització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ca-ES" altLang="ca-ES" dirty="0"/>
              <a:t>OP5 (</a:t>
            </a:r>
            <a:r>
              <a:rPr lang="ca-ES" altLang="ca-ES" dirty="0" err="1"/>
              <a:t>Nagios</a:t>
            </a:r>
            <a:r>
              <a:rPr lang="ca-ES" altLang="ca-ES" dirty="0"/>
              <a:t> + SNMP) i </a:t>
            </a:r>
            <a:r>
              <a:rPr lang="ca-ES" altLang="ca-ES" dirty="0" err="1"/>
              <a:t>LogicMonitor</a:t>
            </a:r>
            <a:endParaRPr lang="ca-ES" altLang="ca-ES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ca-ES" altLang="ca-ES" dirty="0" err="1"/>
              <a:t>Splunk</a:t>
            </a:r>
            <a:endParaRPr lang="ca-ES" altLang="ca-ES" dirty="0"/>
          </a:p>
          <a:p>
            <a:pPr marL="0" indent="0">
              <a:buNone/>
              <a:defRPr/>
            </a:pPr>
            <a:endParaRPr lang="ca-ES" altLang="ca-ES" dirty="0"/>
          </a:p>
          <a:p>
            <a:pPr marL="0" indent="0">
              <a:buNone/>
              <a:defRPr/>
            </a:pPr>
            <a:r>
              <a:rPr lang="ca-ES" altLang="ca-ES" u="sng" dirty="0"/>
              <a:t>Mètodes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ca-ES" altLang="ca-ES" dirty="0"/>
              <a:t>Agents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ca-ES" altLang="ca-ES" dirty="0"/>
              <a:t>Traces </a:t>
            </a:r>
            <a:r>
              <a:rPr lang="ca-ES" altLang="ca-ES" i="1" dirty="0" err="1"/>
              <a:t>custom</a:t>
            </a:r>
            <a:endParaRPr lang="ca-ES" altLang="ca-ES" i="1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ca-ES" altLang="ca-ES" dirty="0" err="1"/>
              <a:t>Events</a:t>
            </a:r>
            <a:endParaRPr lang="ca-ES" altLang="ca-ES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ca-ES" altLang="ca-ES" dirty="0"/>
          </a:p>
          <a:p>
            <a:pPr marL="0" indent="0">
              <a:buNone/>
              <a:defRPr/>
            </a:pPr>
            <a:r>
              <a:rPr lang="ca-ES" altLang="ca-ES" u="sng" dirty="0"/>
              <a:t>Funcions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ca-ES" altLang="ca-ES" dirty="0"/>
              <a:t>Estat d’actius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ca-ES" altLang="ca-ES" dirty="0"/>
              <a:t>Rendiment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ca-ES" altLang="ca-ES" dirty="0" err="1"/>
              <a:t>Logging</a:t>
            </a:r>
            <a:endParaRPr lang="ca-ES" altLang="ca-E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2468CE-8495-3EFE-084E-60096EB57AAB}"/>
              </a:ext>
            </a:extLst>
          </p:cNvPr>
          <p:cNvSpPr/>
          <p:nvPr/>
        </p:nvSpPr>
        <p:spPr>
          <a:xfrm>
            <a:off x="802157" y="1044642"/>
            <a:ext cx="7010203" cy="511256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5607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altLang="ca-ES" dirty="0"/>
              <a:t>Situació actual AOC</a:t>
            </a:r>
          </a:p>
        </p:txBody>
      </p:sp>
      <p:sp>
        <p:nvSpPr>
          <p:cNvPr id="512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ca-ES" altLang="ca-ES" u="sng" dirty="0"/>
              <a:t>Arquitectura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ca-ES" altLang="ca-ES" dirty="0"/>
              <a:t>OP5 (</a:t>
            </a:r>
            <a:r>
              <a:rPr lang="ca-ES" altLang="ca-ES" dirty="0" err="1"/>
              <a:t>Nagios</a:t>
            </a:r>
            <a:r>
              <a:rPr lang="ca-ES" altLang="ca-ES" dirty="0"/>
              <a:t> + SNMP) i </a:t>
            </a:r>
            <a:r>
              <a:rPr lang="ca-ES" altLang="ca-ES" dirty="0" err="1"/>
              <a:t>LogicMonitor</a:t>
            </a:r>
            <a:endParaRPr lang="ca-ES" altLang="ca-ES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ca-ES" altLang="ca-ES" dirty="0" err="1"/>
              <a:t>Splunk</a:t>
            </a:r>
            <a:endParaRPr lang="ca-ES" altLang="ca-ES" dirty="0"/>
          </a:p>
          <a:p>
            <a:pPr marL="0" indent="0">
              <a:buNone/>
              <a:defRPr/>
            </a:pPr>
            <a:endParaRPr lang="ca-ES" altLang="ca-ES" dirty="0"/>
          </a:p>
        </p:txBody>
      </p:sp>
      <p:pic>
        <p:nvPicPr>
          <p:cNvPr id="3" name="Imatge 2" descr="Imatge que conté text, electrònica, ordinador, altaveu&#10;&#10;Descripció generada automàticament">
            <a:extLst>
              <a:ext uri="{FF2B5EF4-FFF2-40B4-BE49-F238E27FC236}">
                <a16:creationId xmlns:a16="http://schemas.microsoft.com/office/drawing/2014/main" id="{1E42D9CE-94D1-5D1B-F8BC-B7BEC4FCC6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016746"/>
            <a:ext cx="728111" cy="824508"/>
          </a:xfrm>
          <a:prstGeom prst="rect">
            <a:avLst/>
          </a:prstGeom>
        </p:spPr>
      </p:pic>
      <p:pic>
        <p:nvPicPr>
          <p:cNvPr id="6" name="Imatge 5" descr="Imatge que conté text, electrònica, ordinador, altaveu&#10;&#10;Descripció generada automàticament">
            <a:extLst>
              <a:ext uri="{FF2B5EF4-FFF2-40B4-BE49-F238E27FC236}">
                <a16:creationId xmlns:a16="http://schemas.microsoft.com/office/drawing/2014/main" id="{F1185159-6C4F-587E-5B94-DCA294F1B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462088"/>
            <a:ext cx="728111" cy="824508"/>
          </a:xfrm>
          <a:prstGeom prst="rect">
            <a:avLst/>
          </a:prstGeom>
        </p:spPr>
      </p:pic>
      <p:pic>
        <p:nvPicPr>
          <p:cNvPr id="7" name="Imatge 6" descr="Imatge que conté text, electrònica, ordinador, altaveu&#10;&#10;Descripció generada automàticament">
            <a:extLst>
              <a:ext uri="{FF2B5EF4-FFF2-40B4-BE49-F238E27FC236}">
                <a16:creationId xmlns:a16="http://schemas.microsoft.com/office/drawing/2014/main" id="{828A363C-4D67-BBD1-DED0-8FC69EB89F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48264" y="2695127"/>
            <a:ext cx="648072" cy="733873"/>
          </a:xfrm>
          <a:prstGeom prst="rect">
            <a:avLst/>
          </a:prstGeom>
        </p:spPr>
      </p:pic>
      <p:sp>
        <p:nvSpPr>
          <p:cNvPr id="8" name="QuadreDeText 7">
            <a:extLst>
              <a:ext uri="{FF2B5EF4-FFF2-40B4-BE49-F238E27FC236}">
                <a16:creationId xmlns:a16="http://schemas.microsoft.com/office/drawing/2014/main" id="{92F98991-AB36-989B-0A4A-3FF55EA9A566}"/>
              </a:ext>
            </a:extLst>
          </p:cNvPr>
          <p:cNvSpPr txBox="1"/>
          <p:nvPr/>
        </p:nvSpPr>
        <p:spPr>
          <a:xfrm>
            <a:off x="971600" y="3933056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b="1" dirty="0" err="1"/>
              <a:t>Splunk</a:t>
            </a:r>
            <a:r>
              <a:rPr lang="ca-ES" sz="1000" b="1" dirty="0"/>
              <a:t> MC </a:t>
            </a:r>
            <a:r>
              <a:rPr lang="ca-ES" sz="1000" b="1" dirty="0" err="1"/>
              <a:t>stand</a:t>
            </a:r>
            <a:r>
              <a:rPr lang="ca-ES" sz="1000" b="1" dirty="0"/>
              <a:t> </a:t>
            </a:r>
            <a:r>
              <a:rPr lang="ca-ES" sz="1000" b="1" dirty="0" err="1"/>
              <a:t>alone</a:t>
            </a:r>
            <a:endParaRPr lang="ca-ES" sz="1000" b="1" dirty="0"/>
          </a:p>
        </p:txBody>
      </p:sp>
      <p:sp>
        <p:nvSpPr>
          <p:cNvPr id="9" name="QuadreDeText 8">
            <a:extLst>
              <a:ext uri="{FF2B5EF4-FFF2-40B4-BE49-F238E27FC236}">
                <a16:creationId xmlns:a16="http://schemas.microsoft.com/office/drawing/2014/main" id="{C24BD667-5DE4-F36C-9A4A-51BABCF7008F}"/>
              </a:ext>
            </a:extLst>
          </p:cNvPr>
          <p:cNvSpPr txBox="1"/>
          <p:nvPr/>
        </p:nvSpPr>
        <p:spPr>
          <a:xfrm>
            <a:off x="6480212" y="360343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b="1" dirty="0" err="1"/>
              <a:t>Splunk</a:t>
            </a:r>
            <a:r>
              <a:rPr lang="ca-ES" sz="1000" b="1" dirty="0"/>
              <a:t> NX </a:t>
            </a:r>
            <a:r>
              <a:rPr lang="ca-ES" sz="1000" b="1" dirty="0" err="1"/>
              <a:t>stand</a:t>
            </a:r>
            <a:r>
              <a:rPr lang="ca-ES" sz="1000" b="1" dirty="0"/>
              <a:t> </a:t>
            </a:r>
            <a:r>
              <a:rPr lang="ca-ES" sz="1000" b="1" dirty="0" err="1"/>
              <a:t>alone</a:t>
            </a:r>
            <a:endParaRPr lang="ca-ES" sz="1000" b="1" dirty="0"/>
          </a:p>
        </p:txBody>
      </p:sp>
      <p:sp>
        <p:nvSpPr>
          <p:cNvPr id="10" name="QuadreDeText 9">
            <a:extLst>
              <a:ext uri="{FF2B5EF4-FFF2-40B4-BE49-F238E27FC236}">
                <a16:creationId xmlns:a16="http://schemas.microsoft.com/office/drawing/2014/main" id="{707DFA2B-E88B-68D5-3C81-163105007144}"/>
              </a:ext>
            </a:extLst>
          </p:cNvPr>
          <p:cNvSpPr txBox="1"/>
          <p:nvPr/>
        </p:nvSpPr>
        <p:spPr>
          <a:xfrm>
            <a:off x="3495895" y="539389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b="1" dirty="0"/>
              <a:t>OP5 </a:t>
            </a:r>
            <a:r>
              <a:rPr lang="ca-ES" sz="1000" b="1" dirty="0" err="1"/>
              <a:t>stand</a:t>
            </a:r>
            <a:r>
              <a:rPr lang="ca-ES" sz="1000" b="1" dirty="0"/>
              <a:t> </a:t>
            </a:r>
            <a:r>
              <a:rPr lang="ca-ES" sz="1000" b="1" dirty="0" err="1"/>
              <a:t>alone</a:t>
            </a:r>
            <a:r>
              <a:rPr lang="ca-ES" sz="1000" b="1" dirty="0"/>
              <a:t> global</a:t>
            </a:r>
          </a:p>
        </p:txBody>
      </p:sp>
      <p:pic>
        <p:nvPicPr>
          <p:cNvPr id="11" name="Imatge 10" descr="Imatge que conté text, electrònica, ordinador, altaveu&#10;&#10;Descripció generada automàticament">
            <a:extLst>
              <a:ext uri="{FF2B5EF4-FFF2-40B4-BE49-F238E27FC236}">
                <a16:creationId xmlns:a16="http://schemas.microsoft.com/office/drawing/2014/main" id="{A1ED599B-378E-6B30-FA89-D3B33DEB4A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495602"/>
            <a:ext cx="728111" cy="824508"/>
          </a:xfrm>
          <a:prstGeom prst="rect">
            <a:avLst/>
          </a:prstGeom>
        </p:spPr>
      </p:pic>
      <p:sp>
        <p:nvSpPr>
          <p:cNvPr id="12" name="QuadreDeText 11">
            <a:extLst>
              <a:ext uri="{FF2B5EF4-FFF2-40B4-BE49-F238E27FC236}">
                <a16:creationId xmlns:a16="http://schemas.microsoft.com/office/drawing/2014/main" id="{C52CFFC9-B952-CAED-9F95-322B5C105699}"/>
              </a:ext>
            </a:extLst>
          </p:cNvPr>
          <p:cNvSpPr txBox="1"/>
          <p:nvPr/>
        </p:nvSpPr>
        <p:spPr>
          <a:xfrm>
            <a:off x="4983090" y="5407688"/>
            <a:ext cx="2181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b="1" dirty="0" err="1"/>
              <a:t>LogicMonitor</a:t>
            </a:r>
            <a:r>
              <a:rPr lang="ca-ES" sz="1000" b="1" dirty="0"/>
              <a:t> </a:t>
            </a:r>
            <a:r>
              <a:rPr lang="ca-ES" sz="1000" b="1" dirty="0" err="1"/>
              <a:t>stand</a:t>
            </a:r>
            <a:r>
              <a:rPr lang="ca-ES" sz="1000" b="1" dirty="0"/>
              <a:t> </a:t>
            </a:r>
            <a:r>
              <a:rPr lang="ca-ES" sz="1000" b="1" dirty="0" err="1"/>
              <a:t>alone</a:t>
            </a:r>
            <a:r>
              <a:rPr lang="ca-ES" sz="1000" b="1" dirty="0"/>
              <a:t> global</a:t>
            </a:r>
          </a:p>
        </p:txBody>
      </p:sp>
      <p:sp>
        <p:nvSpPr>
          <p:cNvPr id="13" name="QuadreDeText 12">
            <a:extLst>
              <a:ext uri="{FF2B5EF4-FFF2-40B4-BE49-F238E27FC236}">
                <a16:creationId xmlns:a16="http://schemas.microsoft.com/office/drawing/2014/main" id="{31811F3C-377B-E07E-6ED5-7BD3E008685A}"/>
              </a:ext>
            </a:extLst>
          </p:cNvPr>
          <p:cNvSpPr txBox="1"/>
          <p:nvPr/>
        </p:nvSpPr>
        <p:spPr>
          <a:xfrm>
            <a:off x="2987824" y="2420888"/>
            <a:ext cx="3024336" cy="954107"/>
          </a:xfrm>
          <a:prstGeom prst="rect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ca-ES" sz="1400" dirty="0"/>
              <a:t>Informació desagregada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ca-ES" sz="1400" dirty="0" err="1"/>
              <a:t>Alerting</a:t>
            </a:r>
            <a:r>
              <a:rPr lang="ca-ES" sz="1400" dirty="0"/>
              <a:t> automàtic </a:t>
            </a:r>
            <a:r>
              <a:rPr lang="ca-ES" sz="1400" i="1" dirty="0" err="1"/>
              <a:t>custom</a:t>
            </a:r>
            <a:endParaRPr lang="ca-ES" sz="14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ca-ES" sz="1400" dirty="0" err="1"/>
              <a:t>Repositoris</a:t>
            </a:r>
            <a:r>
              <a:rPr lang="ca-ES" sz="1400" dirty="0"/>
              <a:t> distribuïts no compatibles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B124C4-3618-B038-808C-83B24F61A111}"/>
              </a:ext>
            </a:extLst>
          </p:cNvPr>
          <p:cNvSpPr/>
          <p:nvPr/>
        </p:nvSpPr>
        <p:spPr>
          <a:xfrm>
            <a:off x="467544" y="764704"/>
            <a:ext cx="7848871" cy="511256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7276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altLang="ca-ES" dirty="0"/>
              <a:t>Requeriments futur AOC</a:t>
            </a:r>
          </a:p>
        </p:txBody>
      </p:sp>
      <p:sp>
        <p:nvSpPr>
          <p:cNvPr id="4" name="Contenidor de contingut 2">
            <a:extLst>
              <a:ext uri="{FF2B5EF4-FFF2-40B4-BE49-F238E27FC236}">
                <a16:creationId xmlns:a16="http://schemas.microsoft.com/office/drawing/2014/main" id="{0AE1E45C-A15B-B43C-F615-0C6D0B060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672" y="980728"/>
            <a:ext cx="5400972" cy="511256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ca-ES" altLang="ca-ES" sz="1200" u="sng" dirty="0"/>
              <a:t>Integració d’orígens híbrids (centralització i correlació)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ca-ES" altLang="ca-ES" sz="1200" dirty="0"/>
              <a:t>CPD on-</a:t>
            </a:r>
            <a:r>
              <a:rPr lang="ca-ES" altLang="ca-ES" sz="1200" dirty="0" err="1"/>
              <a:t>site</a:t>
            </a:r>
            <a:endParaRPr lang="ca-ES" altLang="ca-ES" sz="12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ca-ES" altLang="ca-ES" sz="1200" i="1" dirty="0" err="1"/>
              <a:t>Cloud</a:t>
            </a:r>
            <a:r>
              <a:rPr lang="ca-ES" altLang="ca-ES" sz="1200" dirty="0"/>
              <a:t> privat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ca-ES" altLang="ca-ES" sz="1200" i="1" dirty="0" err="1"/>
              <a:t>Cloud</a:t>
            </a:r>
            <a:r>
              <a:rPr lang="ca-ES" altLang="ca-ES" sz="1200" dirty="0"/>
              <a:t> públic</a:t>
            </a:r>
          </a:p>
          <a:p>
            <a:pPr marL="0" indent="0">
              <a:buNone/>
              <a:defRPr/>
            </a:pPr>
            <a:endParaRPr lang="ca-ES" altLang="ca-ES" sz="1200" dirty="0"/>
          </a:p>
          <a:p>
            <a:pPr marL="0" indent="0">
              <a:buNone/>
              <a:defRPr/>
            </a:pPr>
            <a:r>
              <a:rPr lang="ca-ES" altLang="ca-ES" sz="1200" u="sng" dirty="0"/>
              <a:t>Servei i diagnòstic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ca-ES" altLang="ca-ES" sz="1200" dirty="0"/>
              <a:t>RTO </a:t>
            </a:r>
            <a:r>
              <a:rPr lang="ca-ES" altLang="ca-ES" sz="1200" dirty="0">
                <a:sym typeface="Wingdings" panose="05000000000000000000" pitchFamily="2" charset="2"/>
              </a:rPr>
              <a:t> 0</a:t>
            </a:r>
            <a:endParaRPr lang="ca-ES" altLang="ca-ES" sz="12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ca-ES" altLang="ca-ES" sz="1200" dirty="0"/>
              <a:t>Diagnòstic </a:t>
            </a:r>
            <a:r>
              <a:rPr lang="ca-ES" altLang="ca-ES" sz="1200" dirty="0" err="1"/>
              <a:t>events</a:t>
            </a:r>
            <a:r>
              <a:rPr lang="ca-ES" altLang="ca-ES" sz="1200" dirty="0"/>
              <a:t> i rendiment d’aplicacions</a:t>
            </a:r>
            <a:endParaRPr lang="ca-ES" altLang="ca-ES" sz="1200" i="1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ca-ES" altLang="ca-ES" sz="1200" dirty="0"/>
              <a:t>ANS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ca-ES" altLang="ca-ES" sz="1200" dirty="0"/>
              <a:t>SIEM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ca-ES" altLang="ca-ES" sz="1200" dirty="0"/>
          </a:p>
          <a:p>
            <a:pPr marL="0" indent="0">
              <a:buNone/>
              <a:defRPr/>
            </a:pPr>
            <a:r>
              <a:rPr lang="ca-ES" altLang="ca-ES" sz="1200" u="sng" dirty="0"/>
              <a:t>Funcions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ca-ES" altLang="ca-ES" sz="1200" dirty="0"/>
              <a:t>Estat d’actius   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ca-ES" altLang="ca-ES" sz="1200" dirty="0"/>
              <a:t>Adaptació dinàmica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ca-ES" altLang="ca-ES" sz="1200" dirty="0"/>
              <a:t>Rendiment     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ca-ES" altLang="ca-ES" sz="1200" dirty="0"/>
              <a:t>Compatibilitat nous serveis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ca-ES" altLang="ca-ES" sz="1200" i="1" dirty="0" err="1"/>
              <a:t>Logging</a:t>
            </a:r>
            <a:r>
              <a:rPr lang="ca-ES" altLang="ca-ES" sz="1200" dirty="0"/>
              <a:t>           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ca-ES" altLang="ca-ES" sz="1200" dirty="0"/>
              <a:t>Agilitat de desplegament global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ca-ES" altLang="ca-ES" sz="1200" dirty="0"/>
              <a:t>Diagnòstics L7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ca-ES" altLang="ca-ES" sz="1200" dirty="0"/>
              <a:t>Resolució de incidents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ca-ES" altLang="ca-ES" sz="1200" dirty="0"/>
              <a:t>Automatització de resolució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EACD7-5707-C180-B662-5122EA9AB243}"/>
              </a:ext>
            </a:extLst>
          </p:cNvPr>
          <p:cNvSpPr/>
          <p:nvPr/>
        </p:nvSpPr>
        <p:spPr>
          <a:xfrm>
            <a:off x="845505" y="764704"/>
            <a:ext cx="6534807" cy="511256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4998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altLang="ca-ES" dirty="0"/>
              <a:t>Solucions analitzades – New </a:t>
            </a:r>
            <a:r>
              <a:rPr lang="ca-ES" altLang="ca-ES" dirty="0" err="1"/>
              <a:t>Relic</a:t>
            </a:r>
            <a:endParaRPr lang="ca-ES" altLang="ca-ES" dirty="0"/>
          </a:p>
        </p:txBody>
      </p:sp>
      <p:sp>
        <p:nvSpPr>
          <p:cNvPr id="10246" name="AutoShape 2" descr="Resultat d'imatges de nexica"/>
          <p:cNvSpPr>
            <a:spLocks noChangeAspect="1" noChangeArrowheads="1"/>
          </p:cNvSpPr>
          <p:nvPr/>
        </p:nvSpPr>
        <p:spPr bwMode="auto">
          <a:xfrm>
            <a:off x="155575" y="-1004888"/>
            <a:ext cx="2095500" cy="20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0247" name="AutoShape 4" descr="Resultat d'imatges de nexica"/>
          <p:cNvSpPr>
            <a:spLocks noChangeAspect="1" noChangeArrowheads="1"/>
          </p:cNvSpPr>
          <p:nvPr/>
        </p:nvSpPr>
        <p:spPr bwMode="auto">
          <a:xfrm>
            <a:off x="307975" y="-852488"/>
            <a:ext cx="2095500" cy="20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E0FD8E34-BE25-B9D7-74DC-ECEF1F9E3C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45" y="1243013"/>
            <a:ext cx="4714109" cy="438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6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altLang="ca-ES" dirty="0"/>
              <a:t>Solucions analitzades – New </a:t>
            </a:r>
            <a:r>
              <a:rPr lang="ca-ES" altLang="ca-ES" dirty="0" err="1"/>
              <a:t>Relic</a:t>
            </a:r>
            <a:endParaRPr lang="ca-ES" altLang="ca-ES" dirty="0"/>
          </a:p>
        </p:txBody>
      </p:sp>
      <p:sp>
        <p:nvSpPr>
          <p:cNvPr id="10246" name="AutoShape 2" descr="Resultat d'imatges de nexica"/>
          <p:cNvSpPr>
            <a:spLocks noChangeAspect="1" noChangeArrowheads="1"/>
          </p:cNvSpPr>
          <p:nvPr/>
        </p:nvSpPr>
        <p:spPr bwMode="auto">
          <a:xfrm>
            <a:off x="155575" y="-1004888"/>
            <a:ext cx="2095500" cy="20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ca-ES" dirty="0"/>
          </a:p>
        </p:txBody>
      </p:sp>
      <p:sp>
        <p:nvSpPr>
          <p:cNvPr id="10247" name="AutoShape 4" descr="Resultat d'imatges de nexica"/>
          <p:cNvSpPr>
            <a:spLocks noChangeAspect="1" noChangeArrowheads="1"/>
          </p:cNvSpPr>
          <p:nvPr/>
        </p:nvSpPr>
        <p:spPr bwMode="auto">
          <a:xfrm>
            <a:off x="307975" y="-852488"/>
            <a:ext cx="2095500" cy="20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ca-ES" dirty="0"/>
          </a:p>
        </p:txBody>
      </p:sp>
      <p:pic>
        <p:nvPicPr>
          <p:cNvPr id="3" name="Imatge 2" descr="Imatge que conté text&#10;&#10;Descripció generada automàticament">
            <a:extLst>
              <a:ext uri="{FF2B5EF4-FFF2-40B4-BE49-F238E27FC236}">
                <a16:creationId xmlns:a16="http://schemas.microsoft.com/office/drawing/2014/main" id="{E1B4B6DA-31BE-FDB0-A284-5ADB3AE43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42" y="1418977"/>
            <a:ext cx="7665784" cy="40200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altLang="ca-ES" dirty="0"/>
              <a:t>Solucions analitzades – New </a:t>
            </a:r>
            <a:r>
              <a:rPr lang="ca-ES" altLang="ca-ES" dirty="0" err="1"/>
              <a:t>Relic</a:t>
            </a:r>
            <a:endParaRPr lang="ca-ES" altLang="ca-ES" dirty="0"/>
          </a:p>
        </p:txBody>
      </p:sp>
      <p:sp>
        <p:nvSpPr>
          <p:cNvPr id="10246" name="AutoShape 2" descr="Resultat d'imatges de nexica"/>
          <p:cNvSpPr>
            <a:spLocks noChangeAspect="1" noChangeArrowheads="1"/>
          </p:cNvSpPr>
          <p:nvPr/>
        </p:nvSpPr>
        <p:spPr bwMode="auto">
          <a:xfrm>
            <a:off x="155575" y="-1004888"/>
            <a:ext cx="2095500" cy="20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ca-ES" dirty="0"/>
          </a:p>
        </p:txBody>
      </p:sp>
      <p:sp>
        <p:nvSpPr>
          <p:cNvPr id="10247" name="AutoShape 4" descr="Resultat d'imatges de nexica"/>
          <p:cNvSpPr>
            <a:spLocks noChangeAspect="1" noChangeArrowheads="1"/>
          </p:cNvSpPr>
          <p:nvPr/>
        </p:nvSpPr>
        <p:spPr bwMode="auto">
          <a:xfrm>
            <a:off x="307975" y="-852488"/>
            <a:ext cx="2095500" cy="20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ca-ES" dirty="0"/>
          </a:p>
        </p:txBody>
      </p:sp>
      <p:pic>
        <p:nvPicPr>
          <p:cNvPr id="4" name="Imatge 3">
            <a:extLst>
              <a:ext uri="{FF2B5EF4-FFF2-40B4-BE49-F238E27FC236}">
                <a16:creationId xmlns:a16="http://schemas.microsoft.com/office/drawing/2014/main" id="{CDE492D1-9AE5-6B27-E880-A245CBEC1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2" y="1495425"/>
            <a:ext cx="67722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7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altLang="ca-ES" dirty="0"/>
              <a:t>Solucions analitzades – New </a:t>
            </a:r>
            <a:r>
              <a:rPr lang="ca-ES" altLang="ca-ES" dirty="0" err="1"/>
              <a:t>Relic</a:t>
            </a:r>
            <a:endParaRPr lang="ca-ES" altLang="ca-ES" dirty="0"/>
          </a:p>
        </p:txBody>
      </p:sp>
      <p:sp>
        <p:nvSpPr>
          <p:cNvPr id="10246" name="AutoShape 2" descr="Resultat d'imatges de nexica"/>
          <p:cNvSpPr>
            <a:spLocks noChangeAspect="1" noChangeArrowheads="1"/>
          </p:cNvSpPr>
          <p:nvPr/>
        </p:nvSpPr>
        <p:spPr bwMode="auto">
          <a:xfrm>
            <a:off x="155575" y="-1004888"/>
            <a:ext cx="2095500" cy="20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ca-ES" dirty="0"/>
          </a:p>
        </p:txBody>
      </p:sp>
      <p:sp>
        <p:nvSpPr>
          <p:cNvPr id="10247" name="AutoShape 4" descr="Resultat d'imatges de nexica"/>
          <p:cNvSpPr>
            <a:spLocks noChangeAspect="1" noChangeArrowheads="1"/>
          </p:cNvSpPr>
          <p:nvPr/>
        </p:nvSpPr>
        <p:spPr bwMode="auto">
          <a:xfrm>
            <a:off x="260527" y="-930276"/>
            <a:ext cx="2095500" cy="20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a-ES" altLang="ca-ES" dirty="0"/>
          </a:p>
        </p:txBody>
      </p:sp>
      <p:pic>
        <p:nvPicPr>
          <p:cNvPr id="3" name="Imatge 2">
            <a:extLst>
              <a:ext uri="{FF2B5EF4-FFF2-40B4-BE49-F238E27FC236}">
                <a16:creationId xmlns:a16="http://schemas.microsoft.com/office/drawing/2014/main" id="{9EE13CE6-4CDB-57E9-AC5D-58287B079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1352550"/>
            <a:ext cx="79057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38855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dex">
  <a:themeElements>
    <a:clrScheme name="Index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de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de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ex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ex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ex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ex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ex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dex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dex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dex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dex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dex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dex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itol secció">
  <a:themeElements>
    <a:clrScheme name="1_Titol secci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Titol secció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Titol secci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itol secci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itol secci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itol secci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itol secci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itol secci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itol secci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itol secci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itol secci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itol secci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itol secci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itol secci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30811</TotalTime>
  <Words>255</Words>
  <Application>Microsoft Office PowerPoint</Application>
  <PresentationFormat>Presentació en pantalla (4:3)</PresentationFormat>
  <Paragraphs>96</Paragraphs>
  <Slides>20</Slides>
  <Notes>20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2</vt:i4>
      </vt:variant>
      <vt:variant>
        <vt:lpstr>Tema</vt:lpstr>
      </vt:variant>
      <vt:variant>
        <vt:i4>3</vt:i4>
      </vt:variant>
      <vt:variant>
        <vt:lpstr>Títols de les diapositives</vt:lpstr>
      </vt:variant>
      <vt:variant>
        <vt:i4>20</vt:i4>
      </vt:variant>
    </vt:vector>
  </HeadingPairs>
  <TitlesOfParts>
    <vt:vector size="25" baseType="lpstr">
      <vt:lpstr>Arial</vt:lpstr>
      <vt:lpstr>Wingdings</vt:lpstr>
      <vt:lpstr>Diseño predeterminado</vt:lpstr>
      <vt:lpstr>Index</vt:lpstr>
      <vt:lpstr>1_Titol secció</vt:lpstr>
      <vt:lpstr> Proposta Solució Observabilitat   Àrea de Tecnologia Unitat de Sistemes</vt:lpstr>
      <vt:lpstr>Observabilitat</vt:lpstr>
      <vt:lpstr>Situació actual AOC</vt:lpstr>
      <vt:lpstr>Situació actual AOC</vt:lpstr>
      <vt:lpstr>Requeriments futur AOC</vt:lpstr>
      <vt:lpstr>Solucions analitzades – New Relic</vt:lpstr>
      <vt:lpstr>Solucions analitzades – New Relic</vt:lpstr>
      <vt:lpstr>Solucions analitzades – New Relic</vt:lpstr>
      <vt:lpstr>Solucions analitzades – New Relic</vt:lpstr>
      <vt:lpstr>Solucions analitzades – New Relic</vt:lpstr>
      <vt:lpstr>Solucions analitzades – New Relic</vt:lpstr>
      <vt:lpstr>Solucions analitzades – New Relic</vt:lpstr>
      <vt:lpstr>Solucions analitzades – Splunk cloud platform</vt:lpstr>
      <vt:lpstr>Solucions analitzades – Splunk cloud platform</vt:lpstr>
      <vt:lpstr>Solucions analitzades – Splunk cloud platform</vt:lpstr>
      <vt:lpstr>Observabilitat</vt:lpstr>
      <vt:lpstr>Observabilitat – Escenari final</vt:lpstr>
      <vt:lpstr>Aproximació a escenari final 1</vt:lpstr>
      <vt:lpstr>Aproximació a escenari final 2</vt:lpstr>
      <vt:lpstr>Escenari final</vt:lpstr>
    </vt:vector>
  </TitlesOfParts>
  <Company>CAT365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Jordi Parodi</dc:creator>
  <cp:lastModifiedBy>Andreu Martinez</cp:lastModifiedBy>
  <cp:revision>206</cp:revision>
  <cp:lastPrinted>2004-12-21T13:47:22Z</cp:lastPrinted>
  <dcterms:created xsi:type="dcterms:W3CDTF">2004-11-19T10:59:58Z</dcterms:created>
  <dcterms:modified xsi:type="dcterms:W3CDTF">2022-11-15T11:39:41Z</dcterms:modified>
</cp:coreProperties>
</file>