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6847A9-2CCC-4027-860A-55F09FA2830D}" v="176" dt="2025-02-21T03:57:5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Bojorquez" userId="6562e0bd88d34459" providerId="Windows Live" clId="Web-{D16847A9-2CCC-4027-860A-55F09FA2830D}"/>
    <pc:docChg chg="addSld delSld modSld">
      <pc:chgData name="Orlando Bojorquez" userId="6562e0bd88d34459" providerId="Windows Live" clId="Web-{D16847A9-2CCC-4027-860A-55F09FA2830D}" dt="2025-02-21T03:57:55.395" v="175"/>
      <pc:docMkLst>
        <pc:docMk/>
      </pc:docMkLst>
      <pc:sldChg chg="addSp delSp modSp mod setBg">
        <pc:chgData name="Orlando Bojorquez" userId="6562e0bd88d34459" providerId="Windows Live" clId="Web-{D16847A9-2CCC-4027-860A-55F09FA2830D}" dt="2025-02-21T03:57:05.020" v="167" actId="20577"/>
        <pc:sldMkLst>
          <pc:docMk/>
          <pc:sldMk cId="1430577345" sldId="256"/>
        </pc:sldMkLst>
        <pc:spChg chg="mod">
          <ac:chgData name="Orlando Bojorquez" userId="6562e0bd88d34459" providerId="Windows Live" clId="Web-{D16847A9-2CCC-4027-860A-55F09FA2830D}" dt="2025-02-21T03:57:05.020" v="167" actId="20577"/>
          <ac:spMkLst>
            <pc:docMk/>
            <pc:sldMk cId="1430577345" sldId="256"/>
            <ac:spMk id="2" creationId="{892750D7-24A8-49FA-A959-E247A4E3585A}"/>
          </ac:spMkLst>
        </pc:spChg>
        <pc:spChg chg="del mod">
          <ac:chgData name="Orlando Bojorquez" userId="6562e0bd88d34459" providerId="Windows Live" clId="Web-{D16847A9-2CCC-4027-860A-55F09FA2830D}" dt="2025-02-21T03:41:23.303" v="2"/>
          <ac:spMkLst>
            <pc:docMk/>
            <pc:sldMk cId="1430577345" sldId="256"/>
            <ac:spMk id="3" creationId="{222436C3-4762-4542-9B41-D8B4CC95F6DE}"/>
          </ac:spMkLst>
        </pc:spChg>
        <pc:picChg chg="add del mod">
          <ac:chgData name="Orlando Bojorquez" userId="6562e0bd88d34459" providerId="Windows Live" clId="Web-{D16847A9-2CCC-4027-860A-55F09FA2830D}" dt="2025-02-21T03:55:01.129" v="159"/>
          <ac:picMkLst>
            <pc:docMk/>
            <pc:sldMk cId="1430577345" sldId="256"/>
            <ac:picMk id="4" creationId="{CA147F3B-0E7B-441F-BB32-7738F4CBC8FB}"/>
          </ac:picMkLst>
        </pc:picChg>
      </pc:sldChg>
      <pc:sldChg chg="new del">
        <pc:chgData name="Orlando Bojorquez" userId="6562e0bd88d34459" providerId="Windows Live" clId="Web-{D16847A9-2CCC-4027-860A-55F09FA2830D}" dt="2025-02-21T03:57:55.395" v="175"/>
        <pc:sldMkLst>
          <pc:docMk/>
          <pc:sldMk cId="3140684941" sldId="257"/>
        </pc:sldMkLst>
      </pc:sldChg>
      <pc:sldChg chg="new del">
        <pc:chgData name="Orlando Bojorquez" userId="6562e0bd88d34459" providerId="Windows Live" clId="Web-{D16847A9-2CCC-4027-860A-55F09FA2830D}" dt="2025-02-21T03:57:43.926" v="172"/>
        <pc:sldMkLst>
          <pc:docMk/>
          <pc:sldMk cId="141093108" sldId="258"/>
        </pc:sldMkLst>
      </pc:sldChg>
      <pc:sldChg chg="new del">
        <pc:chgData name="Orlando Bojorquez" userId="6562e0bd88d34459" providerId="Windows Live" clId="Web-{D16847A9-2CCC-4027-860A-55F09FA2830D}" dt="2025-02-21T03:57:42.363" v="170"/>
        <pc:sldMkLst>
          <pc:docMk/>
          <pc:sldMk cId="3270301665" sldId="258"/>
        </pc:sldMkLst>
      </pc:sldChg>
      <pc:sldChg chg="new del">
        <pc:chgData name="Orlando Bojorquez" userId="6562e0bd88d34459" providerId="Windows Live" clId="Web-{D16847A9-2CCC-4027-860A-55F09FA2830D}" dt="2025-02-21T03:57:48.035" v="174"/>
        <pc:sldMkLst>
          <pc:docMk/>
          <pc:sldMk cId="327576275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23DA8-C94D-4897-B552-5A97DD614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44FF0-A644-49E8-A91A-118BAB6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632CB-A899-4AF7-B0D1-F33E6DBA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6D984-B803-435C-BCF5-4BBAC713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692CF-9214-4B13-98B7-F4CAB95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7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DAB7-A2E6-4A47-B278-99F8F53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751AE4-CA07-4AA4-955A-A3138A3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94929E-898F-42A0-8E2D-6683777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1B5C4-7ED8-4576-B2E9-1DD6B2B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B58ECE-66E6-4606-932A-AE549356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8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A4D404-B787-470F-ABF0-E69AAA747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9A8368-F5A5-4EAA-B0B8-837E8ABFB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EBA72-9C6F-4B4D-A16A-C1DEB754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C3164-13E1-4E73-82B8-CA01840D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66C00-207E-47BE-ABD1-6356D0ED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44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C1-DC12-4585-816B-7F995CA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525E8-17D2-4F44-B405-8A55ADE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486F8-0096-44BF-8ACB-12C814F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4895C-BAB0-461C-A3A0-338DF827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771D5-D349-4326-B034-BE55DDD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043F6-9A64-47B0-AF08-C54FA3B5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2D7C8-2508-4D8D-B2DB-4EA1580B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690BD-00EC-42F5-A4C1-8EFD0DCD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856C7-3F2E-430D-9834-94A2A8E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F383C-5494-4803-9C41-4EEFDF77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57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638FC-0A5D-4409-B619-3EB915BF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8036A-CAD0-4976-A504-BC3F25FC0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C9E81-15FC-4750-A089-AB8BF412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51CF2-5D6A-4DA8-AF6F-2E470AFD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94BFB0-B585-4357-8EFF-958C37EE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D51F-6F6C-4188-9767-34F34D9C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7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5A965-D238-4B67-8CE2-6D0EFD67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8313A-DF6A-47E7-B425-EE6A04F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1DCF8F-BC50-4E05-B605-29848E81F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EDFE27-E71A-4DA2-BEAF-658115781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E64931-8BAA-49A4-AFAB-C5D979450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508CE-8427-44A8-B7D2-EEBA668F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959ECA-69BE-464E-B720-4BCEB7BF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37764E-246D-4B22-82FA-CAE8A131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856CF-1265-44DC-BB56-9C3991ED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227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151EC7-483A-4E49-A831-C36D8CB2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0EACC7-AAA5-48FE-8F0E-051D6CD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C5351D-2E3A-41E8-83ED-523CC5A3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6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C8C42-FE0E-417D-BB51-55A3CCC6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FB6B5-C462-4288-8672-B8FC9698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2AF15A-B1A9-4076-B0A4-6A79B6D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8C2B9-7F38-4B1A-82D3-FB9F4BD1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88F36D-F73A-45BC-A898-EDE45077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DE0F6D-84B2-40F2-85E8-A48A0411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2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4DA17-E930-481C-88EF-8890B17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39A715-8380-48A3-A24B-A21477C83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9D6CB5-8A33-4ABE-BA5B-BD298183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713B2-5541-4301-8BB6-6A6A96F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EDDF99-5D43-4BE8-AA45-5FB18AAD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C0478-924B-4E0F-AD1D-73918CD8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5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4D2B0-C852-475E-B7EF-89C7B328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39D16-E731-44C3-9CEE-2BF3ECF8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Editar el estilo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FDE89-10F9-4D5C-8B1C-D3D1A6B49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7F27B-A933-4019-B579-D5B42C28646C}" type="datetimeFigureOut">
              <a:rPr lang="es-MX" smtClean="0"/>
              <a:t>20/02/2025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8F9778-059B-41E7-8BD0-AF199A74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2C287-665D-482E-A12E-A4553C99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61285-6D45-4A4C-BC72-F7266A558D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3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750D7-24A8-49FA-A959-E247A4E3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3919"/>
            <a:ext cx="9144000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Orlando Bojórquez Iribe</a:t>
            </a:r>
            <a:br>
              <a:rPr lang="es-MX" sz="3200" b="1" dirty="0">
                <a:latin typeface="Calibri"/>
              </a:rPr>
            </a:br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2AVP</a:t>
            </a:r>
            <a:br>
              <a:rPr lang="es-MX" sz="3200" b="1" dirty="0">
                <a:latin typeface="Calibri"/>
              </a:rPr>
            </a:br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Nacimiento: 8/5/2009</a:t>
            </a:r>
            <a:br>
              <a:rPr lang="es-MX" sz="3200" b="1" dirty="0">
                <a:latin typeface="Calibri"/>
              </a:rPr>
            </a:br>
            <a:r>
              <a:rPr lang="es-MX" sz="3200" b="1" dirty="0" err="1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Pais</a:t>
            </a:r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: México</a:t>
            </a:r>
            <a:br>
              <a:rPr lang="es-MX" sz="3200" b="1" dirty="0">
                <a:latin typeface="Calibri"/>
              </a:rPr>
            </a:br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Edad: 15 años</a:t>
            </a:r>
            <a:br>
              <a:rPr lang="es-MX" sz="3200" b="1" dirty="0">
                <a:latin typeface="Calibri"/>
              </a:rPr>
            </a:br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Comida favorita: Enchiladas</a:t>
            </a:r>
            <a:br>
              <a:rPr lang="es-MX" sz="3200" b="1" dirty="0">
                <a:latin typeface="Calibri"/>
              </a:rPr>
            </a:br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Pasatiempo: jugar videojuegos y ver series</a:t>
            </a:r>
            <a:br>
              <a:rPr lang="es-MX" sz="3200" b="1" dirty="0">
                <a:latin typeface="Calibri"/>
              </a:rPr>
            </a:br>
            <a:r>
              <a:rPr lang="es-MX" sz="3200" b="1" dirty="0">
                <a:solidFill>
                  <a:srgbClr val="FF0000"/>
                </a:solidFill>
                <a:latin typeface="Calibri"/>
                <a:ea typeface="MS Mincho"/>
                <a:cs typeface="Calibri"/>
              </a:rPr>
              <a:t>Videojuego favorito: Minecraft</a:t>
            </a:r>
            <a:br>
              <a:rPr lang="es-MX" sz="3200" b="1" dirty="0">
                <a:latin typeface="Calibri"/>
              </a:rPr>
            </a:br>
            <a:br>
              <a:rPr lang="es-MX" sz="3200" b="1" dirty="0">
                <a:latin typeface="Calibri"/>
              </a:rPr>
            </a:br>
            <a:br>
              <a:rPr lang="es-MX" sz="3200" b="1" dirty="0">
                <a:latin typeface="MS Mincho"/>
              </a:rPr>
            </a:br>
            <a:endParaRPr lang="es-MX" sz="3200" b="1">
              <a:solidFill>
                <a:srgbClr val="FF0000"/>
              </a:solidFill>
              <a:latin typeface="MS Mincho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430577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0B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Orlando Bojórquez Iribe 2AVP Nacimiento: 8/5/2009 Pais: México Edad: 15 años Comida favorita: Enchiladas Pasatiempo: jugar videojuegos y ver series Videojuego favorito: Minecraft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</cp:revision>
  <dcterms:created xsi:type="dcterms:W3CDTF">2025-02-21T03:40:37Z</dcterms:created>
  <dcterms:modified xsi:type="dcterms:W3CDTF">2025-02-21T03:57:57Z</dcterms:modified>
</cp:coreProperties>
</file>