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2" r:id="rId5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4071">
          <p15:clr>
            <a:srgbClr val="A4A3A4"/>
          </p15:clr>
        </p15:guide>
        <p15:guide id="4" pos="249">
          <p15:clr>
            <a:srgbClr val="A4A3A4"/>
          </p15:clr>
        </p15:guide>
        <p15:guide id="5" pos="2835">
          <p15:clr>
            <a:srgbClr val="A4A3A4"/>
          </p15:clr>
        </p15:guide>
        <p15:guide id="6" pos="2936">
          <p15:clr>
            <a:srgbClr val="A4A3A4"/>
          </p15:clr>
        </p15:guide>
        <p15:guide id="7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ena Ruckes" initials="V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CE"/>
    <a:srgbClr val="165F7C"/>
    <a:srgbClr val="804A5D"/>
    <a:srgbClr val="FFFFFF"/>
    <a:srgbClr val="FFFFFE"/>
    <a:srgbClr val="FFFEFF"/>
    <a:srgbClr val="FEFFFF"/>
    <a:srgbClr val="FFFEFE"/>
    <a:srgbClr val="FEFE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284" y="96"/>
      </p:cViewPr>
      <p:guideLst>
        <p:guide orient="horz" pos="4125"/>
        <p:guide orient="horz" pos="981"/>
        <p:guide orient="horz" pos="4071"/>
        <p:guide pos="249"/>
        <p:guide pos="2835"/>
        <p:guide pos="2936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-germany@sqs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1" y="324000"/>
            <a:ext cx="8344800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6000" y="4509128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600" b="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Untertitel, Referent, Datum etc. durch Klicken hinzufügen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10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n-lt"/>
              </a:rPr>
              <a:t>Transforming the World Through Quality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36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300" b="1" noProof="0" dirty="0">
                <a:solidFill>
                  <a:schemeClr val="tx2"/>
                </a:solidFill>
                <a:latin typeface="+mn-lt"/>
              </a:rPr>
              <a:t>Agenda</a:t>
            </a:r>
            <a:endParaRPr lang="en-GB" sz="23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4" name="Rechteck 14"/>
          <p:cNvSpPr/>
          <p:nvPr userDrawn="1"/>
        </p:nvSpPr>
        <p:spPr bwMode="auto">
          <a:xfrm>
            <a:off x="396000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lang="de-DE" sz="3200" b="1" kern="1200" baseline="0" noProof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noProof="0" dirty="0"/>
              <a:t>Trennseiten-Titel durch Klicken hinzufügen</a:t>
            </a:r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Trennseiten-Untertitel durch Klicken hinzufügen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44800" cy="2876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Kö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de-DE" sz="1600" b="1" noProof="0" dirty="0">
                <a:solidFill>
                  <a:schemeClr val="tx2"/>
                </a:solidFill>
                <a:latin typeface="+mn-lt"/>
              </a:rPr>
              <a:t>SQS Software Quality Systems AG</a:t>
            </a:r>
          </a:p>
          <a:p>
            <a:pPr>
              <a:lnSpc>
                <a:spcPct val="95000"/>
              </a:lnSpc>
            </a:pPr>
            <a:r>
              <a:rPr lang="de-DE" sz="1600" noProof="0" dirty="0" err="1">
                <a:solidFill>
                  <a:schemeClr val="tx1"/>
                </a:solidFill>
                <a:latin typeface="+mn-lt"/>
              </a:rPr>
              <a:t>Stollwerckstraße</a:t>
            </a: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 11</a:t>
            </a:r>
            <a:br>
              <a:rPr lang="de-DE" sz="160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noProof="0" dirty="0">
                <a:solidFill>
                  <a:schemeClr val="tx1"/>
                </a:solidFill>
                <a:latin typeface="+mn-lt"/>
              </a:rPr>
              <a:t>51149 Köln, Deutschland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5000"/>
              </a:lnSpc>
              <a:tabLst>
                <a:tab pos="714375" algn="l"/>
              </a:tabLst>
            </a:pP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Telefon:	+49 2203 9154-0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Telefax:	+49 2203 9154-15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  <a:hlinkClick r:id="rId3"/>
              </a:rPr>
              <a:t>info-germany@sqs.com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Kontaktperson durch Klicken hinzufügen</a:t>
            </a:r>
          </a:p>
        </p:txBody>
      </p:sp>
      <p:sp>
        <p:nvSpPr>
          <p:cNvPr id="14" name="TextBox 17"/>
          <p:cNvSpPr txBox="1"/>
          <p:nvPr userDrawn="1"/>
        </p:nvSpPr>
        <p:spPr>
          <a:xfrm>
            <a:off x="611560" y="1161269"/>
            <a:ext cx="7926164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e-DE" sz="3200" b="1" noProof="0" dirty="0">
                <a:solidFill>
                  <a:schemeClr val="tx2"/>
                </a:solidFill>
                <a:latin typeface="+mn-lt"/>
              </a:rPr>
              <a:t>Vielen Dank für Ihre Aufmerksamkeit.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12131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Leidenschaft </a:t>
            </a:r>
            <a:br>
              <a:rPr lang="de-DE" sz="1600" noProof="0" dirty="0"/>
            </a:br>
            <a:r>
              <a:rPr lang="de-DE" sz="1600" noProof="0" dirty="0"/>
              <a:t>für Qualität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2250133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Professionelle Partnerschaft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3888135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Exzellente Mitarbeiter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526137" y="5595737"/>
            <a:ext cx="13681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Verantwortung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7164288" y="5529061"/>
            <a:ext cx="1368152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Ehrlichkeit </a:t>
            </a:r>
            <a:br>
              <a:rPr lang="de-DE" sz="1600" noProof="0" dirty="0"/>
            </a:br>
            <a:r>
              <a:rPr lang="de-DE" sz="1600" noProof="0" dirty="0"/>
              <a:t>&amp; Integrität</a:t>
            </a: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2115132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753134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91136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7029290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 userDrawn="1"/>
        </p:nvSpPr>
        <p:spPr bwMode="auto">
          <a:xfrm>
            <a:off x="612131" y="5025005"/>
            <a:ext cx="7920309" cy="32692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</a:rPr>
              <a:t>Unsere Werte</a:t>
            </a:r>
          </a:p>
        </p:txBody>
      </p:sp>
    </p:spTree>
    <p:extLst>
      <p:ext uri="{BB962C8B-B14F-4D97-AF65-F5344CB8AC3E}">
        <p14:creationId xmlns:p14="http://schemas.microsoft.com/office/powerpoint/2010/main" val="23652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1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1" r:id="rId5"/>
    <p:sldLayoutId id="2147483651" r:id="rId6"/>
    <p:sldLayoutId id="21474836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(Internet </a:t>
            </a:r>
            <a:r>
              <a:rPr lang="de-DE" dirty="0" err="1"/>
              <a:t>of</a:t>
            </a:r>
            <a:r>
              <a:rPr lang="de-DE" dirty="0"/>
              <a:t> Things) – </a:t>
            </a:r>
            <a:r>
              <a:rPr lang="de-DE" dirty="0" err="1"/>
              <a:t>Node</a:t>
            </a:r>
            <a:r>
              <a:rPr lang="de-DE" dirty="0"/>
              <a:t> A</a:t>
            </a:r>
            <a:br>
              <a:rPr lang="de-DE" dirty="0"/>
            </a:br>
            <a:r>
              <a:rPr lang="de-DE" dirty="0"/>
              <a:t>SQS – Blackbox – Umwelt- und Sensordaten Infoblatt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Hackathon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97336" y="6645413"/>
            <a:ext cx="171708" cy="131905"/>
          </a:xfrm>
        </p:spPr>
        <p:txBody>
          <a:bodyPr/>
          <a:lstStyle/>
          <a:p>
            <a:fld id="{F219A1F5-B91F-4AB0-9BCF-8F2B2D26DDB9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1FA85115-D3F9-446D-B530-CAF43F82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0" t="14300" r="2401" b="52100"/>
          <a:stretch/>
        </p:blipFill>
        <p:spPr>
          <a:xfrm rot="3813831">
            <a:off x="3451349" y="3587236"/>
            <a:ext cx="2060359" cy="2060359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15092FC3-83E6-4A54-8554-45EE4F8A170C}"/>
              </a:ext>
            </a:extLst>
          </p:cNvPr>
          <p:cNvSpPr txBox="1"/>
          <p:nvPr/>
        </p:nvSpPr>
        <p:spPr>
          <a:xfrm>
            <a:off x="3243200" y="2387126"/>
            <a:ext cx="273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Messung von </a:t>
            </a:r>
            <a:r>
              <a:rPr lang="de-DE" b="1" dirty="0"/>
              <a:t>Temperatur</a:t>
            </a:r>
            <a:r>
              <a:rPr lang="de-DE" dirty="0"/>
              <a:t>, </a:t>
            </a:r>
            <a:r>
              <a:rPr lang="de-DE" b="1" dirty="0"/>
              <a:t>Luftfeuchtigkeit</a:t>
            </a:r>
            <a:r>
              <a:rPr lang="de-DE" dirty="0"/>
              <a:t> und </a:t>
            </a:r>
            <a:r>
              <a:rPr lang="de-DE" b="1" dirty="0"/>
              <a:t>Luftdruck</a:t>
            </a:r>
            <a:r>
              <a:rPr lang="de-DE" dirty="0"/>
              <a:t> im Raum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B9D85-1738-4259-9F53-360B3A5DDBAD}"/>
              </a:ext>
            </a:extLst>
          </p:cNvPr>
          <p:cNvSpPr/>
          <p:nvPr/>
        </p:nvSpPr>
        <p:spPr>
          <a:xfrm>
            <a:off x="2047759" y="1405332"/>
            <a:ext cx="5092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Push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Buttons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FE8D939-07A1-47BD-BA00-75AE8A39C701}"/>
              </a:ext>
            </a:extLst>
          </p:cNvPr>
          <p:cNvSpPr txBox="1"/>
          <p:nvPr/>
        </p:nvSpPr>
        <p:spPr>
          <a:xfrm>
            <a:off x="386837" y="6251245"/>
            <a:ext cx="5416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*Im Raum sind 6 </a:t>
            </a:r>
            <a:r>
              <a:rPr lang="de-DE" sz="1050" dirty="0" err="1"/>
              <a:t>NodeA</a:t>
            </a:r>
            <a:r>
              <a:rPr lang="de-DE" sz="1050" dirty="0"/>
              <a:t> verfügbar, welche über WLAN mit einem MQTT-Broker kommunizieren</a:t>
            </a:r>
          </a:p>
        </p:txBody>
      </p:sp>
      <p:sp>
        <p:nvSpPr>
          <p:cNvPr id="7" name="Curved Right Arrow 6"/>
          <p:cNvSpPr/>
          <p:nvPr/>
        </p:nvSpPr>
        <p:spPr bwMode="auto">
          <a:xfrm rot="19632675">
            <a:off x="1852300" y="2192401"/>
            <a:ext cx="936104" cy="3792159"/>
          </a:xfrm>
          <a:prstGeom prst="curvedRightArrow">
            <a:avLst>
              <a:gd name="adj1" fmla="val 25000"/>
              <a:gd name="adj2" fmla="val 50000"/>
              <a:gd name="adj3" fmla="val 33382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Right Arrow 16"/>
          <p:cNvSpPr/>
          <p:nvPr/>
        </p:nvSpPr>
        <p:spPr bwMode="auto">
          <a:xfrm rot="1967325" flipH="1">
            <a:off x="6317417" y="2199994"/>
            <a:ext cx="936104" cy="3792159"/>
          </a:xfrm>
          <a:prstGeom prst="curvedRightArrow">
            <a:avLst>
              <a:gd name="adj1" fmla="val 25000"/>
              <a:gd name="adj2" fmla="val 50000"/>
              <a:gd name="adj3" fmla="val 33382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9916" y="5262384"/>
            <a:ext cx="2628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WLAN:</a:t>
            </a:r>
          </a:p>
          <a:p>
            <a:pPr lvl="1"/>
            <a:r>
              <a:rPr lang="en-US" dirty="0"/>
              <a:t>SSID: “</a:t>
            </a:r>
            <a:r>
              <a:rPr lang="en-US" dirty="0" err="1"/>
              <a:t>IoT</a:t>
            </a:r>
            <a:r>
              <a:rPr lang="en-US" dirty="0"/>
              <a:t> Campus”</a:t>
            </a:r>
          </a:p>
          <a:p>
            <a:pPr lvl="1"/>
            <a:r>
              <a:rPr lang="en-US" dirty="0"/>
              <a:t>PW: “campus2018”</a:t>
            </a:r>
          </a:p>
          <a:p>
            <a:r>
              <a:rPr lang="en-US" dirty="0">
                <a:sym typeface="Wingdings"/>
              </a:rPr>
              <a:t> </a:t>
            </a:r>
            <a:r>
              <a:rPr lang="en-US" dirty="0"/>
              <a:t>http://10.0.0.1:1880/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BF98DD-A094-4094-88A7-7BD36B95F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25" y="3935252"/>
            <a:ext cx="1397588" cy="139758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0B1DC31-F790-4B02-9FBD-13942B8B6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11577"/>
            <a:ext cx="1397588" cy="13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80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Master_Germany_DE_2015">
  <a:themeElements>
    <a:clrScheme name="SQS Colour Scheme">
      <a:dk1>
        <a:srgbClr val="353535"/>
      </a:dk1>
      <a:lt1>
        <a:srgbClr val="FFFFFF"/>
      </a:lt1>
      <a:dk2>
        <a:srgbClr val="1E6E5A"/>
      </a:dk2>
      <a:lt2>
        <a:srgbClr val="DDE3E4"/>
      </a:lt2>
      <a:accent1>
        <a:srgbClr val="8AAB7F"/>
      </a:accent1>
      <a:accent2>
        <a:srgbClr val="66A6C2"/>
      </a:accent2>
      <a:accent3>
        <a:srgbClr val="B5BD3A"/>
      </a:accent3>
      <a:accent4>
        <a:srgbClr val="FB8C20"/>
      </a:accent4>
      <a:accent5>
        <a:srgbClr val="8290B2"/>
      </a:accent5>
      <a:accent6>
        <a:srgbClr val="C7C4A1"/>
      </a:accent6>
      <a:hlink>
        <a:srgbClr val="1E6E5A"/>
      </a:hlink>
      <a:folHlink>
        <a:srgbClr val="81A6B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äsentation1" id="{2E4A7A45-1F89-441C-A7A8-6E81E1F5D5EE}" vid="{5B86CA69-D54E-420B-A2A9-1C55EC5FE3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D1287C8A14C4784922B905EB62564" ma:contentTypeVersion="27" ma:contentTypeDescription="Create a new document." ma:contentTypeScope="" ma:versionID="5c9ed01f2d9557ed9a16f366bed9ab93">
  <xsd:schema xmlns:xsd="http://www.w3.org/2001/XMLSchema" xmlns:xs="http://www.w3.org/2001/XMLSchema" xmlns:p="http://schemas.microsoft.com/office/2006/metadata/properties" xmlns:ns1="http://schemas.microsoft.com/sharepoint/v3" xmlns:ns2="199fc732-96ad-45dd-8397-16506d62174a" xmlns:ns3="http://schemas.microsoft.com/sharepoint/v4" targetNamespace="http://schemas.microsoft.com/office/2006/metadata/properties" ma:root="true" ma:fieldsID="8b5919270b1c4d91cb5d26f2b10bf3ba" ns1:_="" ns2:_="" ns3:_="">
    <xsd:import namespace="http://schemas.microsoft.com/sharepoint/v3"/>
    <xsd:import namespace="199fc732-96ad-45dd-8397-16506d62174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1:PublishingStartDate" minOccurs="0"/>
                <xsd:element ref="ns1:PublishingExpirationDate" minOccurs="0"/>
                <xsd:element ref="ns2:Industry" minOccurs="0"/>
                <xsd:element ref="ns3:IconOverlay" minOccurs="0"/>
                <xsd:element ref="ns2:SQS_x0020_Content_x0020_Type" minOccurs="0"/>
                <xsd:element ref="ns2:Author0" minOccurs="0"/>
                <xsd:element ref="ns2:Latest_x0020_Update" minOccurs="0"/>
                <xsd:element ref="ns2:Range" minOccurs="0"/>
                <xsd:element ref="ns2:Product" minOccurs="0"/>
                <xsd:element ref="ns2:Services_x0020__x0026__x0020_PractiQs" minOccurs="0"/>
                <xsd:element ref="ns2:Development_x0020_Models" minOccurs="0"/>
                <xsd:element ref="ns2:Key_x0020_Wo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fc732-96ad-45dd-8397-16506d62174a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format="Dropdown" ma:internalName="Language">
      <xsd:simpleType>
        <xsd:union memberTypes="dms:Text">
          <xsd:simpleType>
            <xsd:restriction base="dms:Choice">
              <xsd:enumeration value="English"/>
              <xsd:enumeration value="German"/>
              <xsd:enumeration value="Dutch"/>
              <xsd:enumeration value="Italian"/>
            </xsd:restriction>
          </xsd:simpleType>
        </xsd:union>
      </xsd:simpleType>
    </xsd:element>
    <xsd:element name="Industry" ma:index="11" nillable="true" ma:displayName="Industry" ma:format="Dropdown" ma:internalName="Industry">
      <xsd:simpleType>
        <xsd:union memberTypes="dms:Text">
          <xsd:simpleType>
            <xsd:restriction base="dms:Choice">
              <xsd:enumeration value="Banking &amp; Finance"/>
              <xsd:enumeration value="Energy &amp; Utilities"/>
              <xsd:enumeration value="Games &amp; Gambling"/>
              <xsd:enumeration value="Insurance"/>
              <xsd:enumeration value="Automotive &amp; Manufacturing"/>
              <xsd:enumeration value="Public Sector"/>
              <xsd:enumeration value="Retail &amp; Logistics"/>
              <xsd:enumeration value="Telecommunications"/>
              <xsd:enumeration value="Other"/>
            </xsd:restriction>
          </xsd:simpleType>
        </xsd:union>
      </xsd:simpleType>
    </xsd:element>
    <xsd:element name="SQS_x0020_Content_x0020_Type" ma:index="13" nillable="true" ma:displayName="SQS Content Type" ma:format="Dropdown" ma:internalName="SQS_x0020_Content_x0020_Type">
      <xsd:simpleType>
        <xsd:union memberTypes="dms:Text">
          <xsd:simpleType>
            <xsd:restriction base="dms:Choice">
              <xsd:enumeration value="Customer Story"/>
              <xsd:enumeration value="Whitepaper"/>
              <xsd:enumeration value="Sales Brochure"/>
              <xsd:enumeration value="Fact Sheet"/>
              <xsd:enumeration value="Template"/>
              <xsd:enumeration value="Partnership Brochure"/>
              <xsd:enumeration value="PowerPoint Presentation"/>
            </xsd:restriction>
          </xsd:simpleType>
        </xsd:union>
      </xsd:simpleType>
    </xsd:element>
    <xsd:element name="Author0" ma:index="14" nillable="true" ma:displayName="Author" ma:internalName="Author0">
      <xsd:simpleType>
        <xsd:restriction base="dms:Text">
          <xsd:maxLength value="255"/>
        </xsd:restriction>
      </xsd:simpleType>
    </xsd:element>
    <xsd:element name="Latest_x0020_Update" ma:index="15" nillable="true" ma:displayName="Latest Update" ma:format="DateOnly" ma:internalName="Latest_x0020_Update">
      <xsd:simpleType>
        <xsd:restriction base="dms:DateTime"/>
      </xsd:simpleType>
    </xsd:element>
    <xsd:element name="Range" ma:index="16" nillable="true" ma:displayName="Range" ma:format="Dropdown" ma:internalName="Range">
      <xsd:simpleType>
        <xsd:restriction base="dms:Choice">
          <xsd:enumeration value="Global"/>
          <xsd:enumeration value="AT"/>
          <xsd:enumeration value="CH"/>
          <xsd:enumeration value="DACH"/>
          <xsd:enumeration value="DE"/>
          <xsd:enumeration value="EG"/>
          <xsd:enumeration value="FI"/>
          <xsd:enumeration value="GMC"/>
          <xsd:enumeration value="IN"/>
          <xsd:enumeration value="IN BFSI"/>
          <xsd:enumeration value="IRE"/>
          <xsd:enumeration value="ITA"/>
          <xsd:enumeration value="NL"/>
          <xsd:enumeration value="NO"/>
          <xsd:enumeration value="SA"/>
          <xsd:enumeration value="SWE"/>
          <xsd:enumeration value="UK"/>
          <xsd:enumeration value="USA"/>
        </xsd:restriction>
      </xsd:simpleType>
    </xsd:element>
    <xsd:element name="Product" ma:index="17" nillable="true" ma:displayName="Product" ma:format="Dropdown" ma:internalName="Product">
      <xsd:simpleType>
        <xsd:union memberTypes="dms:Text">
          <xsd:simpleType>
            <xsd:restriction base="dms:Choice">
              <xsd:enumeration value="SAP"/>
              <xsd:enumeration value="Siemens PLM"/>
              <xsd:enumeration value="Oracle"/>
            </xsd:restriction>
          </xsd:simpleType>
        </xsd:union>
      </xsd:simpleType>
    </xsd:element>
    <xsd:element name="Services_x0020__x0026__x0020_PractiQs" ma:index="18" nillable="true" ma:displayName="Services &amp; PractiQs" ma:format="Dropdown" ma:internalName="Services_x0020__x0026__x0020_PractiQs">
      <xsd:simpleType>
        <xsd:union memberTypes="dms:Text">
          <xsd:simpleType>
            <xsd:restriction base="dms:Choice">
              <xsd:enumeration value="Project &amp;  Business Consulting"/>
              <xsd:enumeration value="Quality &amp; Risk Management"/>
              <xsd:enumeration value="Test Management"/>
              <xsd:enumeration value="Functional Testing"/>
              <xsd:enumeration value="Non-Functional Testing"/>
              <xsd:enumeration value="Test Technology Support"/>
            </xsd:restriction>
          </xsd:simpleType>
        </xsd:union>
      </xsd:simpleType>
    </xsd:element>
    <xsd:element name="Development_x0020_Models" ma:index="19" nillable="true" ma:displayName="Development Models" ma:format="Dropdown" ma:internalName="Development_x0020_Models">
      <xsd:simpleType>
        <xsd:union memberTypes="dms:Text">
          <xsd:simpleType>
            <xsd:restriction base="dms:Choice">
              <xsd:enumeration value="Agile"/>
              <xsd:enumeration value="DevOps"/>
              <xsd:enumeration value="Model Based"/>
            </xsd:restriction>
          </xsd:simpleType>
        </xsd:union>
      </xsd:simpleType>
    </xsd:element>
    <xsd:element name="Key_x0020_Words" ma:index="20" nillable="true" ma:displayName="Keywords" ma:internalName="Key_x0020_Wo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ustry xmlns="199fc732-96ad-45dd-8397-16506d62174a" xsi:nil="true"/>
    <Author0 xmlns="199fc732-96ad-45dd-8397-16506d62174a">Verena Ruckes</Author0>
    <Product xmlns="199fc732-96ad-45dd-8397-16506d62174a" xsi:nil="true"/>
    <SQS_x0020_Content_x0020_Type xmlns="199fc732-96ad-45dd-8397-16506d62174a">Template</SQS_x0020_Content_x0020_Type>
    <Services_x0020__x0026__x0020_PractiQs xmlns="199fc732-96ad-45dd-8397-16506d62174a" xsi:nil="true"/>
    <Latest_x0020_Update xmlns="199fc732-96ad-45dd-8397-16506d62174a">2017-07-31T23:00:00+00:00</Latest_x0020_Update>
    <IconOverlay xmlns="http://schemas.microsoft.com/sharepoint/v4" xsi:nil="true"/>
    <Language xmlns="199fc732-96ad-45dd-8397-16506d62174a">German</Language>
    <Development_x0020_Models xmlns="199fc732-96ad-45dd-8397-16506d62174a" xsi:nil="true"/>
    <PublishingExpirationDate xmlns="http://schemas.microsoft.com/sharepoint/v3" xsi:nil="true"/>
    <PublishingStartDate xmlns="http://schemas.microsoft.com/sharepoint/v3" xsi:nil="true"/>
    <Key_x0020_Words xmlns="199fc732-96ad-45dd-8397-16506d62174a" xsi:nil="true"/>
    <Range xmlns="199fc732-96ad-45dd-8397-16506d62174a">DE</Ran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129E3C-E9F5-4DD2-96C6-BDF9B46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9fc732-96ad-45dd-8397-16506d62174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78D427-6099-4B65-B94D-D6ED5E0869FC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199fc732-96ad-45dd-8397-16506d62174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4E2CAC-0710-4D32-946D-FC43491667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PPT_Master_Germany_DE_2017</Template>
  <TotalTime>0</TotalTime>
  <Words>74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PPT_Master_Germany_DE_2015</vt:lpstr>
      <vt:lpstr>IoT (Internet of Things) – Node A SQS – Blackbox – Umwelt- und Sensordaten Infoblatt </vt:lpstr>
    </vt:vector>
  </TitlesOfParts>
  <Company>SQS.com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Mohaupt</dc:creator>
  <cp:lastModifiedBy>Mathias Herkt</cp:lastModifiedBy>
  <cp:revision>28</cp:revision>
  <cp:lastPrinted>2018-09-06T17:28:34Z</cp:lastPrinted>
  <dcterms:created xsi:type="dcterms:W3CDTF">2018-08-21T12:49:12Z</dcterms:created>
  <dcterms:modified xsi:type="dcterms:W3CDTF">2018-09-06T17:28:51Z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0x010100DC3D1287C8A14C4784922B905EB62564</vt:lpwstr>
  </property>
</Properties>
</file>