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4"/>
  </p:normalViewPr>
  <p:slideViewPr>
    <p:cSldViewPr snapToGrid="0" snapToObjects="1" showGuides="1">
      <p:cViewPr varScale="1">
        <p:scale>
          <a:sx n="178" d="100"/>
          <a:sy n="178" d="100"/>
        </p:scale>
        <p:origin x="184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490F-58BF-134D-871C-45DFAA7D5BB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4DDC-F14A-C244-B4BA-33EB9169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C29A-36C6-854E-BDB1-E1655E6BD1A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6CAE-7F9C-C04F-A7F0-E6041F47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" name="Content Placeholder 8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6" y="1158094"/>
            <a:ext cx="10465114" cy="5166218"/>
          </a:xfrm>
        </p:spPr>
      </p:pic>
    </p:spTree>
    <p:extLst>
      <p:ext uri="{BB962C8B-B14F-4D97-AF65-F5344CB8AC3E}">
        <p14:creationId xmlns:p14="http://schemas.microsoft.com/office/powerpoint/2010/main" val="15928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7997"/>
            <a:ext cx="10515600" cy="519114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515056" y="4849334"/>
            <a:ext cx="29569" cy="160407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515056" y="6453407"/>
            <a:ext cx="4230189" cy="1160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0787" y="4830142"/>
            <a:ext cx="0" cy="14542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72240" y="4129088"/>
            <a:ext cx="0" cy="218617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720787" y="6284381"/>
            <a:ext cx="3851453" cy="3088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722498" y="4554140"/>
            <a:ext cx="537040" cy="1666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297849" y="2362072"/>
            <a:ext cx="221427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237333" y="2362072"/>
            <a:ext cx="60516" cy="221755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7643577" y="5603299"/>
            <a:ext cx="2772011" cy="3351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408790" y="5222175"/>
            <a:ext cx="6798" cy="44088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979694" y="5222175"/>
            <a:ext cx="2" cy="5788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643576" y="5801030"/>
            <a:ext cx="1336118" cy="1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84018" y="1553608"/>
            <a:ext cx="62650" cy="13694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288203" y="1703710"/>
            <a:ext cx="16491" cy="127642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34095" y="1658393"/>
            <a:ext cx="7665" cy="16609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3648" y="1565347"/>
            <a:ext cx="0" cy="15934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841760" y="3352725"/>
            <a:ext cx="118029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012624" y="3136105"/>
            <a:ext cx="77368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288203" y="1689198"/>
            <a:ext cx="1553557" cy="1451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130863" y="1559369"/>
            <a:ext cx="1881761" cy="1307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793978" y="2784833"/>
            <a:ext cx="4758" cy="3739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992462" y="2780854"/>
            <a:ext cx="18883" cy="59586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48403" y="4068960"/>
            <a:ext cx="0" cy="239613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502274" y="2361774"/>
            <a:ext cx="0" cy="41494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572750" y="2442593"/>
            <a:ext cx="457200" cy="25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IN</a:t>
            </a:r>
            <a:endParaRPr lang="en-US" sz="1400" b="1"/>
          </a:p>
        </p:txBody>
      </p:sp>
      <p:sp>
        <p:nvSpPr>
          <p:cNvPr id="65" name="Rounded Rectangle 64"/>
          <p:cNvSpPr/>
          <p:nvPr/>
        </p:nvSpPr>
        <p:spPr>
          <a:xfrm>
            <a:off x="10473698" y="5222175"/>
            <a:ext cx="555439" cy="25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GND</a:t>
            </a:r>
            <a:endParaRPr lang="en-US" sz="1400" b="1"/>
          </a:p>
        </p:txBody>
      </p:sp>
      <p:sp>
        <p:nvSpPr>
          <p:cNvPr id="66" name="Rounded Rectangle 65"/>
          <p:cNvSpPr/>
          <p:nvPr/>
        </p:nvSpPr>
        <p:spPr>
          <a:xfrm>
            <a:off x="9211635" y="4596030"/>
            <a:ext cx="575303" cy="25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/>
              <a:t>PWR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5868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" y="1328738"/>
            <a:ext cx="10541543" cy="4941094"/>
          </a:xfrm>
        </p:spPr>
      </p:pic>
    </p:spTree>
    <p:extLst>
      <p:ext uri="{BB962C8B-B14F-4D97-AF65-F5344CB8AC3E}">
        <p14:creationId xmlns:p14="http://schemas.microsoft.com/office/powerpoint/2010/main" val="73426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2018-08-16T19:24:14Z</cp:lastPrinted>
  <dcterms:created xsi:type="dcterms:W3CDTF">2018-08-16T16:52:43Z</dcterms:created>
  <dcterms:modified xsi:type="dcterms:W3CDTF">2018-08-16T19:24:29Z</dcterms:modified>
</cp:coreProperties>
</file>