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slideMasters/slideMaster44.xml" ContentType="application/vnd.openxmlformats-officedocument.presentationml.slideMaster+xml"/>
  <Override PartName="/ppt/slides/slide44.xml" ContentType="application/vnd.openxmlformats-officedocument.presentationml.slide+xml"/>
  <Override PartName="/ppt/slideMasters/slideMaster45.xml" ContentType="application/vnd.openxmlformats-officedocument.presentationml.slideMaster+xml"/>
  <Override PartName="/ppt/slides/slide45.xml" ContentType="application/vnd.openxmlformats-officedocument.presentationml.slide+xml"/>
  <Override PartName="/ppt/slideMasters/slideMaster46.xml" ContentType="application/vnd.openxmlformats-officedocument.presentationml.slideMaster+xml"/>
  <Override PartName="/ppt/slides/slide46.xml" ContentType="application/vnd.openxmlformats-officedocument.presentationml.slide+xml"/>
  <Override PartName="/ppt/slideMasters/slideMaster47.xml" ContentType="application/vnd.openxmlformats-officedocument.presentationml.slideMaster+xml"/>
  <Override PartName="/ppt/slides/slide47.xml" ContentType="application/vnd.openxmlformats-officedocument.presentationml.slide+xml"/>
  <Override PartName="/ppt/slideMasters/slideMaster48.xml" ContentType="application/vnd.openxmlformats-officedocument.presentationml.slideMaster+xml"/>
  <Override PartName="/ppt/slides/slide48.xml" ContentType="application/vnd.openxmlformats-officedocument.presentationml.slide+xml"/>
  <Override PartName="/ppt/slideMasters/slideMaster49.xml" ContentType="application/vnd.openxmlformats-officedocument.presentationml.slideMaster+xml"/>
  <Override PartName="/ppt/slides/slide49.xml" ContentType="application/vnd.openxmlformats-officedocument.presentationml.slide+xml"/>
  <Override PartName="/ppt/slideMasters/slideMaster50.xml" ContentType="application/vnd.openxmlformats-officedocument.presentationml.slideMaster+xml"/>
  <Override PartName="/ppt/slides/slide50.xml" ContentType="application/vnd.openxmlformats-officedocument.presentationml.slide+xml"/>
  <Override PartName="/ppt/slideMasters/slideMaster51.xml" ContentType="application/vnd.openxmlformats-officedocument.presentationml.slideMaster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notesMasterIdLst>
    <p:notesMasterId r:id="rId5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8.xml"/>
		</Relationships>
</file>

<file path=ppt/notesSlides/_rels/notesSlide3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9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4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0.xml"/>
		</Relationships>
</file>

<file path=ppt/notesSlides/_rels/notesSlide4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1.xml"/>
		</Relationships>
</file>

<file path=ppt/notesSlides/_rels/notesSlide4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2.xml"/>
		</Relationships>
</file>

<file path=ppt/notesSlides/_rels/notesSlide4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3.xml"/>
		</Relationships>
</file>

<file path=ppt/notesSlides/_rels/notesSlide4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4.xml"/>
		</Relationships>
</file>

<file path=ppt/notesSlides/_rels/notesSlide4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5.xml"/>
		</Relationships>
</file>

<file path=ppt/notesSlides/_rels/notesSlide4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6.xml"/>
		</Relationships>
</file>

<file path=ppt/notesSlides/_rels/notesSlide4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7.xml"/>
		</Relationships>
</file>

<file path=ppt/notesSlides/_rels/notesSlide4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8.xml"/>
		</Relationships>
</file>

<file path=ppt/notesSlides/_rels/notesSlide4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9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5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0.xml"/>
		</Relationships>
</file>

<file path=ppt/notesSlides/_rels/notesSlide5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1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2020-09-23T07:50:23Z</dcterms:created>
  <dcterms:modified xsi:type="dcterms:W3CDTF">2020-09-23T07:50:23Z</dcterms:modified>
</cp:coreProperties>
</file>