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custDataLst>
    <p:tags r:id="rId4"/>
  </p:custDataLst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B0CD4-3592-436C-B1C9-46B457C435F0}" type="datetimeFigureOut">
              <a:rPr lang="es-CO" smtClean="0"/>
              <a:t>24/08/2022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547A5-5C76-441A-81C6-DCFB351BC2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6606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547A5-5C76-441A-81C6-DCFB351BC267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2333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B2A0-831B-4236-AA5A-A309BC7583FE}" type="datetimeFigureOut">
              <a:rPr lang="es-CO" smtClean="0"/>
              <a:t>24/08/2022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82F6-87B0-4AD4-BDFB-1C8C9E6360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256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B2A0-831B-4236-AA5A-A309BC7583FE}" type="datetimeFigureOut">
              <a:rPr lang="es-CO" smtClean="0"/>
              <a:t>24/08/2022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82F6-87B0-4AD4-BDFB-1C8C9E6360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0658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B2A0-831B-4236-AA5A-A309BC7583FE}" type="datetimeFigureOut">
              <a:rPr lang="es-CO" smtClean="0"/>
              <a:t>24/08/2022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82F6-87B0-4AD4-BDFB-1C8C9E6360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8827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B2A0-831B-4236-AA5A-A309BC7583FE}" type="datetimeFigureOut">
              <a:rPr lang="es-CO" smtClean="0"/>
              <a:t>24/08/2022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82F6-87B0-4AD4-BDFB-1C8C9E6360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550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B2A0-831B-4236-AA5A-A309BC7583FE}" type="datetimeFigureOut">
              <a:rPr lang="es-CO" smtClean="0"/>
              <a:t>24/08/2022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82F6-87B0-4AD4-BDFB-1C8C9E6360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8610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B2A0-831B-4236-AA5A-A309BC7583FE}" type="datetimeFigureOut">
              <a:rPr lang="es-CO" smtClean="0"/>
              <a:t>24/08/2022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82F6-87B0-4AD4-BDFB-1C8C9E6360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6302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B2A0-831B-4236-AA5A-A309BC7583FE}" type="datetimeFigureOut">
              <a:rPr lang="es-CO" smtClean="0"/>
              <a:t>24/08/2022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82F6-87B0-4AD4-BDFB-1C8C9E6360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3451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B2A0-831B-4236-AA5A-A309BC7583FE}" type="datetimeFigureOut">
              <a:rPr lang="es-CO" smtClean="0"/>
              <a:t>24/08/2022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82F6-87B0-4AD4-BDFB-1C8C9E6360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1162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B2A0-831B-4236-AA5A-A309BC7583FE}" type="datetimeFigureOut">
              <a:rPr lang="es-CO" smtClean="0"/>
              <a:t>24/08/2022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82F6-87B0-4AD4-BDFB-1C8C9E6360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265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B2A0-831B-4236-AA5A-A309BC7583FE}" type="datetimeFigureOut">
              <a:rPr lang="es-CO" smtClean="0"/>
              <a:t>24/08/2022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82F6-87B0-4AD4-BDFB-1C8C9E6360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1045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B2A0-831B-4236-AA5A-A309BC7583FE}" type="datetimeFigureOut">
              <a:rPr lang="es-CO" smtClean="0"/>
              <a:t>24/08/2022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82F6-87B0-4AD4-BDFB-1C8C9E6360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8858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8B2A0-831B-4236-AA5A-A309BC7583FE}" type="datetimeFigureOut">
              <a:rPr lang="es-CO" smtClean="0"/>
              <a:t>24/08/2022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382F6-87B0-4AD4-BDFB-1C8C9E6360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7871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PRING_QUIZ_SHAPE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>
              <a:scrgbClr r="0" g="0" b="0">
                <a:alpha val="0"/>
              </a:scrgbClr>
            </a:inn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SPRING_QUIZ_SHAPE1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47570" y="1851660"/>
            <a:ext cx="7899400" cy="4445000"/>
          </a:xfrm>
          <a:prstGeom prst="rect">
            <a:avLst/>
          </a:prstGeom>
          <a:effectLst>
            <a:outerShdw blurRad="114300" dist="38100" dir="5400000" rotWithShape="0">
              <a:scrgbClr r="0" g="0" b="0">
                <a:alpha val="20000"/>
              </a:scrgbClr>
            </a:outerShdw>
          </a:effectLst>
        </p:spPr>
      </p:pic>
      <p:sp>
        <p:nvSpPr>
          <p:cNvPr id="4" name="ISPRING_QUIZ_SHAPE2"/>
          <p:cNvSpPr txBox="1"/>
          <p:nvPr/>
        </p:nvSpPr>
        <p:spPr>
          <a:xfrm>
            <a:off x="731520" y="411480"/>
            <a:ext cx="10728960" cy="553998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s-CO" sz="30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  Quiz</a:t>
            </a:r>
            <a:endParaRPr lang="es-CO" sz="3000">
              <a:solidFill>
                <a:srgbClr val="343944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5" name="ISPRING_QUIZ_SHAPE3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57855" y="482600"/>
            <a:ext cx="406400" cy="406400"/>
          </a:xfrm>
          <a:prstGeom prst="rect">
            <a:avLst/>
          </a:prstGeom>
          <a:effectLst>
            <a:innerShdw>
              <a:scrgbClr r="0" g="0" b="0">
                <a:alpha val="0"/>
              </a:scrgbClr>
            </a:innerShdw>
          </a:effectLst>
        </p:spPr>
      </p:pic>
      <p:sp>
        <p:nvSpPr>
          <p:cNvPr id="6" name="ISPRING_QUIZ_SHAPE4"/>
          <p:cNvSpPr txBox="1"/>
          <p:nvPr/>
        </p:nvSpPr>
        <p:spPr>
          <a:xfrm>
            <a:off x="731520" y="1097280"/>
            <a:ext cx="10728960" cy="430887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22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Click the </a:t>
            </a:r>
            <a:r>
              <a:rPr lang="en-US" sz="2200" b="1" smtClean="0">
                <a:solidFill>
                  <a:srgbClr val="343944"/>
                </a:solidFill>
                <a:effectLst/>
                <a:latin typeface="Segoe UI Semibold" panose="020B0702040204020203" pitchFamily="34" charset="0"/>
              </a:rPr>
              <a:t>Quiz</a:t>
            </a:r>
            <a:r>
              <a:rPr lang="en-US" sz="22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button to edit this object</a:t>
            </a:r>
            <a:endParaRPr lang="es-CO" sz="2200">
              <a:solidFill>
                <a:srgbClr val="343944"/>
              </a:solidFill>
              <a:effectLst/>
              <a:latin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424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B2D4CCC1-6A5F-4599-B372-DC325D9F4B53}"/>
  <p:tag name="ISPRING_PROJECT_VERSION" val="9.3"/>
  <p:tag name="ISPRING_PROJECT_FOLDER_UPDATED" val="1"/>
  <p:tag name="ISPRING_PRESENTATION_COURSE_TITLE" val="quiz"/>
  <p:tag name="ISPRING_LMS_API_VERSION" val="SCORM 2004 (2nd edition)"/>
  <p:tag name="ISPRING_ULTRA_SCORM_COURSE_ID" val="F21CFA5F-F50C-46DD-A9B4-72093E4BDC6D"/>
  <p:tag name="ISPRING_CMI5_LAUNCH_METHOD" val="any window"/>
  <p:tag name="ISPRINGCLOUDFOLDERID" val="1"/>
  <p:tag name="ISPRINGONLINEFOLDERID" val="1"/>
  <p:tag name="ISPRING_OUTPUT_FOLDER" val="[[&quot;\uFFFDE\uFFFD~{345E2831-AB48-468F-A634-CCEC07F20C9D}&quot;,&quot;C:\\Users\\Edison\\Documents\\Proyectos\\ansiedad\\quiz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SCALE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,&quot;studioSettings&quot;:{&quot;onlineDestinationFolderId&quot;:&quot;1&quot;}}"/>
  <p:tag name="ISPRING_SCORM_RATE_SLIDES" val="0"/>
  <p:tag name="ISPRING_SCORM_RATE_QUIZZES" val="0"/>
  <p:tag name="ISPRING_SCORM_PASSING_SCORE" val="0.000000"/>
  <p:tag name="ISPRING_CURRENT_PLAYER_ID" val="universal"/>
  <p:tag name="ISPRING_PRESENTATION_TITLE" val="quiz"/>
  <p:tag name="ISPRING_FIRST_PUBLISH" val="1"/>
  <p:tag name="ISPRING_PLAYERS_CUSTOMIZATION_2" val="UEsDBBQAAgAIAKJNRFI2YVgCRwMAAOEJAAAUAAAAdW5pdmVyc2FsL3BsYXllci54bWytVl1P2zAUfS4S/yHyO3FLxwYoATEktIcxIXVse6vc5DbxmtiZ7RC6X78b5zukbEir1Cq5vuf4fhxf17t+ThPnCZTmUvhk4c6JAyKQIReRTx6/3p2ck+ur4yMvS9gelMNDn+SClwCWECcEHSieGQQ/MBP7pGdwkZk4meJScbP3yXKO3O1Oyzk5Ppqhi9A+iY3JLiktisLlGhEi0jLJSxLtBjKlmQINwoCiVRjEabCX5u9o/KZSULPPQPeQmXn7xjVJy/Gs+YCkWLpSRfR0Pl/QH/efV0EMKTvhQhsmAiAOVnJmS7lhwe5ehnkCurTNvCrIFRhTBmFtM89c8sW5cLQKfFI5rFPQmkWg3UREhLZ+DWdDUGEa65qJcC3YE49Ymdta1162RR2JjqUyQW5q9A72G8lUuG7tPX+PTkTsbROm45pPD3Kx/DteJ2P91uX7ZCw2o3yTcB3jUh/SWaeToMNdvdTW2Mr2sZHtXclEHAW/cq4gtK/f2hMwX5Bqw1bmNk5XFwEu4NMdC4xU+1uEoXRr2bitUtxKKa4FtRxuu/uqoyBNtltgJlfQlGrmPfEQ5BemlO3XlVE5eHRkrLF0CPZolXLdpK4hXmzS5OwfelP6jVrzU7/WGQv4H435hERtTbgI4fmOo4+BFGtqAItd2lyTJW65ZxeTzjdp7zANTN1JwKZgIo5hKgI8+yEzjHZ2eggKiml0CXI1wvYWDoJjHsUJfs0kw3j1IE3K1G6SobdwEJzIYDcBbc0HgRslC8xQ51mGA+Bl8V6utx2h45aMdNmK0aMT49ALcm1kyn9bpQ/mpLm0kn7l9B4fOYc+Degm4y3kw/w1xGgSDOJq5sL2NQKcC08citWA56S2uhkO8YlZXz6NBnxpeihnTDOdS8M6qyzjOQ4mzyqv5hzn2cgnhC3LE3PbT2h4eVjoKOHpe2OK6zueVVms+G9wCh6Wfw0WSyy1E0Opd5+8P1/2GFCLOBkH21vToR23UjR1cF1q36pf247mhqq1UsnskKS8uhcVppoHH1GOkZK5CEcCsA2r6XWC8/hGAXMS2GJGi1M8HjLzyTt8qHO+OLvoUv6wuGiwNq6HauMqljdcR3XAnfxofZDaRLx6ruHjH1BLAwQUAAIACAAOpP1UnF4yCBQGAAA3FwAAHQAAAHVuaXZlcnNhbC9jb21tb25fbWVzc2FnZXMubG5nrVjbbuM2EH0vsP9AGAjQAtvsboFdFEXiBS0xsRBZ9Ep0vGlRCIxE20Qk0dXFifvUr+mH9Us6pGTH3gskJXmwYVGeM0PynJkhzz4+pAnaiLyQKjsfvDt9O0Aii1Qss+X5YMYufv51gIqSZzFPVCbOB5kaoI/DVz+cJTxbVnwp4PerHxA6S0VRwGMx1E+Pz0jG54PpKMSWRYLAGbkkxDPboaGHfR8zh3qhi0fEHQxxFUuFMp7nvIRgzt40CO2AUxffED8MLAKgGpqyMJhNp9RnxB4M2UqgQqZVYnCRLFCmSlRU67XKSxEjmaES/sKjCDzIW5nIcotSFYseIQRXjheCezO/ZthxHXYTTqhNBkOS8dsEwohyITKUCx6L/Dk+POpPsNuA27J4IfSpTwLiMVjM6ZgyOhhOc1GIrAS49UqVqg+e69gQZ0gvQovOPDYYBomMBTr5NCOB2XdvNhkR/wSpBTphlMF0dq+Ckx6OrsHPN+h0Dc6eRqc5hgWYYP+qXhPLJzBgh3OHjQdDC1ZXk+Zeliskg3UOQkFiw5OqZlcjpTZ3I2xdhYyGeDoNRzPGHuMe8eiuzdqikyn2bkKXXtJw5FxCWCpd82yLXLVUP/7y4cPDu/cffuoFEwCf3GMgZJDev+0A5DGfuiGgETf0yGfYbf3dz47OmOt4wOfmRz9roO418BW+W+1mvg8kbxjqBCZf6LVwickXN6pCK74RqFRoI8W9yQ4gApmDxAyH4UWkYCCrWhVm0wkGEoGumO9YmqAgBJXn29d10qnKlcrBXYHiWsWx8alZpd+va/3V3FI6UUH6ilXKZXba7nruuRTbhmQTYDe+hMVl+0kB0hG8ofRGy+Y1uLjPEsVjtICUgiQNEF+vExk1KbTh/TTh29YofDx3vEsgO3UDSF/2bkQnxRjZOdeT7Yni44D4AJDzQuRPsA0N1405wknSD2HsXI5d+DAdwlguVwl8yr5xTAkwYSpaM0WTjnEQzKlv60XT2ZijNS+Ke5XHRyw93M82YMezKAjBYgfgulTugYEfElqBPBdR2Q4GUWLD70ZXMFUgYMhMMtCSSquiBNmk60SUwkQr9VR4ZCh1KxYK9JUIvqm5D96N2Fpp7uKZZ43DEdunUJdXWbTqaAfi/KY+DtVQAU0OOd8aU4MWjuhnyC6QDGkfC3oFOfCqj8UNCWCRSdBm4+Fr57Iuk5D3dklpl/QirnNMsm1aIc2mjVRVASN6SSA1mR0pTvu5CQjUdY852P1Obq1Rd33YUm6giQECirzVEaR7i9haVJ9mzu/hBXZcU6m/pB7fmp6PxxueRQLIFnG9p1t4F8vYvNO0N/7/quTfiJdNqj9pqoRnk88nfeM5KizfUQQvS5GuyzbXesGa8J8ShZb4d0PoMvWn+d+35C+yMwdN/LP35+iw0GePWoN45kp1362XjqTp/Ak0LLo4Qo+RdLcaa7cjh+qK2H7ueLRzvIujY4aTLVR3a482AJ5CT8UIxrDGJvIAWp0UqlB3W3P2OAzfnDq628/JKHAYVJ25uC1k2erZ6LlzfTVyfnphPehZj4oNc5gLIXsAuNwfqROZQvxxB8zZhOxWoC4RRzOZqyqJjfwTeWfKBKxtlYqvu+FFrlIzmvBiR/+6TH18ThT15Pza6bRHP7VXcOf9ORDw03cpINiHNsbCnqV7H0urPeloBPLRS+GyYNc6gY5SXkYrKMcLVWVxR6D6CGaTCwxgzZwDwfP2LqwB+CKMehQ1o7/1AtEdHSRRsgf7w1OlKP7sDaKnsceoLy9K8VC2A81GhkVBSC8uoJNbLNosGB4dh2weulg1R+WdXceTM3OA/S9yJOV1UUxVCkOn7X6Zvq4zZMGMYWs8Af0FRm6qyqHp7IOwo5tFZz4c6RrlWgAEDQSTZSIQeeBab31Q9cUPZGZzSBsMJzy/g7TOlEp6xWY2UMup7DenxzuQqkxk1ivy5xVVPWHmTENs2+ZCCFYSzvt3dQ8Rw4Ezam6GErXsDGaNsQdV4ws8EcuyL6BPyP7CR19qmAsEV3F9Uf3fP/+22deXhE1OhrRXPz8mvc3XdXv/VJgr7rM3Bzfe/wNQSwMEFAACAAgADqT9VLay98ilAAAAggEAAC4AAAB1bml2ZXJzYWwvcGxheWJhY2tfYW5kX25hdmlnYXRpb25fc2V0dGluZ3MueG1sdZDBCoMwEETvfoV/UOg5BHoubYX6AyuOEoiJZFfBv28iakubHnfezC47iiFiXM+6KEtFk/inUBAtYYI6vedEmWZcnBlIjHdRFvDmy5GUsN6PVQDDyYp0R5aj/0ffj1eWlmMR7/YMyQdqM0Cfc4GVpJCj2fSrVi8jdBcQD3yJyQdHjcUVS+MptPfDsH38F6ds/GwacPMtNKf2HjOCOn2oRaxs7/0FUEsDBBQAAgAIAA6k/VRZnjCJlQMAAN4QAAAnAAAAdW5pdmVyc2FsL2ZsYXNoX3B1Ymxpc2hpbmdfc2V0dGluZ3MueG1s7VjNchpHEL7zFFOb8tGsZMuxo1pQObBUKEtAaTe2dVINOwM7pfnZzA8Yn/w0frA8SXp2AEMk2yvbJKpKDhRsT/fX33T3dO+QnL0THC2oNkzJTnTcPooQlYUiTM470e/54PGLCBmLJcFcSdqJpIrQWbeVVG7KmSkzai2oGgQw0pxWthOV1lancbxcLtvMVNqvKu4s4Jt2oURcaWqotFTHFccr+LKrippojdAAAD5CybVZt9VCKAlIF4o4ThEjwFwyvynMBxybMoqD2hQXN3OtnCQ9xZVGej7tRD/10v5x/+lGJ0D1maDSx8R0QejF9hQTwjwLzDP2nqKSsnkJdJ+cRGjJiC3rn7HXT+LbKDV22Dr2KD0FMZB2DS+oxQRbHB6DP0vfWbMRBBFZSSxYkcMK8vvvRP38+rerSXp5Phy9us7H4/N8OAkkapt4HyeJ9x0lQEg5XdCtnwRbi4sSeIPNDHNDk3hXtFFjPoO4sGwBMaF/ozlznGeuqpS2XasdrWnsCrf0PgOTzJTc27t/RlPFIbU1KahSMaVkhAXdSXZ2w+QANI8jNIM48VUnGldUogxLKDBmMWfFFsC4qbHM1oU1WGu/1AxzBHhwAii6yKJPFMLOihJrQ3epbVaMT2vRfaMcJ2ilHOLshiKrEITYCfhVUrSbfzTTStRSqFCLDGfgccHokpKzOl5rwM85ugIXwoElHIeKUxs8/OHYezSlM6UBl+IFHB6QMxPw2/cCrrAxn0DxhuOj7HzYT6+Ho3769pHfICYLLIt7gkNNUVHZg+DjFZLKbuwgHAV2htZJIYzUa0321v72NGzLGvL8g7Kxh2+YcBz/SPhtQHagD5jyw3i5T+K/yqCx2xIv6oPuD28NDUecQUoCJiwU0JKYXLfBBoAFlkhJvkK4gM5sfNtYMOUMSEKDCNDm2xkGeyjT+mkO7RM8akJ1I8ij4ydPT579/PzFL6ft+M8PHx9/0Wg9syYce3dhaPW+OLVu2Q6UFr56yI79cJSnly97+fD1ML+6ztO3+T5Azel2u05iP0runix+VD3YwTK5TF83Sc4IItGoLtKsEdy4idb4VROtyzAJJztTsBEF6GzzcFKht3EmGFTCwer0H6q1736LCcV6mFp7yIH73kP6X43bw35tPlDksvRi+Ov4vP//mf23IhiettfPvftmEt95IfYrgkkmIKz+PWV7i+4+OzmCG+ydS60WoO3/J9Ft/QVQSwMEFAACAAgADqT9VHEccSZvAwAAoAwAACEAAAB1bml2ZXJzYWwvZmxhc2hfc2tpbl9zZXR0aW5ncy54bWyVV11v2jAUfe+vQOy9rLQbq5QiUaBSNbZWa9d3h1zAqmNHtkPHv9/1RxIbkpEVVcL3nmPfj+PrNlHvlA/2IBUV/G44Hk4vBoNkXUoJXL9CXjCiYZASBY/Z3fDh92o1HDmIYEK+gNaUb5WxVLYBRWBaai345VpwjftcciFzwobTTw/2JxlZ5DmWwLD6cjZkDc0xX8bf7he9KP6Mm/vJYn7bRViLvCD8sBJbcZmS9ftWipJnJrRr8+mi7Q4FSEb5+9mIGFX6UUMexbS8Wo6X436UQoJSYEK6XczGs69nWYykwOrsJzffbmY9Oc1R/27MEW1PFdWWNhlPric3XbSCbCEu8ny5uFpcd+M57h535Z9xOYKGP/ps5ij+A8j/2lwUZfE/Gimk2JqCHnEm5nOWwwTJ8PohYXFrPmcJJiFz0FlBKkYzbIOQmZPiZ/PpAnfV0n8Nh0Ri7rYU7Nk04Wh6GIWkDKYbwhQko2rpnGonPp5KjbepBoSmBvSMKT6TUsFUy9KjGluD+wUflGcByBsaxJtgZQ5zF3AAjO0Nfj6/t4MljK+2BQFK2HtjEGFjbJA/sa4nyMDYIF9Mu544O5zAjz2OUwninvhuBuV33Kj66AVOcFnVq1pVXnPSylxzFRztDRUmFxlMra5eaQ6ma8nI2lxIo5OYEk72dEs0Pkw/DC492GRUMjpyeKm1CyvRVDNo09talFJhMOh+i6XX4nEU93KomV7BRlfo2Ng0xTwXoRbsuofU/X514dx6oPE1uRvmRL6DfBWCqeHA8/AGYtHdu3zKMPMaX1OQj3wjenK40BDub+PsAgt3B/vCidZkvcsxpK4M6pK6zrY3MPHHtnWWl3kKcomCoFApMrY53I5udwx/9RuFD8hiQofTMfUOt+OE1oIPDF4BQOR6V10Ht3CevGSaMthDNVQCg024K7NEofzb8jXqijUZWHoJ0s+gRighLna0EN4wLhFPs9DRQ/OapMpmFo2Uaro3O0fzvhqTRqzhhLRrr6RoY/S3VRB7FZWTlFq8aCK137RZ+9zJHmac5nYCoSM4vsXjOEyIwpfFOqsynNibEMyrVW+mKkKLp4ti5ux03EaxnuMh+4rXc7qRAOGAtcaL4An4DodUEJn9rCHRm9DidmzMEV9NO6+VqeUT/umZjAKr60/dCfyO/5lM/wJQSwMEFAACAAgADqT9VBi8N4iNAwAAaBAAACYAAAB1bml2ZXJzYWwvaHRtbF9wdWJsaXNoaW5nX3NldHRpbmdzLnhtbO1YW5PSSBR+51d0xfJR4qi76lRgyoVMSTkD1CRe5mmqSTeky75k+wLik7/GH+Yv8XQaEBwcMyrubtU+UKRP9/nO7etzCMnJO8HRnGrDlOxER+37EaKyUITJWSd6mZ/eexIhY7EkmCtJO5FUETrptpLKTTgzZUathaMGAYw0x5XtRKW11XEcLxaLNjOV9ruKOwv4pl0oEVeaGiot1XHF8RK+7LKiJlohNACAj1BypdZttRBKAtK5Io5TxAh4LpkPCvPnVvAoDqcmuHg708pJ0lNcaaRnk050p5f2j/oP12cCUp8JKn1KTBeEXmyPMSHMO4F5xt5TVFI2K8HbB48itGDElvVj7M8n8XWUGjtEjj1KT0EKpF3BC2oxwRaHZbBn6Ttr1oIgIkuJBSty2EE+/E7Uz6+eX47Ti7PB8MVVPhqd5YNxcKLWiXdxknjXUAIOKacLurGTYGtxUYLfoDPF3NAk3hatjzFfQFxYNoec0K/cnDrOM1dVStuu1Y7WbmwLN+59AyaZKrkTu1+jieJQ2dopIKmYUDLEAnIwPpURmkJi+LITjSoqUYYlEIpZzFmx0TBuYiyzNZFOV6efaYY5ArIA4yk6z6IvNkMoRYm1odu+rHeMr2PRfa0cJ2ipHOLsLUVWIcipE/BUUrRdcDTVStRSjo1FhjOwOGd0QclJnaAV4LcMXYIJ4UAT6F9xaoOFvx17jyZ0qjTgUjyHywJyZgJ++1bAFTbmCyhe+3g3Oxv006vBsJ++uesDxGSOZXFLcCARFZU9CD5eIqnsWg/SUWBnaF0Uwki91yS29o+XYcNjqPMvqsYOvmHCcfwr4TcJ2YI+YMkPY+U2hf+uB43NlnheX3R/eWtouOIMShIwYaOAbsXkqu81ACywREryJcIFtGLj28acKWdAEhpEgDY/7mHQB5rWqxnMRrCoCdWNIO8fPXj46I8/Hz95etyOP334eO9GpdWQGnPszYUp1btxTF3TPVVaePaQLf3BME8vnvXywatBfnmVp2/yXYDap+vtOon97Ng/Svxs+nqSTP65UTK+SF81KccQYm/EhDRrBDdqcmr0osmpizD7xltzr5EL0Mtm4W5CN+NMMKj9wZj5m9i194cKu5FegZCHYde/OVV7L+L/qWrMKrOva6GMCuaVflP7OlDWsvR88NforH/Q9LFm+fsPku5n0xdWm/fHnRfGJN77RtsC+e6/A93WZ1BLAwQUAAIACAAOpP1UQV3xOLgBAAB9BgAAHwAAAHVuaXZlcnNhbC9odG1sX3NraW5fc2V0dGluZ3MuanONlE1TgzAQhu/9FR28Oh2lKK23WupMZzw4Y2+Oh0C3lGnIZpJQrY7/XUK/AixaciEvT97Nbsh+9/rl4yVe/6H/Xb1X85f6vNLAakYVcF3XeYeeW93TPFvCIsuBZwK8BrI9Lj3JP2eCMvZEZRrvXq2tdvw8tF9WjGsXl4SFIjRNaFvK8IMAPynwq5baIa19Sk6d48IYFIMEhQFhBgJVzirGu3qqHjfDBoxbUP+gK5ZAzfTOHz1GneTZMXgMo+nY5RLMJRO7Z0xxELNkkyosxPIQf2iHS693ElR54puusDzTZm4gbwae3c78md9NSgVawyHuOJr4k3sS5iwG7iYUBqNg8gdaM24XtEFvM52ZIx364TAMXFqyFFpVms6i22hYx0Tp1apmK/ieM/BpupKRnO1AXWKFspAXHKBUmNqKtNHQDhLlyJaZSPdcNLaD5OxmrW3Xv1G1jEGMann6K27scJlWMWrXDBvXbE3c2ryru1zQGgx5uXUj6jPVFzglUnGR0CS1+NynarsxzVZj529l3kxtQC0Qedk+7amALrsJqLlYoRWYMSxZ56VW5vPudgpy68nFSTb32fv5BVBLAwQUAAIACAAOpP1UlBOzImkAAABuAAAAHAAAAHVuaXZlcnNhbC9sb2NhbF9zZXR0aW5ncy54bWwNzDEOgzAMQNGdU1jeKe3WgcDGVpbSA1jERZEcG5GA4PZk+8PTb/szChy8pWDq8PV4IrDO5oMuDn/TUL8RUib1JKbsUA2h76pWbCb5cs4FJliFLt4mjiUyjxSLHHYRqOFTXv/AHpuuugFQSwMEFAACAAgADqT9VPIaHFLsAAAAsA4AABcAAAB1bml2ZXJzYWwvdW5pdmVyc2FsLnBuZ+sM8HPn5ZLiYmBg4PX0cAliYGBOZGBg6udgA4o8MT1UCaQYi4PcnRjWnZN5CeSwpDv6OjIwbOzn/pPICuRzFnhEFjMw8B0GYcbj+StSgAxXTxfHkIq4t9c38jYYMBww+Ld/E/+XNqMpjRO5NCfrPu2I4WZgaOjhZGZg4JhpAGROIJkp63tDwnmSiuekL6+ufGxhZGDYQKZBo8xR5ihzlDnKHGWOMkeZo8xR5ihzlDnKJJ0ZYJQI6pItuTvn886l7/vUeIBi9T4SDAwOJ0BdtBYSmCnXdjE+O/cvt5HnQRiwl8ng6ernss4poQkAUEsDBBQAAgAIAA6k/VTk7FcMSgAAAGoAAAAbAAAAdW5pdmVyc2FsL3VuaXZlcnNhbC5wbmcueG1ss7GvyM1RKEstKs7Mz7NVMtQzULK34+WyKShKLctMLVeoAIoBBSFASaESyDVCcMszU0oybJUsTJCUZKRmpmeU2CqZGSME9YFGAgBQSwECAAAUAAIACACiTURSNmFYAkcDAADhCQAAFAAAAAAAAAABAAAAAAAAAAAAdW5pdmVyc2FsL3BsYXllci54bWxQSwECAAAUAAIACAAOpP1UnF4yCBQGAAA3FwAAHQAAAAAAAAABAAAAAAB5AwAAdW5pdmVyc2FsL2NvbW1vbl9tZXNzYWdlcy5sbmdQSwECAAAUAAIACAAOpP1UtrL3yKUAAACCAQAALgAAAAAAAAABAAAAAADICQAAdW5pdmVyc2FsL3BsYXliYWNrX2FuZF9uYXZpZ2F0aW9uX3NldHRpbmdzLnhtbFBLAQIAABQAAgAIAA6k/VRZnjCJlQMAAN4QAAAnAAAAAAAAAAEAAAAAALkKAAB1bml2ZXJzYWwvZmxhc2hfcHVibGlzaGluZ19zZXR0aW5ncy54bWxQSwECAAAUAAIACAAOpP1UcRxxJm8DAACgDAAAIQAAAAAAAAABAAAAAACTDgAAdW5pdmVyc2FsL2ZsYXNoX3NraW5fc2V0dGluZ3MueG1sUEsBAgAAFAACAAgADqT9VBi8N4iNAwAAaBAAACYAAAAAAAAAAQAAAAAAQRIAAHVuaXZlcnNhbC9odG1sX3B1Ymxpc2hpbmdfc2V0dGluZ3MueG1sUEsBAgAAFAACAAgADqT9VEFd8Ti4AQAAfQYAAB8AAAAAAAAAAQAAAAAAEhYAAHVuaXZlcnNhbC9odG1sX3NraW5fc2V0dGluZ3MuanNQSwECAAAUAAIACAAOpP1UlBOzImkAAABuAAAAHAAAAAAAAAABAAAAAAAHGAAAdW5pdmVyc2FsL2xvY2FsX3NldHRpbmdzLnhtbFBLAQIAABQAAgAIAA6k/VTyGhxS7AAAALAOAAAXAAAAAAAAAAAAAAAAAKoYAAB1bml2ZXJzYWwvdW5pdmVyc2FsLnBuZ1BLAQIAABQAAgAIAA6k/VTk7FcMSgAAAGoAAAAbAAAAAAAAAAEAAAAAAMsZAAB1bml2ZXJzYWwvdW5pdmVyc2FsLnBuZy54bWxQSwUGAAAAAAoACgAGAwAAThoAAA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REEN_RECS_UPDATED" val="C:\Users\Edison\Documents\Proyectos\Ansiedad\quiz\quiz"/>
  <p:tag name="ISPRING_RESOURCE_FOLDER" val="C:\Users\Edison\Documents\Proyectos\Ansiedad\quiz\quiz"/>
  <p:tag name="ISPRING_PRESENTATION_PATH" val="C:\Users\Edison\Documents\Proyectos\Ansiedad\quiz\quiz.ppt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QUIZ_SHAPES_ADDED" val="1"/>
  <p:tag name="ISPRING_RESOURCE_QUIZ" val="quiz1.quiz"/>
  <p:tag name="ISPRING_QUIZ_FULL_PATH" val="C:\Users\Edison\Documents\Proyectos\ansiedad\quiz\quiz\quiz\quiz1.quiz"/>
  <p:tag name="ISPRING_QUIZ_RELATIVE_PATH" val="quiz\quiz\quiz1.quiz"/>
  <p:tag name="GENSWF_SLIDE_UID" val="{55C2667F-8CAE-4035-AE54-4E19F26BDDD4}:256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11</Words>
  <Application>Microsoft Office PowerPoint</Application>
  <PresentationFormat>Panorámica</PresentationFormat>
  <Paragraphs>3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Segoe UI Semibold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</dc:title>
  <dc:creator>Cuenta Microsoft</dc:creator>
  <cp:lastModifiedBy>Cuenta Microsoft</cp:lastModifiedBy>
  <cp:revision>14</cp:revision>
  <dcterms:created xsi:type="dcterms:W3CDTF">2022-07-27T21:22:15Z</dcterms:created>
  <dcterms:modified xsi:type="dcterms:W3CDTF">2022-08-25T02:11:41Z</dcterms:modified>
</cp:coreProperties>
</file>