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85" r:id="rId3"/>
    <p:sldId id="283" r:id="rId4"/>
    <p:sldId id="287" r:id="rId5"/>
    <p:sldId id="286" r:id="rId6"/>
    <p:sldId id="27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4" r:id="rId15"/>
  </p:sldIdLst>
  <p:sldSz cx="9144000" cy="5221288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66CC"/>
    <a:srgbClr val="6CC0F4"/>
    <a:srgbClr val="A8CF45"/>
    <a:srgbClr val="0A6A21"/>
    <a:srgbClr val="60D3FC"/>
    <a:srgbClr val="6B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3" autoAdjust="0"/>
    <p:restoredTop sz="94660"/>
  </p:normalViewPr>
  <p:slideViewPr>
    <p:cSldViewPr>
      <p:cViewPr varScale="1">
        <p:scale>
          <a:sx n="94" d="100"/>
          <a:sy n="94" d="100"/>
        </p:scale>
        <p:origin x="480" y="96"/>
      </p:cViewPr>
      <p:guideLst>
        <p:guide orient="horz" pos="164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923BE4-B9B8-4CCE-AD6D-CCFCB569086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CE3992-6D76-48AF-BC76-0336BD07B246}" type="pres">
      <dgm:prSet presAssocID="{EA923BE4-B9B8-4CCE-AD6D-CCFCB569086A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</dgm:ptLst>
  <dgm:cxnLst>
    <dgm:cxn modelId="{5A6A7446-32FE-418D-84F6-01615B7FE43D}" type="presOf" srcId="{EA923BE4-B9B8-4CCE-AD6D-CCFCB569086A}" destId="{B7CE3992-6D76-48AF-BC76-0336BD07B246}" srcOrd="0" destOrd="0" presId="urn:microsoft.com/office/officeart/2005/8/layout/bProcess2"/>
  </dgm:cxnLst>
  <dgm:bg/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B13BE41-6EDE-443D-B4FD-8B7FBF39B39C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85800"/>
            <a:ext cx="6003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30028EF-2C76-464D-9F16-AEAE6E6FB4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93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0028EF-2C76-464D-9F16-AEAE6E6FB45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6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21984"/>
            <a:ext cx="7772400" cy="111919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58730"/>
            <a:ext cx="6400800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A9A6B-9FB3-4B39-8E69-65FAD0BBED13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0584A-98D0-428C-9025-21B5E418A4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65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2FED7-3C10-49E5-9C76-AE81B8FA2279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030F5-F32C-49F4-8A91-52C769F85D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2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9540"/>
            <a:ext cx="2057400" cy="339142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9540"/>
            <a:ext cx="6019800" cy="33914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A9834-8EB2-431F-9799-AC6F4EBF013E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E273F-20E6-4912-80CD-1F72BB8B37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6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74B44-8B9B-436B-B211-271913B9F21A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4F4A-4C89-4718-91D0-0151F4CF10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20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55161"/>
            <a:ext cx="7772400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213005"/>
            <a:ext cx="7772400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12886-55B0-42C8-9916-8ACFECD2F5EB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DA17-F47C-4AD2-9AAC-85D9D2013D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2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27021"/>
            <a:ext cx="4038600" cy="2623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27021"/>
            <a:ext cx="4038600" cy="2623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2A26C-F7FE-477B-A91E-9E35486304ED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92FA6-FE6E-4FA0-B069-AF16D3020C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9093"/>
            <a:ext cx="8229600" cy="87021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68747"/>
            <a:ext cx="4040188" cy="487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55825"/>
            <a:ext cx="4040188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68747"/>
            <a:ext cx="4041775" cy="487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55825"/>
            <a:ext cx="4041775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3FF52-817F-4D55-A6C8-F0C76F418804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FA1A0-1885-45AF-894D-499B21D298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79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6AC21-9E6B-4970-BEDC-CF3F274D0009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BE237-308A-4930-95B2-5E1A0E823D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39298-A9A4-4DD2-BE19-F7F399601071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A1EB5-2CA2-4340-97B8-D9FED7C460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7885"/>
            <a:ext cx="3008313" cy="8847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7885"/>
            <a:ext cx="5111750" cy="44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92603"/>
            <a:ext cx="3008313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EB0AF-393E-4753-A795-8DC924537B89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C6D0-FFF7-4036-8101-FF483CDDB3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91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54902"/>
            <a:ext cx="5486400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66532"/>
            <a:ext cx="5486400" cy="313277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86383"/>
            <a:ext cx="5486400" cy="6127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EF297-0089-42A3-9867-6C2FEB9D0395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BA54E-BA43-441B-B362-A0755FE42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9550"/>
            <a:ext cx="82296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17613"/>
            <a:ext cx="82296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8387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FFA4C7-EF9C-44D9-A34B-7A03F6146775}" type="datetimeFigureOut">
              <a:rPr lang="pt-BR"/>
              <a:pPr>
                <a:defRPr/>
              </a:pPr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8387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8387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3CA86D-CF47-4416-A588-EB3476D51D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3.bp.blogspot.com/-ckT3q2-ih-w/UqyJr1WTfcI/AAAAAAAABck/rrcnKau4eFY/s1600/imagen-estudio-de-merca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431800"/>
            <a:ext cx="9222591" cy="61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-36513" y="2826668"/>
            <a:ext cx="9289034" cy="1367358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644008" y="2970684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Roboto Slab" pitchFamily="2" charset="0"/>
                <a:ea typeface="Roboto Slab" pitchFamily="2" charset="0"/>
              </a:rPr>
              <a:t>Apresentação da sua startup!</a:t>
            </a:r>
            <a:endParaRPr lang="pt-BR" sz="48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04917" y="4410844"/>
            <a:ext cx="6742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" pitchFamily="2" charset="0"/>
                <a:ea typeface="Roboto Slab" pitchFamily="2" charset="0"/>
              </a:rPr>
              <a:t>www.startupmt.com.br</a:t>
            </a:r>
            <a:endParaRPr lang="pt-BR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2922483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err="1" smtClean="0"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Pitch</a:t>
            </a:r>
            <a:endParaRPr lang="pt-BR" sz="7200" b="1" dirty="0">
              <a:solidFill>
                <a:srgbClr val="00B050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Marketing - Aquisição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7170" name="Picture 2" descr="7&#10;MARKETING&#10;STRATEGY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1090946"/>
            <a:ext cx="5087939" cy="381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211960" y="1484325"/>
            <a:ext cx="410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Pago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Viral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Quanto custa, ou custou a aquisição.</a:t>
            </a:r>
          </a:p>
        </p:txBody>
      </p:sp>
    </p:spTree>
    <p:extLst>
      <p:ext uri="{BB962C8B-B14F-4D97-AF65-F5344CB8AC3E}">
        <p14:creationId xmlns:p14="http://schemas.microsoft.com/office/powerpoint/2010/main" val="213012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Equipe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8194" name="Picture 2" descr="8&#10;TEAM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16943"/>
            <a:ext cx="5428878" cy="40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50334" y="1962572"/>
            <a:ext cx="4104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É da área?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Já falhou?</a:t>
            </a: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Dedicação?</a:t>
            </a:r>
          </a:p>
        </p:txBody>
      </p:sp>
    </p:spTree>
    <p:extLst>
      <p:ext uri="{BB962C8B-B14F-4D97-AF65-F5344CB8AC3E}">
        <p14:creationId xmlns:p14="http://schemas.microsoft.com/office/powerpoint/2010/main" val="157302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Tração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9218" name="Picture 2" descr="9&#10;traction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8862"/>
            <a:ext cx="5212854" cy="39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50334" y="1314500"/>
            <a:ext cx="36456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Quanto esperam faturar com base no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Em quanto tempo!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Já está faturando, mesmo sem investimento?</a:t>
            </a:r>
          </a:p>
        </p:txBody>
      </p:sp>
    </p:spTree>
    <p:extLst>
      <p:ext uri="{BB962C8B-B14F-4D97-AF65-F5344CB8AC3E}">
        <p14:creationId xmlns:p14="http://schemas.microsoft.com/office/powerpoint/2010/main" val="30826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Investimentos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242" name="Picture 2" descr="10&#10;need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50478"/>
            <a:ext cx="5161604" cy="38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23528" y="1814488"/>
            <a:ext cx="4104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Preciso de X</a:t>
            </a:r>
          </a:p>
          <a:p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Marketing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Equipe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Contratar Soluções</a:t>
            </a:r>
          </a:p>
        </p:txBody>
      </p:sp>
    </p:spTree>
    <p:extLst>
      <p:ext uri="{BB962C8B-B14F-4D97-AF65-F5344CB8AC3E}">
        <p14:creationId xmlns:p14="http://schemas.microsoft.com/office/powerpoint/2010/main" val="9720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Muito Obrigado !!!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39552" y="1660019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Grupo no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Facebook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: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www.facebook.com/groups/startupmt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Página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no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Facebook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: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www.facebook.com/startupmt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Site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: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www.startupmt.com.br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b="1" dirty="0" smtClean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Roboto Slab" pitchFamily="2" charset="0"/>
                <a:ea typeface="Roboto Slab" pitchFamily="2" charset="0"/>
              </a:rPr>
              <a:t>Email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Roboto Slab" pitchFamily="2" charset="0"/>
                <a:ea typeface="Roboto Slab" pitchFamily="2" charset="0"/>
              </a:rPr>
              <a:t>: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contato@startupmt.com.br</a:t>
            </a:r>
            <a:endParaRPr lang="pt-BR" sz="2000" dirty="0">
              <a:solidFill>
                <a:schemeClr val="accent6">
                  <a:lumMod val="7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04917" y="4338836"/>
            <a:ext cx="6742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n w="0"/>
                <a:solidFill>
                  <a:srgbClr val="00B050"/>
                </a:solidFill>
                <a:latin typeface="Roboto Slab" pitchFamily="2" charset="0"/>
                <a:ea typeface="Roboto Slab" pitchFamily="2" charset="0"/>
              </a:rPr>
              <a:t>www.startupmt.com.br</a:t>
            </a:r>
            <a:endParaRPr lang="pt-BR" sz="4400" dirty="0">
              <a:ln w="0"/>
              <a:solidFill>
                <a:srgbClr val="00B050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84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VitorGGA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420826" y="4266828"/>
            <a:ext cx="828092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8" y="1530524"/>
            <a:ext cx="8361188" cy="213630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699792" y="455486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www.vitorgga.com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82774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O que é um </a:t>
            </a:r>
            <a:r>
              <a:rPr lang="pt-BR" sz="2800" dirty="0" err="1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Pitch</a:t>
            </a:r>
            <a:endParaRPr lang="pt-BR" sz="2800" dirty="0" smtClean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71800" y="2682652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O </a:t>
            </a:r>
            <a:r>
              <a:rPr lang="pt-BR" sz="1600" b="1" dirty="0" err="1">
                <a:solidFill>
                  <a:srgbClr val="222222"/>
                </a:solidFill>
                <a:latin typeface="arial" panose="020B0604020202020204" pitchFamily="34" charset="0"/>
              </a:rPr>
              <a:t>pitch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 é uma apresentação sumária de 3 a 5 minutos com objetivo de conquistar o interesse da outra parte (investidor ou cliente) pelo seu </a:t>
            </a:r>
            <a:r>
              <a:rPr lang="pt-BR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negócio.</a:t>
            </a:r>
          </a:p>
          <a:p>
            <a:endParaRPr lang="pt-BR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t-BR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É 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uma ferramenta essencial para empreendedores conseguirem investimento para seu negócio.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432506" y="4580994"/>
            <a:ext cx="209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Fonte: Anjos do Brasil - Google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95536" y="157291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A melhor forma de apresentar sua </a:t>
            </a:r>
            <a:r>
              <a:rPr lang="pt-BR" sz="2400" b="1" i="1" dirty="0" err="1" smtClean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Idéia</a:t>
            </a:r>
            <a:r>
              <a:rPr lang="pt-BR" sz="2400" b="1" i="1" dirty="0" smtClean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ou </a:t>
            </a:r>
            <a:r>
              <a:rPr lang="pt-BR" sz="2400" b="1" i="1" dirty="0" smtClean="0">
                <a:solidFill>
                  <a:schemeClr val="accent6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rPr>
              <a:t>Produto</a:t>
            </a:r>
            <a:r>
              <a:rPr lang="pt-B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3626" y="3054386"/>
            <a:ext cx="1296144" cy="1325995"/>
            <a:chOff x="0" y="0"/>
            <a:chExt cx="1398003" cy="1398003"/>
          </a:xfrm>
        </p:grpSpPr>
        <p:sp>
          <p:nvSpPr>
            <p:cNvPr id="22" name="Elipse 21"/>
            <p:cNvSpPr/>
            <p:nvPr/>
          </p:nvSpPr>
          <p:spPr>
            <a:xfrm>
              <a:off x="0" y="0"/>
              <a:ext cx="1398003" cy="139800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ipse 4"/>
            <p:cNvSpPr txBox="1"/>
            <p:nvPr/>
          </p:nvSpPr>
          <p:spPr>
            <a:xfrm>
              <a:off x="204733" y="204733"/>
              <a:ext cx="988537" cy="988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err="1" smtClean="0"/>
                <a:t>Storytelling</a:t>
              </a:r>
              <a:endParaRPr lang="pt-BR" sz="1400" kern="1200" dirty="0"/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1049965" y="3772297"/>
            <a:ext cx="1296144" cy="1325995"/>
            <a:chOff x="0" y="0"/>
            <a:chExt cx="1398003" cy="1398003"/>
          </a:xfrm>
          <a:solidFill>
            <a:srgbClr val="C00000"/>
          </a:solidFill>
        </p:grpSpPr>
        <p:sp>
          <p:nvSpPr>
            <p:cNvPr id="25" name="Elipse 24"/>
            <p:cNvSpPr/>
            <p:nvPr/>
          </p:nvSpPr>
          <p:spPr>
            <a:xfrm>
              <a:off x="0" y="0"/>
              <a:ext cx="1398003" cy="139800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Elipse 4"/>
            <p:cNvSpPr txBox="1"/>
            <p:nvPr/>
          </p:nvSpPr>
          <p:spPr>
            <a:xfrm>
              <a:off x="204733" y="204733"/>
              <a:ext cx="988537" cy="9885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kern="1200" dirty="0" smtClean="0"/>
                <a:t>5min</a:t>
              </a:r>
              <a:endParaRPr lang="pt-BR" sz="1400" kern="1200" dirty="0"/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1137389" y="2447818"/>
            <a:ext cx="1296144" cy="1325995"/>
            <a:chOff x="0" y="0"/>
            <a:chExt cx="1398003" cy="1398003"/>
          </a:xfrm>
          <a:solidFill>
            <a:schemeClr val="accent3"/>
          </a:solidFill>
        </p:grpSpPr>
        <p:sp>
          <p:nvSpPr>
            <p:cNvPr id="28" name="Elipse 27"/>
            <p:cNvSpPr/>
            <p:nvPr/>
          </p:nvSpPr>
          <p:spPr>
            <a:xfrm>
              <a:off x="0" y="0"/>
              <a:ext cx="1398003" cy="1398003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Elipse 4"/>
            <p:cNvSpPr txBox="1"/>
            <p:nvPr/>
          </p:nvSpPr>
          <p:spPr>
            <a:xfrm>
              <a:off x="204733" y="204733"/>
              <a:ext cx="988537" cy="9885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kern="1200" dirty="0" smtClean="0"/>
                <a:t>Oportunidade</a:t>
              </a:r>
              <a:endParaRPr lang="pt-BR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547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699792" y="177402"/>
            <a:ext cx="626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Oportunidade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668091182"/>
              </p:ext>
            </p:extLst>
          </p:nvPr>
        </p:nvGraphicFramePr>
        <p:xfrm>
          <a:off x="2267744" y="1962571"/>
          <a:ext cx="1399688" cy="1989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1&#10;ELEVATOR&#10;PITCH&#10;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016943"/>
            <a:ext cx="5414740" cy="40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15516" y="1530524"/>
            <a:ext cx="4104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Apresentação rápida da sua </a:t>
            </a:r>
            <a:r>
              <a:rPr lang="pt-BR" sz="3200" dirty="0" err="1"/>
              <a:t>idéia</a:t>
            </a:r>
            <a:r>
              <a:rPr lang="pt-BR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1 </a:t>
            </a:r>
            <a:r>
              <a:rPr lang="pt-BR" sz="3200" dirty="0" smtClean="0"/>
              <a:t>frase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 frase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89205" y="4732560"/>
            <a:ext cx="275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 dirty="0" smtClean="0"/>
              <a:t>Fonte dos Slides: slideshare.net/</a:t>
            </a:r>
            <a:r>
              <a:rPr lang="pt-BR" sz="1200" dirty="0" err="1" smtClean="0"/>
              <a:t>Barcinno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64377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699792" y="177402"/>
            <a:ext cx="626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Problema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26" name="Picture 2" descr="2&#10;THE&#10;PROBLEM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086630"/>
            <a:ext cx="5244934" cy="39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4716016" y="2178596"/>
            <a:ext cx="4104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Dores do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Porque precisam de você.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 que você resolve!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9960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Solução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2" name="Picture 2" descr="3&#10;THE&#10;SOLUTION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37064"/>
            <a:ext cx="5356870" cy="40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47564" y="2030512"/>
            <a:ext cx="4104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Sua solução!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O que você criou?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Como você resolve?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04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Mercado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4098" name="Picture 2" descr="4&#10;MARKET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98476"/>
            <a:ext cx="5233939" cy="392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57547" y="1602532"/>
            <a:ext cx="4104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Tamanho do seu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Nicho?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Pesquisas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Use fontes!!!!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07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Modelo de Negócios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5122" name="Picture 2" descr="5&#10;BUSINESS&#10;MODEL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01" y="1071066"/>
            <a:ext cx="5212853" cy="391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57547" y="1314500"/>
            <a:ext cx="41044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$ por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Assinatura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Freemium</a:t>
            </a: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Trial</a:t>
            </a: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Marketplace</a:t>
            </a:r>
          </a:p>
        </p:txBody>
      </p:sp>
    </p:spTree>
    <p:extLst>
      <p:ext uri="{BB962C8B-B14F-4D97-AF65-F5344CB8AC3E}">
        <p14:creationId xmlns:p14="http://schemas.microsoft.com/office/powerpoint/2010/main" val="377780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1" y="0"/>
            <a:ext cx="9144001" cy="882452"/>
          </a:xfrm>
          <a:prstGeom prst="rect">
            <a:avLst/>
          </a:prstGeom>
          <a:solidFill>
            <a:srgbClr val="A8C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entágono 5"/>
          <p:cNvSpPr/>
          <p:nvPr/>
        </p:nvSpPr>
        <p:spPr>
          <a:xfrm>
            <a:off x="-1" y="-10988"/>
            <a:ext cx="2699793" cy="90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2" y="-250627"/>
            <a:ext cx="2378180" cy="12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131841" y="17740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Concorrentes</a:t>
            </a:r>
            <a:endParaRPr lang="pt-BR" sz="2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6146" name="Picture 2" descr="6&#10;COMPETITION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51" y="1026468"/>
            <a:ext cx="5284862" cy="396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57547" y="1814488"/>
            <a:ext cx="41044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Quem são seus concorrentes.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Onde estão? Nacional, internacional...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Diferencial em relação a eles.</a:t>
            </a:r>
          </a:p>
          <a:p>
            <a:endParaRPr lang="pt-BR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197</Words>
  <Application>Microsoft Office PowerPoint</Application>
  <PresentationFormat>Personalizar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Roboto Slab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Bastos</dc:creator>
  <cp:lastModifiedBy>_ VitorGGA Vitor Pereira de Freitas</cp:lastModifiedBy>
  <cp:revision>125</cp:revision>
  <dcterms:created xsi:type="dcterms:W3CDTF">2013-10-23T16:17:09Z</dcterms:created>
  <dcterms:modified xsi:type="dcterms:W3CDTF">2015-12-12T19:16:05Z</dcterms:modified>
</cp:coreProperties>
</file>