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79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0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35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0094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53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23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935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4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54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283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226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59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76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90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048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89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60A6-2D11-4DA9-A975-7803AEE19B20}" type="datetimeFigureOut">
              <a:rPr lang="uk-UA" smtClean="0"/>
              <a:t>09.05.2018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D06DB-801A-48AF-AE7E-FFE27294856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563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56" y="2325873"/>
            <a:ext cx="9072443" cy="1646302"/>
          </a:xfrm>
        </p:spPr>
        <p:txBody>
          <a:bodyPr/>
          <a:lstStyle/>
          <a:p>
            <a:r>
              <a:rPr lang="ru-RU" dirty="0" smtClean="0"/>
              <a:t>Методология разработки критического ПО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Кризская</a:t>
            </a:r>
            <a:r>
              <a:rPr lang="ru-RU" dirty="0" smtClean="0"/>
              <a:t> Юлия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4667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31" y="2900517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01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86" y="147484"/>
            <a:ext cx="8596668" cy="1320800"/>
          </a:xfrm>
        </p:spPr>
        <p:txBody>
          <a:bodyPr/>
          <a:lstStyle/>
          <a:p>
            <a:r>
              <a:rPr lang="ru-RU" dirty="0" smtClean="0"/>
              <a:t>Разработка в ЖЦ ПО</a:t>
            </a:r>
            <a:endParaRPr lang="uk-UA" dirty="0"/>
          </a:p>
        </p:txBody>
      </p:sp>
      <p:pic>
        <p:nvPicPr>
          <p:cNvPr id="4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4407" y="757085"/>
            <a:ext cx="8976237" cy="61009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904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 и декомпозиция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Ð±ÑÑÑÐ°ÐºÑÐ¸Ð¸. ÐÐµÑÐ¾Ð´Ñ Ð´ÐµÐºÐ¾Ð¼Ð¿Ð¾Ð·Ð¸ÑÐ¸Ð¸.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2" y="1270000"/>
            <a:ext cx="7875638" cy="59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3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 ÐµÐ·ÑÐ»ÑÑÐ°Ñ Ð¿Ð¾ÑÑÐºÑ Ð·Ð¾Ð±ÑÐ°Ð¶ÐµÐ½Ñ Ð·Ð° Ð·Ð°Ð¿Ð¸ÑÐ¾Ð¼ &quot;Ð¿Ð¾Ð½ÑÑÐ¸Ðµ Ð´ÐµÐºÐ¾Ð¼Ð¿Ð¾Ð·Ð¸ÑÐ¸Ð¸.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8" y="609600"/>
            <a:ext cx="7512620" cy="56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и объектная декомпозиции</a:t>
            </a:r>
            <a:endParaRPr lang="uk-UA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ÑÑÐ½ÐºÑÐ¸Ð¾Ð½Ð°Ð»ÑÐ½Ð°Ñ Ð´ÐµÐºÐ¾Ð¼Ð¿Ð¾Ð·Ð¸ÑÐ¸Ð¸.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13" y="1881002"/>
            <a:ext cx="6524565" cy="48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9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ÐÐ±ÑÑÑÐ°ÐºÑÐ¸Ð¸. ÐÐµÑÐ¾Ð´Ñ Ð´ÐµÐºÐ¾Ð¼Ð¿Ð¾Ð·Ð¸ÑÐ¸Ð¸.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0" y="1271638"/>
            <a:ext cx="8718011" cy="43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 ÐµÐ·ÑÐ»ÑÑÐ°Ñ Ð¿Ð¾ÑÑÐºÑ Ð·Ð¾Ð±ÑÐ°Ð¶ÐµÐ½Ñ Ð·Ð° Ð·Ð°Ð¿Ð¸ÑÐ¾Ð¼ &quot;ÐÐ±ÑÑÑÐ°ÐºÑÐ¸Ð¸. ÐÐµÑÐ¾Ð´Ñ Ð´ÐµÐºÐ¾Ð¼Ð¿Ð¾Ð·Ð¸ÑÐ¸Ð¸.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877294"/>
            <a:ext cx="8043879" cy="60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1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Сцепление-связность</a:t>
            </a:r>
            <a:endParaRPr lang="uk-UA" dirty="0"/>
          </a:p>
        </p:txBody>
      </p:sp>
      <p:pic>
        <p:nvPicPr>
          <p:cNvPr id="6148" name="Picture 4" descr="Ð ÐµÐ·ÑÐ»ÑÑÐ°Ñ Ð¿Ð¾ÑÑÐºÑ Ð·Ð¾Ð±ÑÐ°Ð¶ÐµÐ½Ñ Ð·Ð° Ð·Ð°Ð¿Ð¸ÑÐ¾Ð¼ &quot;ÑÑÐµÐ¿Ð»ÐµÐ½Ð¸Ðµ Ð¼Ð¾Ð´ÑÐ»Ñ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7" y="1345144"/>
            <a:ext cx="7423353" cy="556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 ÐµÐ·ÑÐ»ÑÑÐ°Ñ Ð¿Ð¾ÑÑÐºÑ Ð·Ð¾Ð±ÑÐ°Ð¶ÐµÐ½Ñ Ð·Ð° Ð·Ð°Ð¿Ð¸ÑÐ¾Ð¼ &quot;ÑÑÐµÐ¿Ð»ÐµÐ½Ð¸Ðµ ÑÐ²ÑÐ·Ð½Ð¾ÑÑÑ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" y="658762"/>
            <a:ext cx="8049000" cy="602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79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22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Методология разработки критического ПО</vt:lpstr>
      <vt:lpstr>Разработка в ЖЦ ПО</vt:lpstr>
      <vt:lpstr>Абстракция и декомпозиция</vt:lpstr>
      <vt:lpstr>PowerPoint Presentation</vt:lpstr>
      <vt:lpstr>Функциональная и объектная декомпозиции</vt:lpstr>
      <vt:lpstr>PowerPoint Presentation</vt:lpstr>
      <vt:lpstr>PowerPoint Presentation</vt:lpstr>
      <vt:lpstr>Сцепление-связность</vt:lpstr>
      <vt:lpstr>PowerPoint Presentation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разработки критического ПО</dc:title>
  <dc:creator>Yuliia Kryzka</dc:creator>
  <cp:lastModifiedBy>Yuliia Kryzka</cp:lastModifiedBy>
  <cp:revision>4</cp:revision>
  <dcterms:created xsi:type="dcterms:W3CDTF">2018-05-09T07:52:56Z</dcterms:created>
  <dcterms:modified xsi:type="dcterms:W3CDTF">2018-05-09T08:09:28Z</dcterms:modified>
</cp:coreProperties>
</file>