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7"/>
            <p14:sldId id="258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405"/>
            <p14:sldId id="493"/>
          </p14:sldIdLst>
        </p14:section>
        <p14:section name="Default Section" id="{7D2D65CC-624F-4B64-BFEA-BDD77A34D3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hlinkClick r:id="rId3"/>
              </a:rPr>
              <a:t>https://softuni.bg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/>
          <a:lstStyle/>
          <a:p>
            <a:r>
              <a:rPr lang="en-US" dirty="0"/>
              <a:t>Relationship between classes and interfaces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1601" y="2350266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8848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61333" y="233518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1601" y="234773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600200" y="4992890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8109" y="4991279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5441" y="4991279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1746" y="4972357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5001" y="506907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47" y="1623994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7864" y="1605832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               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5658" y="1608577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658" y="3756083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Java 8 we can have </a:t>
            </a:r>
            <a:r>
              <a:rPr lang="en-US" b="1" dirty="0">
                <a:solidFill>
                  <a:schemeClr val="bg1"/>
                </a:solidFill>
              </a:rPr>
              <a:t>method 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default method </a:t>
            </a:r>
            <a:r>
              <a:rPr lang="en-US" sz="3400" dirty="0"/>
              <a:t>think 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013" y="1908786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342" y="1349831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485" y="3774046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9870" y="1614837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C91EA-D50C-45BE-BC8F-660A834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58" y="5053622"/>
            <a:ext cx="6017024" cy="12022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3085" y="3838681"/>
            <a:ext cx="7543800" cy="8559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dirty="0"/>
              <a:t>providing</a:t>
            </a:r>
            <a:r>
              <a:rPr lang="en-US" sz="3000" b="1" dirty="0">
                <a:solidFill>
                  <a:schemeClr val="bg1"/>
                </a:solidFill>
              </a:rPr>
              <a:t>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 must</a:t>
            </a:r>
            <a:r>
              <a:rPr lang="en-US" sz="3000" b="1" dirty="0">
                <a:solidFill>
                  <a:schemeClr val="bg1"/>
                </a:solidFill>
              </a:rPr>
              <a:t>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</a:t>
            </a:r>
            <a:r>
              <a:rPr lang="en-US" sz="3000" dirty="0"/>
              <a:t>the</a:t>
            </a:r>
            <a:r>
              <a:rPr lang="en-US" sz="3000" b="1" dirty="0">
                <a:solidFill>
                  <a:schemeClr val="bg1"/>
                </a:solidFill>
              </a:rPr>
              <a:t>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80318" y="3429000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318" y="5453731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Abstraction </a:t>
            </a:r>
            <a:r>
              <a:rPr lang="en-US" sz="2800" dirty="0"/>
              <a:t>means ignoring </a:t>
            </a:r>
            <a:r>
              <a:rPr lang="en-US" sz="2800" b="1" dirty="0">
                <a:solidFill>
                  <a:schemeClr val="bg1"/>
                </a:solidFill>
              </a:rPr>
              <a:t>irrelevant </a:t>
            </a:r>
            <a:r>
              <a:rPr lang="en-US" sz="2800" dirty="0"/>
              <a:t>features, properties, or </a:t>
            </a:r>
            <a:br>
              <a:rPr lang="en-US" sz="2800" dirty="0"/>
            </a:br>
            <a:r>
              <a:rPr lang="en-US" sz="2800" dirty="0"/>
              <a:t>functions and emphasizing the</a:t>
            </a:r>
            <a:r>
              <a:rPr lang="en-US" sz="2800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... relevant </a:t>
            </a:r>
            <a:r>
              <a:rPr lang="en-US" sz="2800" dirty="0"/>
              <a:t>to the </a:t>
            </a:r>
            <a:r>
              <a:rPr lang="en-US" sz="2800" b="1" dirty="0">
                <a:solidFill>
                  <a:schemeClr val="bg1"/>
                </a:solidFill>
              </a:rPr>
              <a:t>context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project </a:t>
            </a:r>
            <a:r>
              <a:rPr lang="en-US" sz="28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Abstraction helps </a:t>
            </a:r>
            <a:r>
              <a:rPr lang="en-US" sz="2800" b="1" dirty="0">
                <a:solidFill>
                  <a:schemeClr val="bg1"/>
                </a:solidFill>
              </a:rPr>
              <a:t>managing </a:t>
            </a:r>
            <a:r>
              <a:rPr lang="en-US" sz="28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Abstraction lets you focus on </a:t>
            </a:r>
            <a:r>
              <a:rPr lang="en-US" sz="2800" b="1" dirty="0">
                <a:solidFill>
                  <a:schemeClr val="bg1"/>
                </a:solidFill>
              </a:rPr>
              <a:t>what the </a:t>
            </a:r>
            <a:r>
              <a:rPr lang="en-US" sz="2800" dirty="0"/>
              <a:t>object does instead of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how it does it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2567</Words>
  <Application>Microsoft Office PowerPoint</Application>
  <PresentationFormat>Widescreen</PresentationFormat>
  <Paragraphs>486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2020-06-29T08:35:42Z</dcterms:modified>
  <cp:category>programming;computer programming;software development;web development</cp:category>
</cp:coreProperties>
</file>