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1" r:id="rId6"/>
    <p:sldId id="262" r:id="rId7"/>
    <p:sldId id="260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8ED74-E344-4FB0-A35B-700246DE1045}" v="88" dt="2022-05-11T11:07:2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D32D5E-6521-45ED-AE7A-813C736A36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4A60FB-D526-406E-B925-6749AD133F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DD74E0-2034-4E85-9793-9EAD37F4FAF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7632C5-C5D0-41A2-AC1C-BD8EC28A16E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B8C3475-CB13-4120-BA70-68C7D8A047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ED1E64-5ECE-44B0-81AB-74F3C22825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880B99-85B5-4EA5-A857-8CA039DDBE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0484DB-8749-4DC1-BD0F-D6D8F6E415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6E6BC3-5C28-4218-A387-DBA737B4F3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F55719-8DE7-4D83-AAEC-F4702C9F948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18AB46-E59A-490F-BD85-B490BAF946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3B2F2D-44E6-4D34-9E7B-A60081D401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736D77-3882-4ED2-A915-896F1B795B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F41EC7-C645-4057-8BB3-17732F3C8B9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67E7DE-E283-442F-B554-DB551ED8754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87B0D7-8FC6-4544-B815-FD9FE793C11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838E49-1C26-4FAD-B021-B5F339ED900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F5034C-FC20-4CD7-892E-9ED6E3FFEB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8C82CA-3239-42B1-AF01-FCA2AACF4EA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A9ECD8-CCCE-46FE-BDA1-62AF13917D8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A144F9-717C-4B40-8077-453C2545E1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5FA89E-E204-4EED-925A-CD6A78E639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67C5F1-FFC6-42AA-A460-626F798F0D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F2DB3F-EF57-478E-9FFC-B55039D27C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/>
          <p:nvPr/>
        </p:nvSpPr>
        <p:spPr>
          <a:xfrm>
            <a:off x="482400" y="489600"/>
            <a:ext cx="11147040" cy="360"/>
          </a:xfrm>
          <a:prstGeom prst="line">
            <a:avLst/>
          </a:prstGeom>
          <a:ln w="28575">
            <a:solidFill>
              <a:srgbClr val="1822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" name="Straight Connector 9"/>
          <p:cNvSpPr/>
          <p:nvPr/>
        </p:nvSpPr>
        <p:spPr>
          <a:xfrm>
            <a:off x="482400" y="6368040"/>
            <a:ext cx="11147040" cy="360"/>
          </a:xfrm>
          <a:prstGeom prst="line">
            <a:avLst/>
          </a:prstGeom>
          <a:ln w="28575">
            <a:solidFill>
              <a:srgbClr val="1822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482400" y="489600"/>
            <a:ext cx="11147040" cy="360"/>
          </a:xfrm>
          <a:prstGeom prst="line">
            <a:avLst/>
          </a:prstGeom>
          <a:ln w="28575">
            <a:solidFill>
              <a:srgbClr val="1822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2760" y="978480"/>
            <a:ext cx="10633680" cy="215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484560" y="6419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10989720" y="1004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000000"/>
                </a:solidFill>
                <a:latin typeface="Seafor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FF01A9-A92D-495A-ADFF-E052EBB89189}" type="slidenum">
              <a:rPr lang="en-US" sz="900" b="0" strike="noStrike" spc="-1">
                <a:solidFill>
                  <a:srgbClr val="000000"/>
                </a:solidFill>
                <a:latin typeface="Seaford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3"/>
          </p:nvPr>
        </p:nvSpPr>
        <p:spPr>
          <a:xfrm>
            <a:off x="484560" y="1004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7"/>
          <p:cNvSpPr/>
          <p:nvPr/>
        </p:nvSpPr>
        <p:spPr>
          <a:xfrm>
            <a:off x="482400" y="489600"/>
            <a:ext cx="11147040" cy="360"/>
          </a:xfrm>
          <a:prstGeom prst="line">
            <a:avLst/>
          </a:prstGeom>
          <a:ln w="28575">
            <a:solidFill>
              <a:srgbClr val="1822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Straight Connector 9"/>
          <p:cNvSpPr/>
          <p:nvPr/>
        </p:nvSpPr>
        <p:spPr>
          <a:xfrm>
            <a:off x="482400" y="6368040"/>
            <a:ext cx="11147040" cy="360"/>
          </a:xfrm>
          <a:prstGeom prst="line">
            <a:avLst/>
          </a:prstGeom>
          <a:ln w="28575">
            <a:solidFill>
              <a:srgbClr val="18223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484560" y="6419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10989720" y="10044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000000"/>
                </a:solidFill>
                <a:latin typeface="Seafor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C54E37-B384-40C4-A364-0AC4120C7A52}" type="slidenum">
              <a:rPr lang="en-US" sz="900" b="0" strike="noStrike" spc="-1">
                <a:solidFill>
                  <a:srgbClr val="000000"/>
                </a:solidFill>
                <a:latin typeface="Seaford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484560" y="1004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ishesofaustralia.net.au/Home/species/19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ackground Fill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4"/>
          <p:cNvPicPr/>
          <p:nvPr/>
        </p:nvPicPr>
        <p:blipFill>
          <a:blip r:embed="rId2"/>
          <a:srcRect t="15393"/>
          <a:stretch/>
        </p:blipFill>
        <p:spPr>
          <a:xfrm>
            <a:off x="2880" y="0"/>
            <a:ext cx="12188160" cy="68572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62680" y="976320"/>
            <a:ext cx="5514480" cy="245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6600" b="1" i="1" strike="noStrike" spc="-1">
                <a:solidFill>
                  <a:srgbClr val="00BAC8"/>
                </a:solidFill>
                <a:latin typeface="Seaford"/>
              </a:rPr>
              <a:t>Flappy Shark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62680" y="3424680"/>
            <a:ext cx="553536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BAC8"/>
                </a:solidFill>
                <a:latin typeface="Seaford"/>
              </a:rPr>
              <a:t>Designed by Orlin Ivanov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" name="Straight Connector 86"/>
          <p:cNvSpPr/>
          <p:nvPr/>
        </p:nvSpPr>
        <p:spPr>
          <a:xfrm>
            <a:off x="482400" y="489600"/>
            <a:ext cx="11147040" cy="36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2" name="Straight Connector 88"/>
          <p:cNvSpPr/>
          <p:nvPr/>
        </p:nvSpPr>
        <p:spPr>
          <a:xfrm>
            <a:off x="482400" y="6368040"/>
            <a:ext cx="11147040" cy="36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3" name="TextBox 4"/>
          <p:cNvSpPr/>
          <p:nvPr/>
        </p:nvSpPr>
        <p:spPr>
          <a:xfrm>
            <a:off x="9689400" y="6657840"/>
            <a:ext cx="2624040" cy="1965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700" b="0" u="sng" strike="noStrike" spc="-1">
                <a:solidFill>
                  <a:srgbClr val="3E8FF1"/>
                </a:solidFill>
                <a:uFillTx/>
                <a:latin typeface="Seaford"/>
                <a:ea typeface="DejaVu Sans"/>
                <a:hlinkClick r:id="rId3"/>
              </a:rPr>
              <a:t>This Photo</a:t>
            </a:r>
            <a:r>
              <a:rPr lang="en-US" sz="700" b="0" strike="noStrike" spc="-1">
                <a:solidFill>
                  <a:srgbClr val="FFFFFF"/>
                </a:solidFill>
                <a:latin typeface="Seaford"/>
                <a:ea typeface="DejaVu Sans"/>
              </a:rPr>
              <a:t> by Unknown author is licensed under </a:t>
            </a:r>
            <a:r>
              <a:rPr lang="en-US" sz="700" b="0" u="sng" strike="noStrike" spc="-1">
                <a:solidFill>
                  <a:srgbClr val="3E8FF1"/>
                </a:solidFill>
                <a:uFillTx/>
                <a:latin typeface="Seaford"/>
                <a:ea typeface="DejaVu Sans"/>
                <a:hlinkClick r:id="rId4"/>
              </a:rPr>
              <a:t>CC BY</a:t>
            </a:r>
            <a:r>
              <a:rPr lang="en-US" sz="700" b="0" strike="noStrike" spc="-1">
                <a:solidFill>
                  <a:srgbClr val="FFFFFF"/>
                </a:solidFill>
                <a:latin typeface="Seaford"/>
                <a:ea typeface="DejaVu Sans"/>
              </a:rPr>
              <a:t>.</a:t>
            </a:r>
            <a:endParaRPr lang="en-US" sz="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2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6"/>
          <p:cNvSpPr/>
          <p:nvPr/>
        </p:nvSpPr>
        <p:spPr>
          <a:xfrm>
            <a:off x="482760" y="496080"/>
            <a:ext cx="4558680" cy="5872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 numCol="1" spcCol="0" anchor="t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lang="en-US" sz="4800" b="1" i="1" strike="noStrike" spc="-1">
                <a:solidFill>
                  <a:srgbClr val="3D00F9"/>
                </a:solidFill>
                <a:latin typeface="Seaford"/>
                <a:ea typeface="DejaVu Sans"/>
              </a:rPr>
              <a:t>What is Flappy Shark ?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96" name="Content Placeholder 4"/>
          <p:cNvPicPr/>
          <p:nvPr/>
        </p:nvPicPr>
        <p:blipFill>
          <a:blip r:embed="rId2"/>
          <a:srcRect l="4004" r="21465"/>
          <a:stretch/>
        </p:blipFill>
        <p:spPr>
          <a:xfrm>
            <a:off x="5040720" y="489960"/>
            <a:ext cx="6588360" cy="5877720"/>
          </a:xfrm>
          <a:prstGeom prst="rect">
            <a:avLst/>
          </a:prstGeom>
          <a:ln w="0">
            <a:noFill/>
          </a:ln>
        </p:spPr>
      </p:pic>
      <p:sp>
        <p:nvSpPr>
          <p:cNvPr id="97" name="Straight Connector 125"/>
          <p:cNvSpPr/>
          <p:nvPr/>
        </p:nvSpPr>
        <p:spPr>
          <a:xfrm>
            <a:off x="482400" y="489600"/>
            <a:ext cx="1114704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Straight Connector 127"/>
          <p:cNvSpPr/>
          <p:nvPr/>
        </p:nvSpPr>
        <p:spPr>
          <a:xfrm>
            <a:off x="482400" y="6368040"/>
            <a:ext cx="1114704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93216" y="2117987"/>
            <a:ext cx="4713606" cy="17930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spc="-1" dirty="0">
                <a:solidFill>
                  <a:srgbClr val="3D00F9"/>
                </a:solidFill>
              </a:rPr>
              <a:t> </a:t>
            </a:r>
            <a:r>
              <a:rPr lang="en-US" sz="5400" b="0" i="1" strike="noStrike" spc="-1" dirty="0">
                <a:solidFill>
                  <a:srgbClr val="3D00F9"/>
                </a:solidFill>
              </a:rPr>
              <a:t> How to play Flappy Shark</a:t>
            </a:r>
            <a:endParaRPr lang="en-US" i="1" dirty="0">
              <a:solidFill>
                <a:srgbClr val="3D00F9"/>
              </a:solidFill>
            </a:endParaRPr>
          </a:p>
        </p:txBody>
      </p:sp>
      <p:sp>
        <p:nvSpPr>
          <p:cNvPr id="108" name="Freeform: Shape 103">
            <a:extLst>
              <a:ext uri="{FF2B5EF4-FFF2-40B4-BE49-F238E27FC236}">
                <a16:creationId xmlns:a16="http://schemas.microsoft.com/office/drawing/2014/main" xmlns="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xmlns="" id="{8C010AFE-8A06-C67B-C27C-FD9A09FEB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79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xmlns="" id="{D776D29F-0A2C-4F75-8582-7C7DFCBD1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xmlns="" id="{60C62E7B-95F1-AB1C-03A9-D04251B5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5724"/>
            <a:ext cx="5951342" cy="68666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0" i="1" strike="noStrike" spc="-1" dirty="0">
                <a:solidFill>
                  <a:schemeClr val="accent5"/>
                </a:solidFill>
              </a:rPr>
              <a:t>How to </a:t>
            </a:r>
            <a:r>
              <a:rPr lang="en-US" sz="6100" i="1" spc="-1" dirty="0">
                <a:solidFill>
                  <a:schemeClr val="accent5"/>
                </a:solidFill>
              </a:rPr>
              <a:t>play Flappy</a:t>
            </a:r>
            <a:r>
              <a:rPr lang="en-US" sz="6100" b="0" i="1" strike="noStrike" spc="-1" dirty="0">
                <a:solidFill>
                  <a:schemeClr val="accent5"/>
                </a:solidFill>
              </a:rPr>
              <a:t> Shark</a:t>
            </a:r>
            <a:endParaRPr lang="en-US" i="1">
              <a:solidFill>
                <a:schemeClr val="accent5"/>
              </a:solidFill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5F0CAB2E-3974-E6F4-27E0-D7D4A38CD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41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38" name="Freeform: Shape 33">
            <a:extLst>
              <a:ext uri="{FF2B5EF4-FFF2-40B4-BE49-F238E27FC236}">
                <a16:creationId xmlns:a16="http://schemas.microsoft.com/office/drawing/2014/main" xmlns="" id="{C4D41903-2C9D-4F9E-AA1F-6161F8A6F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9E4574B5-C90E-412D-BAB0-B9F483290C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xmlns="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xmlns="" id="{8B25A2FA-2FEA-BC1B-DCE8-5B88DACB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50" y="1883760"/>
            <a:ext cx="3088186" cy="2776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i="1" strike="noStrike" kern="1200" spc="-1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How to play Flappy Shark</a:t>
            </a:r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447C6470-EAA8-43A7-B385-8AABC55E7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85" r="1" b="1"/>
          <a:stretch/>
        </p:blipFill>
        <p:spPr>
          <a:xfrm>
            <a:off x="5374871" y="643466"/>
            <a:ext cx="55855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3"/>
          <p:cNvSpPr/>
          <p:nvPr/>
        </p:nvSpPr>
        <p:spPr>
          <a:xfrm>
            <a:off x="360" y="0"/>
            <a:ext cx="12191760" cy="6857640"/>
          </a:xfrm>
          <a:prstGeom prst="rect">
            <a:avLst/>
          </a:prstGeom>
          <a:solidFill>
            <a:srgbClr val="C1FB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0" b="1" i="1" strike="noStrike" spc="-1" dirty="0">
                <a:solidFill>
                  <a:srgbClr val="3E00F9"/>
                </a:solidFill>
                <a:latin typeface="Seaford"/>
              </a:rPr>
              <a:t>Thank you for your time :)</a:t>
            </a:r>
            <a:endParaRPr lang="en-US" sz="8000" b="0" i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38</Words>
  <Application>Microsoft Office PowerPoint</Application>
  <PresentationFormat>Широк екран</PresentationFormat>
  <Paragraphs>14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</vt:i4>
      </vt:variant>
    </vt:vector>
  </HeadingPairs>
  <TitlesOfParts>
    <vt:vector size="14" baseType="lpstr">
      <vt:lpstr>Arial</vt:lpstr>
      <vt:lpstr>DejaVu Sans</vt:lpstr>
      <vt:lpstr>Seaford</vt:lpstr>
      <vt:lpstr>Symbol</vt:lpstr>
      <vt:lpstr>Times New Roman</vt:lpstr>
      <vt:lpstr>Wingdings</vt:lpstr>
      <vt:lpstr>Office Theme</vt:lpstr>
      <vt:lpstr>Office Theme</vt:lpstr>
      <vt:lpstr>Flappy Shark</vt:lpstr>
      <vt:lpstr>Презентация на PowerPoint</vt:lpstr>
      <vt:lpstr>  How to play Flappy Shark</vt:lpstr>
      <vt:lpstr>How to play Flappy Shark</vt:lpstr>
      <vt:lpstr>How to play Flappy Shark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IVO</cp:lastModifiedBy>
  <cp:revision>152</cp:revision>
  <dcterms:created xsi:type="dcterms:W3CDTF">2022-05-11T09:47:22Z</dcterms:created>
  <dcterms:modified xsi:type="dcterms:W3CDTF">2022-06-29T12:27:50Z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