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95" d="100"/>
          <a:sy n="95" d="100"/>
        </p:scale>
        <p:origin x="606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49D7-1F66-498E-B261-BBBA240B55A0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6351-0D97-41EC-BD7B-D069425CA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0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Nova Cond" panose="020B0506020202020204" pitchFamily="34" charset="0"/>
              </a:rPr>
              <a:t>The graph displays profit over time by different products.</a:t>
            </a:r>
          </a:p>
          <a:p>
            <a:r>
              <a:rPr lang="en-IN" dirty="0">
                <a:latin typeface="Arial Nova Cond" panose="020B0506020202020204" pitchFamily="34" charset="0"/>
              </a:rPr>
              <a:t>Not every product was able to perform well .</a:t>
            </a:r>
          </a:p>
          <a:p>
            <a:r>
              <a:rPr lang="en-IN" dirty="0">
                <a:latin typeface="Arial Nova Cond" panose="020B0506020202020204" pitchFamily="34" charset="0"/>
              </a:rPr>
              <a:t>The red colour here denotes the loss incurred by the products</a:t>
            </a:r>
          </a:p>
          <a:p>
            <a:r>
              <a:rPr lang="en-IN" dirty="0">
                <a:latin typeface="Arial Nova Cond" panose="020B0506020202020204" pitchFamily="34" charset="0"/>
              </a:rPr>
              <a:t>Here we tried to analysed the profit and loss made by all products in our data store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6351-0D97-41EC-BD7B-D069425CAAE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3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Based on the learning from previous graph , we wanted to dig deeper and understand how was the profits distributed among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A6351-0D97-41EC-BD7B-D069425CAAE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1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D9287A-54B8-4F7A-9B6B-D4B4D7305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55" y="214020"/>
            <a:ext cx="7770767" cy="370483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700" dirty="0">
                <a:latin typeface="Arial Nova Cond" panose="020B0604020202020204" pitchFamily="34" charset="0"/>
              </a:rPr>
              <a:t>Regional Product Analysis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6D01B-FD4C-4D6C-9B40-699F894E1259}"/>
              </a:ext>
            </a:extLst>
          </p:cNvPr>
          <p:cNvSpPr txBox="1"/>
          <p:nvPr/>
        </p:nvSpPr>
        <p:spPr>
          <a:xfrm>
            <a:off x="629655" y="3918857"/>
            <a:ext cx="69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ova Cond" panose="020B0506020202020204" pitchFamily="34" charset="0"/>
              </a:rPr>
              <a:t>A visualization guide to understand product sales performance from </a:t>
            </a:r>
            <a:r>
              <a:rPr lang="en-IN">
                <a:latin typeface="Arial Nova Cond" panose="020B0506020202020204" pitchFamily="34" charset="0"/>
              </a:rPr>
              <a:t>historic data. </a:t>
            </a:r>
            <a:endParaRPr lang="en-IN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1B13-1E4C-47CB-A401-65E179EE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Nova Cond" panose="020B0506020202020204" pitchFamily="34" charset="0"/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D253-10C5-4188-B5B5-BE4254D3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Nova Cond" panose="020B0506020202020204" pitchFamily="34" charset="0"/>
              </a:rPr>
              <a:t>Here we are using the superstore dataset in tableau, to uncover the insights on products performance across various regions , to understand how are profits have impacted over course of years.</a:t>
            </a:r>
          </a:p>
          <a:p>
            <a:r>
              <a:rPr lang="en-IN" dirty="0">
                <a:latin typeface="Arial Nova Cond" panose="020B0506020202020204" pitchFamily="34" charset="0"/>
              </a:rPr>
              <a:t>The hidden insights would contribute in planning and strategizing future business plans and goals.</a:t>
            </a:r>
          </a:p>
          <a:p>
            <a:r>
              <a:rPr lang="en-IN" dirty="0">
                <a:latin typeface="Arial Nova Cond" panose="020B0506020202020204" pitchFamily="34" charset="0"/>
              </a:rPr>
              <a:t>The graphs here are plotted in tableau and for the purpose of simplicity, inserted in a </a:t>
            </a:r>
            <a:r>
              <a:rPr lang="en-IN" dirty="0" err="1">
                <a:latin typeface="Arial Nova Cond" panose="020B0506020202020204" pitchFamily="34" charset="0"/>
              </a:rPr>
              <a:t>powerpoint</a:t>
            </a:r>
            <a:endParaRPr lang="en-IN" dirty="0">
              <a:latin typeface="Arial Nova Cond" panose="020B0506020202020204" pitchFamily="34" charset="0"/>
            </a:endParaRPr>
          </a:p>
          <a:p>
            <a:endParaRPr lang="en-IN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">
            <a:extLst>
              <a:ext uri="{FF2B5EF4-FFF2-40B4-BE49-F238E27FC236}">
                <a16:creationId xmlns:a16="http://schemas.microsoft.com/office/drawing/2014/main" id="{7B309120-A497-43CE-9C39-20ECFB4F3E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5" b="15575"/>
          <a:stretch/>
        </p:blipFill>
        <p:spPr>
          <a:xfrm>
            <a:off x="894304" y="251208"/>
            <a:ext cx="7355392" cy="421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E0947-E999-4FB0-9DB5-8DE42ABD5BB7}"/>
              </a:ext>
            </a:extLst>
          </p:cNvPr>
          <p:cNvSpPr txBox="1"/>
          <p:nvPr/>
        </p:nvSpPr>
        <p:spPr>
          <a:xfrm>
            <a:off x="894304" y="4813160"/>
            <a:ext cx="7355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Nova Cond" panose="020B0506020202020204" pitchFamily="34" charset="0"/>
              </a:rPr>
              <a:t>The graph displays profit by every product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Nova Cond" panose="020B0506020202020204" pitchFamily="34" charset="0"/>
              </a:rPr>
              <a:t>In furniture tables have incurred the highest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Nova Cond" panose="020B0506020202020204" pitchFamily="34" charset="0"/>
              </a:rPr>
              <a:t>While Copiers in technology have earned highest profits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Nova Cond" panose="020B0506020202020204" pitchFamily="34" charset="0"/>
              </a:rPr>
              <a:t>Most of the profit is comes from Technology based products 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">
            <a:extLst>
              <a:ext uri="{FF2B5EF4-FFF2-40B4-BE49-F238E27FC236}">
                <a16:creationId xmlns:a16="http://schemas.microsoft.com/office/drawing/2014/main" id="{33F3702E-F34C-414F-A7E2-B18270F4E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5" b="12907"/>
          <a:stretch/>
        </p:blipFill>
        <p:spPr>
          <a:xfrm>
            <a:off x="1095270" y="173178"/>
            <a:ext cx="7164475" cy="356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0C27F-D949-4E1C-88C2-2807874A7FC6}"/>
              </a:ext>
            </a:extLst>
          </p:cNvPr>
          <p:cNvSpPr txBox="1"/>
          <p:nvPr/>
        </p:nvSpPr>
        <p:spPr>
          <a:xfrm>
            <a:off x="1095270" y="4029389"/>
            <a:ext cx="7164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eastern and the western regions are making more profits compared to central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California is driving most of our profit in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shows that California is our biggest consumer market to date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Texas has incurred loss , understanding factors behind it improving them is a scope for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4" descr="Quantity">
            <a:extLst>
              <a:ext uri="{FF2B5EF4-FFF2-40B4-BE49-F238E27FC236}">
                <a16:creationId xmlns:a16="http://schemas.microsoft.com/office/drawing/2014/main" id="{99DDF2FE-B848-473F-BAFD-3231AB73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3"/>
          <a:stretch/>
        </p:blipFill>
        <p:spPr>
          <a:xfrm>
            <a:off x="321547" y="230670"/>
            <a:ext cx="8450664" cy="3879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411B8-4266-4136-8414-6D5D3B7D83D7}"/>
              </a:ext>
            </a:extLst>
          </p:cNvPr>
          <p:cNvSpPr txBox="1"/>
          <p:nvPr/>
        </p:nvSpPr>
        <p:spPr>
          <a:xfrm>
            <a:off x="321547" y="4371033"/>
            <a:ext cx="8450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graph shows us the manufactures , that have incurred losses over years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interesting to see how the quantity of product sold is affecting the loss they incurred.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lowest product sold having the highest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 as sales increase , the loss reduces for that manufacture.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7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59204492-7D9E-452F-AE4D-C3E4AA74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5B01AF-C75B-4E72-9B80-23FC0E5DE215}"/>
              </a:ext>
            </a:extLst>
          </p:cNvPr>
          <p:cNvSpPr txBox="1"/>
          <p:nvPr/>
        </p:nvSpPr>
        <p:spPr>
          <a:xfrm>
            <a:off x="221064" y="5140990"/>
            <a:ext cx="870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ova Cond" panose="020B0506020202020204" pitchFamily="34" charset="0"/>
              </a:rPr>
              <a:t>The above dashboard is displaying the profit of products for a company, how their sales profits are distributed across various regions ,and manufactures who haven’t had a beneficial sales years previously.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333</Words>
  <Application>Microsoft Office PowerPoint</Application>
  <PresentationFormat>On-screen Show 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Gill Sans MT</vt:lpstr>
      <vt:lpstr>Gallery</vt:lpstr>
      <vt:lpstr>Regional Product Analysis  </vt:lpstr>
      <vt:lpstr>Summary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Product Analysis  </dc:title>
  <dc:creator>Orlina Machado</dc:creator>
  <cp:lastModifiedBy>Orlina Machado</cp:lastModifiedBy>
  <cp:revision>1</cp:revision>
  <dcterms:created xsi:type="dcterms:W3CDTF">2020-10-12T12:27:08Z</dcterms:created>
  <dcterms:modified xsi:type="dcterms:W3CDTF">2020-10-12T13:47:10Z</dcterms:modified>
</cp:coreProperties>
</file>