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8288000" cy="10287000"/>
  <p:notesSz cx="18288000" cy="10287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h5O22H0fEfTUmclXY203FMCe9y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EF"/>
    <a:srgbClr val="48A8C4"/>
    <a:srgbClr val="003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2316" y="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9dc1c1c71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9dc1c1c71_0_26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239dc1c1c71_0_261:notes"/>
          <p:cNvSpPr txBox="1">
            <a:spLocks noGrp="1"/>
          </p:cNvSpPr>
          <p:nvPr>
            <p:ph type="sldNum" idx="12"/>
          </p:nvPr>
        </p:nvSpPr>
        <p:spPr>
          <a:xfrm>
            <a:off x="10358968" y="9770865"/>
            <a:ext cx="79248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6825" tIns="196825" rIns="196825" bIns="1968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fld id="{00000000-1234-1234-1234-123412341234}" type="slidenum">
              <a:rPr lang="en-US" sz="3000"/>
              <a:t>10</a:t>
            </a:fld>
            <a:endParaRPr sz="30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9dc1c1c71_0_34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g239dc1c1c71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7b74f4638_1_8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525" tIns="107525" rIns="107525" bIns="107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154" name="Google Shape;154;g267b74f4638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9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9dc1c1c71_0_35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525" tIns="107525" rIns="107525" bIns="107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163" name="Google Shape;163;g239dc1c1c71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9dc1c1c71_0_41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6825" tIns="98375" rIns="196825" bIns="983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173" name="Google Shape;173;g239dc1c1c71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9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9dc1c1c71_0_50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525" tIns="107525" rIns="107525" bIns="107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185" name="Google Shape;185;g239dc1c1c71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39dc1c1c71_0_51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6825" tIns="98375" rIns="196825" bIns="983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194" name="Google Shape;194;g239dc1c1c71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9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39dc1c1c71_0_52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525" tIns="107525" rIns="107525" bIns="107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206" name="Google Shape;206;g239dc1c1c71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9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9dc1c1c71_0_53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6825" tIns="98375" rIns="196825" bIns="983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215" name="Google Shape;215;g239dc1c1c71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39dc1c1c71_0_57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g239dc1c1c71_0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39dc1c1c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39dc1c1c71_0_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39dc1c1c71_0_54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525" tIns="107525" rIns="107525" bIns="107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236" name="Google Shape;236;g239dc1c1c71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9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39dc1c1c71_0_40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525" tIns="107525" rIns="107525" bIns="107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245" name="Google Shape;245;g239dc1c1c71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9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39dc1c1c71_0_55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6825" tIns="98375" rIns="196825" bIns="983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255" name="Google Shape;255;g239dc1c1c71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9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39dc1c1c71_0_56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525" tIns="107525" rIns="107525" bIns="107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267" name="Google Shape;267;g239dc1c1c71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9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1e5780c5f_1_2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e1e5780c5f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111838126_0_6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8" name="Google Shape;288;g1011183812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d2a7bfe29_0_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525" tIns="107525" rIns="107525" bIns="107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300" name="Google Shape;300;g13d2a7bfe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d2a7bfe29_0_5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525" tIns="107525" rIns="107525" bIns="107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310" name="Google Shape;310;g13d2a7bfe2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9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8789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d0e0a191f_0_1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" name="Google Shape;78;ged0e0a191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5a247916c_0_4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gf5a247916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9dc1c1c7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9147" y="771525"/>
            <a:ext cx="162495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9dc1c1c71_0_8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239dc1c1c71_0_86:notes"/>
          <p:cNvSpPr txBox="1">
            <a:spLocks noGrp="1"/>
          </p:cNvSpPr>
          <p:nvPr>
            <p:ph type="sldNum" idx="12"/>
          </p:nvPr>
        </p:nvSpPr>
        <p:spPr>
          <a:xfrm>
            <a:off x="10358968" y="9770865"/>
            <a:ext cx="79248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6825" tIns="196825" rIns="196825" bIns="1968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fld id="{00000000-1234-1234-1234-123412341234}" type="slidenum">
              <a:rPr lang="en-US" sz="3000"/>
              <a:t>6</a:t>
            </a:fld>
            <a:endParaRPr sz="3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111838126_0_5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g1011183812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9dc1c1c71_0_17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525" tIns="107525" rIns="107525" bIns="107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112" name="Google Shape;112;g239dc1c1c71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4ee63449a_0_1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https://roadmap.sh/frontend</a:t>
            </a:r>
            <a:endParaRPr/>
          </a:p>
        </p:txBody>
      </p:sp>
      <p:sp>
        <p:nvSpPr>
          <p:cNvPr id="121" name="Google Shape;121;gf4ee63449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49d589611a_0_14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ubTitle" idx="1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5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600" b="1" i="0" u="none" strike="noStrike" cap="non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hJHvdBlSxug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>
            <a:spLocks noGrp="1"/>
          </p:cNvSpPr>
          <p:nvPr>
            <p:ph type="title"/>
          </p:nvPr>
        </p:nvSpPr>
        <p:spPr>
          <a:xfrm>
            <a:off x="9131300" y="1597850"/>
            <a:ext cx="7286700" cy="1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9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8741950" y="1317900"/>
            <a:ext cx="9362100" cy="6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12700" marR="5080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700"/>
              <a:t>Introduction to Web Development</a:t>
            </a:r>
            <a:endParaRPr sz="295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1114425" lvl="0" indent="0" algn="l" rtl="0">
              <a:lnSpc>
                <a:spcPct val="115199"/>
              </a:lnSpc>
              <a:spcBef>
                <a:spcPts val="4775"/>
              </a:spcBef>
              <a:spcAft>
                <a:spcPts val="0"/>
              </a:spcAft>
              <a:buSzPts val="1400"/>
              <a:buNone/>
            </a:pPr>
            <a:r>
              <a:rPr lang="en-US" sz="7000" b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🧑‍💻 </a:t>
            </a:r>
            <a:r>
              <a:rPr lang="en-US" sz="7000" b="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👩‍💻</a:t>
            </a:r>
            <a:endParaRPr sz="7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16418113" y="109131"/>
            <a:ext cx="1685924" cy="16382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1"/>
          <p:cNvGrpSpPr/>
          <p:nvPr/>
        </p:nvGrpSpPr>
        <p:grpSpPr>
          <a:xfrm>
            <a:off x="-6" y="-7"/>
            <a:ext cx="8350884" cy="10287017"/>
            <a:chOff x="3765469" y="106"/>
            <a:chExt cx="8350884" cy="10287017"/>
          </a:xfrm>
        </p:grpSpPr>
        <p:sp>
          <p:nvSpPr>
            <p:cNvPr id="49" name="Google Shape;49;p1"/>
            <p:cNvSpPr/>
            <p:nvPr/>
          </p:nvSpPr>
          <p:spPr>
            <a:xfrm>
              <a:off x="3765469" y="118"/>
              <a:ext cx="8350884" cy="10287000"/>
            </a:xfrm>
            <a:custGeom>
              <a:avLst/>
              <a:gdLst/>
              <a:ahLst/>
              <a:cxnLst/>
              <a:rect l="l" t="t" r="r" b="b"/>
              <a:pathLst>
                <a:path w="8350884" h="10287000" extrusionOk="0">
                  <a:moveTo>
                    <a:pt x="8350331" y="10286994"/>
                  </a:moveTo>
                  <a:lnTo>
                    <a:pt x="0" y="10286994"/>
                  </a:lnTo>
                  <a:lnTo>
                    <a:pt x="0" y="0"/>
                  </a:lnTo>
                  <a:lnTo>
                    <a:pt x="8350331" y="0"/>
                  </a:lnTo>
                  <a:lnTo>
                    <a:pt x="8350331" y="10286994"/>
                  </a:lnTo>
                  <a:close/>
                </a:path>
              </a:pathLst>
            </a:custGeom>
            <a:solidFill>
              <a:srgbClr val="48C4B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768962" y="106"/>
              <a:ext cx="8343900" cy="10287000"/>
            </a:xfrm>
            <a:custGeom>
              <a:avLst/>
              <a:gdLst/>
              <a:ahLst/>
              <a:cxnLst/>
              <a:rect l="l" t="t" r="r" b="b"/>
              <a:pathLst>
                <a:path w="8343900" h="10287000" extrusionOk="0">
                  <a:moveTo>
                    <a:pt x="0" y="4580800"/>
                  </a:moveTo>
                  <a:lnTo>
                    <a:pt x="0" y="0"/>
                  </a:lnTo>
                  <a:lnTo>
                    <a:pt x="88899" y="344"/>
                  </a:lnTo>
                  <a:lnTo>
                    <a:pt x="165099" y="1377"/>
                  </a:lnTo>
                  <a:lnTo>
                    <a:pt x="253999" y="3096"/>
                  </a:lnTo>
                  <a:lnTo>
                    <a:pt x="342899" y="5498"/>
                  </a:lnTo>
                  <a:lnTo>
                    <a:pt x="419099" y="8580"/>
                  </a:lnTo>
                  <a:lnTo>
                    <a:pt x="507999" y="12339"/>
                  </a:lnTo>
                  <a:lnTo>
                    <a:pt x="596899" y="16773"/>
                  </a:lnTo>
                  <a:lnTo>
                    <a:pt x="673099" y="21880"/>
                  </a:lnTo>
                  <a:lnTo>
                    <a:pt x="761999" y="27657"/>
                  </a:lnTo>
                  <a:lnTo>
                    <a:pt x="838199" y="34100"/>
                  </a:lnTo>
                  <a:lnTo>
                    <a:pt x="927099" y="41208"/>
                  </a:lnTo>
                  <a:lnTo>
                    <a:pt x="1015999" y="48977"/>
                  </a:lnTo>
                  <a:lnTo>
                    <a:pt x="1092199" y="57406"/>
                  </a:lnTo>
                  <a:lnTo>
                    <a:pt x="1181099" y="66491"/>
                  </a:lnTo>
                  <a:lnTo>
                    <a:pt x="1257299" y="76230"/>
                  </a:lnTo>
                  <a:lnTo>
                    <a:pt x="1346199" y="86620"/>
                  </a:lnTo>
                  <a:lnTo>
                    <a:pt x="1422399" y="97658"/>
                  </a:lnTo>
                  <a:lnTo>
                    <a:pt x="1511299" y="109342"/>
                  </a:lnTo>
                  <a:lnTo>
                    <a:pt x="1587499" y="121670"/>
                  </a:lnTo>
                  <a:lnTo>
                    <a:pt x="1663699" y="134638"/>
                  </a:lnTo>
                  <a:lnTo>
                    <a:pt x="1752599" y="148244"/>
                  </a:lnTo>
                  <a:lnTo>
                    <a:pt x="1828799" y="162485"/>
                  </a:lnTo>
                  <a:lnTo>
                    <a:pt x="1917699" y="177359"/>
                  </a:lnTo>
                  <a:lnTo>
                    <a:pt x="1993899" y="192862"/>
                  </a:lnTo>
                  <a:lnTo>
                    <a:pt x="2070099" y="208993"/>
                  </a:lnTo>
                  <a:lnTo>
                    <a:pt x="2158999" y="225749"/>
                  </a:lnTo>
                  <a:lnTo>
                    <a:pt x="2235199" y="243127"/>
                  </a:lnTo>
                  <a:lnTo>
                    <a:pt x="2311399" y="261124"/>
                  </a:lnTo>
                  <a:lnTo>
                    <a:pt x="2387599" y="279737"/>
                  </a:lnTo>
                  <a:lnTo>
                    <a:pt x="2476499" y="298965"/>
                  </a:lnTo>
                  <a:lnTo>
                    <a:pt x="2552699" y="318804"/>
                  </a:lnTo>
                  <a:lnTo>
                    <a:pt x="2628899" y="339252"/>
                  </a:lnTo>
                  <a:lnTo>
                    <a:pt x="2705099" y="360306"/>
                  </a:lnTo>
                  <a:lnTo>
                    <a:pt x="2781299" y="381964"/>
                  </a:lnTo>
                  <a:lnTo>
                    <a:pt x="2870199" y="404223"/>
                  </a:lnTo>
                  <a:lnTo>
                    <a:pt x="2946399" y="427079"/>
                  </a:lnTo>
                  <a:lnTo>
                    <a:pt x="3022599" y="450531"/>
                  </a:lnTo>
                  <a:lnTo>
                    <a:pt x="3098799" y="474576"/>
                  </a:lnTo>
                  <a:lnTo>
                    <a:pt x="3174999" y="499212"/>
                  </a:lnTo>
                  <a:lnTo>
                    <a:pt x="3251199" y="524435"/>
                  </a:lnTo>
                  <a:lnTo>
                    <a:pt x="3327399" y="550242"/>
                  </a:lnTo>
                  <a:lnTo>
                    <a:pt x="3403599" y="576632"/>
                  </a:lnTo>
                  <a:lnTo>
                    <a:pt x="3479799" y="603602"/>
                  </a:lnTo>
                  <a:lnTo>
                    <a:pt x="3555999" y="631149"/>
                  </a:lnTo>
                  <a:lnTo>
                    <a:pt x="3632199" y="659270"/>
                  </a:lnTo>
                  <a:lnTo>
                    <a:pt x="3708399" y="687963"/>
                  </a:lnTo>
                  <a:lnTo>
                    <a:pt x="3784599" y="717225"/>
                  </a:lnTo>
                  <a:lnTo>
                    <a:pt x="3860799" y="747053"/>
                  </a:lnTo>
                  <a:lnTo>
                    <a:pt x="3924299" y="777445"/>
                  </a:lnTo>
                  <a:lnTo>
                    <a:pt x="4000499" y="808399"/>
                  </a:lnTo>
                  <a:lnTo>
                    <a:pt x="4076699" y="839910"/>
                  </a:lnTo>
                  <a:lnTo>
                    <a:pt x="4152899" y="871978"/>
                  </a:lnTo>
                  <a:lnTo>
                    <a:pt x="4229099" y="904599"/>
                  </a:lnTo>
                  <a:lnTo>
                    <a:pt x="4292599" y="937770"/>
                  </a:lnTo>
                  <a:lnTo>
                    <a:pt x="4368799" y="971489"/>
                  </a:lnTo>
                  <a:lnTo>
                    <a:pt x="4444999" y="1005753"/>
                  </a:lnTo>
                  <a:lnTo>
                    <a:pt x="4508499" y="1040560"/>
                  </a:lnTo>
                  <a:lnTo>
                    <a:pt x="4584699" y="1075907"/>
                  </a:lnTo>
                  <a:lnTo>
                    <a:pt x="4660899" y="1111791"/>
                  </a:lnTo>
                  <a:lnTo>
                    <a:pt x="4724399" y="1148210"/>
                  </a:lnTo>
                  <a:lnTo>
                    <a:pt x="4800599" y="1185161"/>
                  </a:lnTo>
                  <a:lnTo>
                    <a:pt x="4864099" y="1222641"/>
                  </a:lnTo>
                  <a:lnTo>
                    <a:pt x="4940299" y="1260648"/>
                  </a:lnTo>
                  <a:lnTo>
                    <a:pt x="5003799" y="1299179"/>
                  </a:lnTo>
                  <a:lnTo>
                    <a:pt x="5079999" y="1338231"/>
                  </a:lnTo>
                  <a:lnTo>
                    <a:pt x="5143499" y="1377802"/>
                  </a:lnTo>
                  <a:lnTo>
                    <a:pt x="5219699" y="1417890"/>
                  </a:lnTo>
                  <a:lnTo>
                    <a:pt x="5283199" y="1458490"/>
                  </a:lnTo>
                  <a:lnTo>
                    <a:pt x="5346699" y="1499602"/>
                  </a:lnTo>
                  <a:lnTo>
                    <a:pt x="5422899" y="1541221"/>
                  </a:lnTo>
                  <a:lnTo>
                    <a:pt x="5486399" y="1583347"/>
                  </a:lnTo>
                  <a:lnTo>
                    <a:pt x="5549899" y="1625975"/>
                  </a:lnTo>
                  <a:lnTo>
                    <a:pt x="5613399" y="1669103"/>
                  </a:lnTo>
                  <a:lnTo>
                    <a:pt x="5689599" y="1712729"/>
                  </a:lnTo>
                  <a:lnTo>
                    <a:pt x="5753099" y="1756850"/>
                  </a:lnTo>
                  <a:lnTo>
                    <a:pt x="5816599" y="1801463"/>
                  </a:lnTo>
                  <a:lnTo>
                    <a:pt x="5880099" y="1846566"/>
                  </a:lnTo>
                  <a:lnTo>
                    <a:pt x="5943599" y="1892155"/>
                  </a:lnTo>
                  <a:lnTo>
                    <a:pt x="6007099" y="1938230"/>
                  </a:lnTo>
                  <a:lnTo>
                    <a:pt x="6070599" y="1984785"/>
                  </a:lnTo>
                  <a:lnTo>
                    <a:pt x="6134099" y="2031820"/>
                  </a:lnTo>
                  <a:lnTo>
                    <a:pt x="6197599" y="2079331"/>
                  </a:lnTo>
                  <a:lnTo>
                    <a:pt x="6261099" y="2127316"/>
                  </a:lnTo>
                  <a:lnTo>
                    <a:pt x="6324599" y="2175773"/>
                  </a:lnTo>
                  <a:lnTo>
                    <a:pt x="6388099" y="2224697"/>
                  </a:lnTo>
                  <a:lnTo>
                    <a:pt x="6451599" y="2274088"/>
                  </a:lnTo>
                  <a:lnTo>
                    <a:pt x="6515099" y="2323941"/>
                  </a:lnTo>
                  <a:lnTo>
                    <a:pt x="6578599" y="2374255"/>
                  </a:lnTo>
                  <a:lnTo>
                    <a:pt x="6629399" y="2425027"/>
                  </a:lnTo>
                  <a:lnTo>
                    <a:pt x="6692899" y="2476254"/>
                  </a:lnTo>
                  <a:lnTo>
                    <a:pt x="6756399" y="2527934"/>
                  </a:lnTo>
                  <a:lnTo>
                    <a:pt x="6819899" y="2580064"/>
                  </a:lnTo>
                  <a:lnTo>
                    <a:pt x="6870699" y="2632641"/>
                  </a:lnTo>
                  <a:lnTo>
                    <a:pt x="6934199" y="2685662"/>
                  </a:lnTo>
                  <a:lnTo>
                    <a:pt x="6984999" y="2739126"/>
                  </a:lnTo>
                  <a:lnTo>
                    <a:pt x="7048499" y="2793029"/>
                  </a:lnTo>
                  <a:lnTo>
                    <a:pt x="7099299" y="2847369"/>
                  </a:lnTo>
                  <a:lnTo>
                    <a:pt x="7162799" y="2902142"/>
                  </a:lnTo>
                  <a:lnTo>
                    <a:pt x="7213599" y="2957347"/>
                  </a:lnTo>
                  <a:lnTo>
                    <a:pt x="7277099" y="3012981"/>
                  </a:lnTo>
                  <a:lnTo>
                    <a:pt x="7378699" y="3125524"/>
                  </a:lnTo>
                  <a:lnTo>
                    <a:pt x="7442199" y="3182429"/>
                  </a:lnTo>
                  <a:lnTo>
                    <a:pt x="7543799" y="3297489"/>
                  </a:lnTo>
                  <a:lnTo>
                    <a:pt x="7607299" y="3355640"/>
                  </a:lnTo>
                  <a:lnTo>
                    <a:pt x="7658099" y="3414201"/>
                  </a:lnTo>
                  <a:lnTo>
                    <a:pt x="7810499" y="3592318"/>
                  </a:lnTo>
                  <a:lnTo>
                    <a:pt x="7962899" y="3774033"/>
                  </a:lnTo>
                  <a:lnTo>
                    <a:pt x="8115299" y="3959272"/>
                  </a:lnTo>
                  <a:lnTo>
                    <a:pt x="8153399" y="4021790"/>
                  </a:lnTo>
                  <a:lnTo>
                    <a:pt x="8305799" y="4211618"/>
                  </a:lnTo>
                  <a:lnTo>
                    <a:pt x="8343899" y="4275645"/>
                  </a:lnTo>
                  <a:lnTo>
                    <a:pt x="8343899" y="10286993"/>
                  </a:lnTo>
                  <a:lnTo>
                    <a:pt x="5702299" y="10286993"/>
                  </a:lnTo>
                  <a:lnTo>
                    <a:pt x="5702299" y="9950013"/>
                  </a:lnTo>
                  <a:lnTo>
                    <a:pt x="5689599" y="9902280"/>
                  </a:lnTo>
                  <a:lnTo>
                    <a:pt x="5689599" y="9807137"/>
                  </a:lnTo>
                  <a:lnTo>
                    <a:pt x="5676899" y="9759729"/>
                  </a:lnTo>
                  <a:lnTo>
                    <a:pt x="5676899" y="9665250"/>
                  </a:lnTo>
                  <a:lnTo>
                    <a:pt x="5664199" y="9618182"/>
                  </a:lnTo>
                  <a:lnTo>
                    <a:pt x="5664199" y="9571231"/>
                  </a:lnTo>
                  <a:lnTo>
                    <a:pt x="5651499" y="9524397"/>
                  </a:lnTo>
                  <a:lnTo>
                    <a:pt x="5651499" y="9477683"/>
                  </a:lnTo>
                  <a:lnTo>
                    <a:pt x="5638799" y="9431090"/>
                  </a:lnTo>
                  <a:lnTo>
                    <a:pt x="5638799" y="9384619"/>
                  </a:lnTo>
                  <a:lnTo>
                    <a:pt x="5613399" y="9292052"/>
                  </a:lnTo>
                  <a:lnTo>
                    <a:pt x="5613399" y="9245959"/>
                  </a:lnTo>
                  <a:lnTo>
                    <a:pt x="5587999" y="9154162"/>
                  </a:lnTo>
                  <a:lnTo>
                    <a:pt x="5587999" y="9108461"/>
                  </a:lnTo>
                  <a:lnTo>
                    <a:pt x="5537199" y="8927009"/>
                  </a:lnTo>
                  <a:lnTo>
                    <a:pt x="5537199" y="8881992"/>
                  </a:lnTo>
                  <a:lnTo>
                    <a:pt x="5435599" y="8527093"/>
                  </a:lnTo>
                  <a:lnTo>
                    <a:pt x="5410199" y="8483409"/>
                  </a:lnTo>
                  <a:lnTo>
                    <a:pt x="5359399" y="8310246"/>
                  </a:lnTo>
                  <a:lnTo>
                    <a:pt x="5333999" y="8267357"/>
                  </a:lnTo>
                  <a:lnTo>
                    <a:pt x="5308599" y="8182072"/>
                  </a:lnTo>
                  <a:lnTo>
                    <a:pt x="5283199" y="8139680"/>
                  </a:lnTo>
                  <a:lnTo>
                    <a:pt x="5257799" y="8055402"/>
                  </a:lnTo>
                  <a:lnTo>
                    <a:pt x="5232399" y="8013520"/>
                  </a:lnTo>
                  <a:lnTo>
                    <a:pt x="5219699" y="7971812"/>
                  </a:lnTo>
                  <a:lnTo>
                    <a:pt x="5194299" y="7930278"/>
                  </a:lnTo>
                  <a:lnTo>
                    <a:pt x="5181599" y="7888921"/>
                  </a:lnTo>
                  <a:lnTo>
                    <a:pt x="5156199" y="7847742"/>
                  </a:lnTo>
                  <a:lnTo>
                    <a:pt x="5143499" y="7806743"/>
                  </a:lnTo>
                  <a:lnTo>
                    <a:pt x="5118099" y="7765925"/>
                  </a:lnTo>
                  <a:lnTo>
                    <a:pt x="5105399" y="7725289"/>
                  </a:lnTo>
                  <a:lnTo>
                    <a:pt x="5054599" y="7644574"/>
                  </a:lnTo>
                  <a:lnTo>
                    <a:pt x="5041899" y="7604497"/>
                  </a:lnTo>
                  <a:lnTo>
                    <a:pt x="4991099" y="7524913"/>
                  </a:lnTo>
                  <a:lnTo>
                    <a:pt x="4978399" y="7485408"/>
                  </a:lnTo>
                  <a:lnTo>
                    <a:pt x="4851399" y="7290826"/>
                  </a:lnTo>
                  <a:lnTo>
                    <a:pt x="4838699" y="7252509"/>
                  </a:lnTo>
                  <a:lnTo>
                    <a:pt x="4711699" y="7064008"/>
                  </a:lnTo>
                  <a:lnTo>
                    <a:pt x="4610099" y="6917003"/>
                  </a:lnTo>
                  <a:lnTo>
                    <a:pt x="4584699" y="6880792"/>
                  </a:lnTo>
                  <a:lnTo>
                    <a:pt x="4546599" y="6844800"/>
                  </a:lnTo>
                  <a:lnTo>
                    <a:pt x="4444999" y="6703059"/>
                  </a:lnTo>
                  <a:lnTo>
                    <a:pt x="4406899" y="6668187"/>
                  </a:lnTo>
                  <a:lnTo>
                    <a:pt x="4330699" y="6564953"/>
                  </a:lnTo>
                  <a:lnTo>
                    <a:pt x="4292599" y="6531007"/>
                  </a:lnTo>
                  <a:lnTo>
                    <a:pt x="4241799" y="6463821"/>
                  </a:lnTo>
                  <a:lnTo>
                    <a:pt x="4203699" y="6430585"/>
                  </a:lnTo>
                  <a:lnTo>
                    <a:pt x="4178299" y="6397588"/>
                  </a:lnTo>
                  <a:lnTo>
                    <a:pt x="4140199" y="6364834"/>
                  </a:lnTo>
                  <a:lnTo>
                    <a:pt x="4114799" y="6332322"/>
                  </a:lnTo>
                  <a:lnTo>
                    <a:pt x="4076699" y="6300055"/>
                  </a:lnTo>
                  <a:lnTo>
                    <a:pt x="4051299" y="6268034"/>
                  </a:lnTo>
                  <a:lnTo>
                    <a:pt x="4013199" y="6236261"/>
                  </a:lnTo>
                  <a:lnTo>
                    <a:pt x="3987799" y="6204738"/>
                  </a:lnTo>
                  <a:lnTo>
                    <a:pt x="3949699" y="6173465"/>
                  </a:lnTo>
                  <a:lnTo>
                    <a:pt x="3924299" y="6142445"/>
                  </a:lnTo>
                  <a:lnTo>
                    <a:pt x="3886199" y="6111680"/>
                  </a:lnTo>
                  <a:lnTo>
                    <a:pt x="3860799" y="6081170"/>
                  </a:lnTo>
                  <a:lnTo>
                    <a:pt x="3822699" y="6050917"/>
                  </a:lnTo>
                  <a:lnTo>
                    <a:pt x="3784599" y="6020923"/>
                  </a:lnTo>
                  <a:lnTo>
                    <a:pt x="3759199" y="5991190"/>
                  </a:lnTo>
                  <a:lnTo>
                    <a:pt x="3721099" y="5961719"/>
                  </a:lnTo>
                  <a:lnTo>
                    <a:pt x="3682999" y="5932512"/>
                  </a:lnTo>
                  <a:lnTo>
                    <a:pt x="3657599" y="5903570"/>
                  </a:lnTo>
                  <a:lnTo>
                    <a:pt x="3619499" y="5874894"/>
                  </a:lnTo>
                  <a:lnTo>
                    <a:pt x="3581399" y="5846488"/>
                  </a:lnTo>
                  <a:lnTo>
                    <a:pt x="3543299" y="5818351"/>
                  </a:lnTo>
                  <a:lnTo>
                    <a:pt x="3517899" y="5790486"/>
                  </a:lnTo>
                  <a:lnTo>
                    <a:pt x="3479799" y="5762894"/>
                  </a:lnTo>
                  <a:lnTo>
                    <a:pt x="3441699" y="5735577"/>
                  </a:lnTo>
                  <a:lnTo>
                    <a:pt x="3403599" y="5708536"/>
                  </a:lnTo>
                  <a:lnTo>
                    <a:pt x="3365499" y="5681773"/>
                  </a:lnTo>
                  <a:lnTo>
                    <a:pt x="3327399" y="5655289"/>
                  </a:lnTo>
                  <a:lnTo>
                    <a:pt x="3301999" y="5629087"/>
                  </a:lnTo>
                  <a:lnTo>
                    <a:pt x="3263899" y="5603168"/>
                  </a:lnTo>
                  <a:lnTo>
                    <a:pt x="3225799" y="5577532"/>
                  </a:lnTo>
                  <a:lnTo>
                    <a:pt x="3187699" y="5552183"/>
                  </a:lnTo>
                  <a:lnTo>
                    <a:pt x="3149599" y="5527121"/>
                  </a:lnTo>
                  <a:lnTo>
                    <a:pt x="3111499" y="5502348"/>
                  </a:lnTo>
                  <a:lnTo>
                    <a:pt x="3073399" y="5477866"/>
                  </a:lnTo>
                  <a:lnTo>
                    <a:pt x="3035299" y="5453676"/>
                  </a:lnTo>
                  <a:lnTo>
                    <a:pt x="2997199" y="5429780"/>
                  </a:lnTo>
                  <a:lnTo>
                    <a:pt x="2959099" y="5406179"/>
                  </a:lnTo>
                  <a:lnTo>
                    <a:pt x="2920999" y="5382875"/>
                  </a:lnTo>
                  <a:lnTo>
                    <a:pt x="2882899" y="5359869"/>
                  </a:lnTo>
                  <a:lnTo>
                    <a:pt x="2844799" y="5337164"/>
                  </a:lnTo>
                  <a:lnTo>
                    <a:pt x="2806699" y="5314760"/>
                  </a:lnTo>
                  <a:lnTo>
                    <a:pt x="2755899" y="5292660"/>
                  </a:lnTo>
                  <a:lnTo>
                    <a:pt x="2717799" y="5270865"/>
                  </a:lnTo>
                  <a:lnTo>
                    <a:pt x="2679699" y="5249376"/>
                  </a:lnTo>
                  <a:lnTo>
                    <a:pt x="2641599" y="5228195"/>
                  </a:lnTo>
                  <a:lnTo>
                    <a:pt x="2603499" y="5207324"/>
                  </a:lnTo>
                  <a:lnTo>
                    <a:pt x="2565399" y="5186764"/>
                  </a:lnTo>
                  <a:lnTo>
                    <a:pt x="2527299" y="5166517"/>
                  </a:lnTo>
                  <a:lnTo>
                    <a:pt x="2476499" y="5146584"/>
                  </a:lnTo>
                  <a:lnTo>
                    <a:pt x="2438399" y="5126967"/>
                  </a:lnTo>
                  <a:lnTo>
                    <a:pt x="2400299" y="5107668"/>
                  </a:lnTo>
                  <a:lnTo>
                    <a:pt x="2362199" y="5088687"/>
                  </a:lnTo>
                  <a:lnTo>
                    <a:pt x="2311399" y="5070028"/>
                  </a:lnTo>
                  <a:lnTo>
                    <a:pt x="2273299" y="5051691"/>
                  </a:lnTo>
                  <a:lnTo>
                    <a:pt x="2235199" y="5033678"/>
                  </a:lnTo>
                  <a:lnTo>
                    <a:pt x="2184399" y="5015990"/>
                  </a:lnTo>
                  <a:lnTo>
                    <a:pt x="2146299" y="4998629"/>
                  </a:lnTo>
                  <a:lnTo>
                    <a:pt x="2108199" y="4981597"/>
                  </a:lnTo>
                  <a:lnTo>
                    <a:pt x="2057399" y="4964896"/>
                  </a:lnTo>
                  <a:lnTo>
                    <a:pt x="2019299" y="4948526"/>
                  </a:lnTo>
                  <a:lnTo>
                    <a:pt x="1981199" y="4932489"/>
                  </a:lnTo>
                  <a:lnTo>
                    <a:pt x="1930399" y="4916787"/>
                  </a:lnTo>
                  <a:lnTo>
                    <a:pt x="1892299" y="4901422"/>
                  </a:lnTo>
                  <a:lnTo>
                    <a:pt x="1841499" y="4886396"/>
                  </a:lnTo>
                  <a:lnTo>
                    <a:pt x="1803399" y="4871709"/>
                  </a:lnTo>
                  <a:lnTo>
                    <a:pt x="1765299" y="4857363"/>
                  </a:lnTo>
                  <a:lnTo>
                    <a:pt x="1714499" y="4843360"/>
                  </a:lnTo>
                  <a:lnTo>
                    <a:pt x="1676399" y="4829702"/>
                  </a:lnTo>
                  <a:lnTo>
                    <a:pt x="1625599" y="4816389"/>
                  </a:lnTo>
                  <a:lnTo>
                    <a:pt x="1587499" y="4803425"/>
                  </a:lnTo>
                  <a:lnTo>
                    <a:pt x="1536699" y="4790809"/>
                  </a:lnTo>
                  <a:lnTo>
                    <a:pt x="1498599" y="4778545"/>
                  </a:lnTo>
                  <a:lnTo>
                    <a:pt x="1447799" y="4766633"/>
                  </a:lnTo>
                  <a:lnTo>
                    <a:pt x="1409699" y="4755074"/>
                  </a:lnTo>
                  <a:lnTo>
                    <a:pt x="1358899" y="4743872"/>
                  </a:lnTo>
                  <a:lnTo>
                    <a:pt x="1320799" y="4733027"/>
                  </a:lnTo>
                  <a:lnTo>
                    <a:pt x="1269999" y="4722540"/>
                  </a:lnTo>
                  <a:lnTo>
                    <a:pt x="1219199" y="4712414"/>
                  </a:lnTo>
                  <a:lnTo>
                    <a:pt x="1181099" y="4702649"/>
                  </a:lnTo>
                  <a:lnTo>
                    <a:pt x="1130299" y="4693248"/>
                  </a:lnTo>
                  <a:lnTo>
                    <a:pt x="1092199" y="4684213"/>
                  </a:lnTo>
                  <a:lnTo>
                    <a:pt x="1041399" y="4675544"/>
                  </a:lnTo>
                  <a:lnTo>
                    <a:pt x="990599" y="4667243"/>
                  </a:lnTo>
                  <a:lnTo>
                    <a:pt x="952499" y="4659312"/>
                  </a:lnTo>
                  <a:lnTo>
                    <a:pt x="901699" y="4651752"/>
                  </a:lnTo>
                  <a:lnTo>
                    <a:pt x="850899" y="4644566"/>
                  </a:lnTo>
                  <a:lnTo>
                    <a:pt x="812799" y="4637754"/>
                  </a:lnTo>
                  <a:lnTo>
                    <a:pt x="761999" y="4631318"/>
                  </a:lnTo>
                  <a:lnTo>
                    <a:pt x="711199" y="4625260"/>
                  </a:lnTo>
                  <a:lnTo>
                    <a:pt x="673099" y="4619582"/>
                  </a:lnTo>
                  <a:lnTo>
                    <a:pt x="622299" y="4614284"/>
                  </a:lnTo>
                  <a:lnTo>
                    <a:pt x="571499" y="4609369"/>
                  </a:lnTo>
                  <a:lnTo>
                    <a:pt x="533399" y="4604838"/>
                  </a:lnTo>
                  <a:lnTo>
                    <a:pt x="482599" y="4600692"/>
                  </a:lnTo>
                  <a:lnTo>
                    <a:pt x="431799" y="4596934"/>
                  </a:lnTo>
                  <a:lnTo>
                    <a:pt x="380999" y="4593565"/>
                  </a:lnTo>
                  <a:lnTo>
                    <a:pt x="342899" y="4590586"/>
                  </a:lnTo>
                  <a:lnTo>
                    <a:pt x="292099" y="4588000"/>
                  </a:lnTo>
                  <a:lnTo>
                    <a:pt x="241299" y="4585806"/>
                  </a:lnTo>
                  <a:lnTo>
                    <a:pt x="190499" y="4584008"/>
                  </a:lnTo>
                  <a:lnTo>
                    <a:pt x="139699" y="4582607"/>
                  </a:lnTo>
                  <a:lnTo>
                    <a:pt x="101599" y="4581605"/>
                  </a:lnTo>
                  <a:lnTo>
                    <a:pt x="50799" y="4581002"/>
                  </a:lnTo>
                  <a:lnTo>
                    <a:pt x="0" y="45808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765469" y="3822823"/>
              <a:ext cx="6540500" cy="6464300"/>
            </a:xfrm>
            <a:custGeom>
              <a:avLst/>
              <a:gdLst/>
              <a:ahLst/>
              <a:cxnLst/>
              <a:rect l="l" t="t" r="r" b="b"/>
              <a:pathLst>
                <a:path w="6540500" h="6464300" extrusionOk="0">
                  <a:moveTo>
                    <a:pt x="0" y="2918139"/>
                  </a:moveTo>
                  <a:lnTo>
                    <a:pt x="0" y="0"/>
                  </a:lnTo>
                  <a:lnTo>
                    <a:pt x="50799" y="219"/>
                  </a:lnTo>
                  <a:lnTo>
                    <a:pt x="101599" y="877"/>
                  </a:lnTo>
                  <a:lnTo>
                    <a:pt x="152399" y="1972"/>
                  </a:lnTo>
                  <a:lnTo>
                    <a:pt x="215899" y="3502"/>
                  </a:lnTo>
                  <a:lnTo>
                    <a:pt x="266699" y="5465"/>
                  </a:lnTo>
                  <a:lnTo>
                    <a:pt x="317499" y="7860"/>
                  </a:lnTo>
                  <a:lnTo>
                    <a:pt x="368299" y="10685"/>
                  </a:lnTo>
                  <a:lnTo>
                    <a:pt x="419099" y="13938"/>
                  </a:lnTo>
                  <a:lnTo>
                    <a:pt x="482599" y="17618"/>
                  </a:lnTo>
                  <a:lnTo>
                    <a:pt x="533399" y="21723"/>
                  </a:lnTo>
                  <a:lnTo>
                    <a:pt x="584199" y="26251"/>
                  </a:lnTo>
                  <a:lnTo>
                    <a:pt x="634999" y="31200"/>
                  </a:lnTo>
                  <a:lnTo>
                    <a:pt x="685799" y="36570"/>
                  </a:lnTo>
                  <a:lnTo>
                    <a:pt x="749299" y="42357"/>
                  </a:lnTo>
                  <a:lnTo>
                    <a:pt x="800099" y="48561"/>
                  </a:lnTo>
                  <a:lnTo>
                    <a:pt x="850899" y="55180"/>
                  </a:lnTo>
                  <a:lnTo>
                    <a:pt x="901699" y="62212"/>
                  </a:lnTo>
                  <a:lnTo>
                    <a:pt x="952499" y="69655"/>
                  </a:lnTo>
                  <a:lnTo>
                    <a:pt x="1003299" y="77508"/>
                  </a:lnTo>
                  <a:lnTo>
                    <a:pt x="1054099" y="85769"/>
                  </a:lnTo>
                  <a:lnTo>
                    <a:pt x="1104899" y="94437"/>
                  </a:lnTo>
                  <a:lnTo>
                    <a:pt x="1155699" y="103509"/>
                  </a:lnTo>
                  <a:lnTo>
                    <a:pt x="1206499" y="112984"/>
                  </a:lnTo>
                  <a:lnTo>
                    <a:pt x="1269999" y="122860"/>
                  </a:lnTo>
                  <a:lnTo>
                    <a:pt x="1320799" y="133136"/>
                  </a:lnTo>
                  <a:lnTo>
                    <a:pt x="1371599" y="143810"/>
                  </a:lnTo>
                  <a:lnTo>
                    <a:pt x="1422399" y="154881"/>
                  </a:lnTo>
                  <a:lnTo>
                    <a:pt x="1473199" y="166345"/>
                  </a:lnTo>
                  <a:lnTo>
                    <a:pt x="1523999" y="178203"/>
                  </a:lnTo>
                  <a:lnTo>
                    <a:pt x="1574799" y="190452"/>
                  </a:lnTo>
                  <a:lnTo>
                    <a:pt x="1625599" y="203090"/>
                  </a:lnTo>
                  <a:lnTo>
                    <a:pt x="1663699" y="216116"/>
                  </a:lnTo>
                  <a:lnTo>
                    <a:pt x="1714499" y="229529"/>
                  </a:lnTo>
                  <a:lnTo>
                    <a:pt x="1765299" y="243325"/>
                  </a:lnTo>
                  <a:lnTo>
                    <a:pt x="1816099" y="257505"/>
                  </a:lnTo>
                  <a:lnTo>
                    <a:pt x="1866899" y="272065"/>
                  </a:lnTo>
                  <a:lnTo>
                    <a:pt x="1917699" y="287005"/>
                  </a:lnTo>
                  <a:lnTo>
                    <a:pt x="1968499" y="302323"/>
                  </a:lnTo>
                  <a:lnTo>
                    <a:pt x="2019299" y="318016"/>
                  </a:lnTo>
                  <a:lnTo>
                    <a:pt x="2070099" y="334084"/>
                  </a:lnTo>
                  <a:lnTo>
                    <a:pt x="2108199" y="350525"/>
                  </a:lnTo>
                  <a:lnTo>
                    <a:pt x="2158999" y="367336"/>
                  </a:lnTo>
                  <a:lnTo>
                    <a:pt x="2209799" y="384517"/>
                  </a:lnTo>
                  <a:lnTo>
                    <a:pt x="2260599" y="402065"/>
                  </a:lnTo>
                  <a:lnTo>
                    <a:pt x="2311399" y="419980"/>
                  </a:lnTo>
                  <a:lnTo>
                    <a:pt x="2349499" y="438258"/>
                  </a:lnTo>
                  <a:lnTo>
                    <a:pt x="2400299" y="456899"/>
                  </a:lnTo>
                  <a:lnTo>
                    <a:pt x="2451099" y="475901"/>
                  </a:lnTo>
                  <a:lnTo>
                    <a:pt x="2501899" y="495261"/>
                  </a:lnTo>
                  <a:lnTo>
                    <a:pt x="2539999" y="514980"/>
                  </a:lnTo>
                  <a:lnTo>
                    <a:pt x="2590799" y="535054"/>
                  </a:lnTo>
                  <a:lnTo>
                    <a:pt x="2641599" y="555482"/>
                  </a:lnTo>
                  <a:lnTo>
                    <a:pt x="2679699" y="576263"/>
                  </a:lnTo>
                  <a:lnTo>
                    <a:pt x="2730499" y="597394"/>
                  </a:lnTo>
                  <a:lnTo>
                    <a:pt x="2781299" y="618874"/>
                  </a:lnTo>
                  <a:lnTo>
                    <a:pt x="2819399" y="640702"/>
                  </a:lnTo>
                  <a:lnTo>
                    <a:pt x="2870199" y="662875"/>
                  </a:lnTo>
                  <a:lnTo>
                    <a:pt x="2920999" y="685393"/>
                  </a:lnTo>
                  <a:lnTo>
                    <a:pt x="2959099" y="708252"/>
                  </a:lnTo>
                  <a:lnTo>
                    <a:pt x="3009899" y="731452"/>
                  </a:lnTo>
                  <a:lnTo>
                    <a:pt x="3047999" y="754991"/>
                  </a:lnTo>
                  <a:lnTo>
                    <a:pt x="3098799" y="778868"/>
                  </a:lnTo>
                  <a:lnTo>
                    <a:pt x="3136899" y="803079"/>
                  </a:lnTo>
                  <a:lnTo>
                    <a:pt x="3187699" y="827625"/>
                  </a:lnTo>
                  <a:lnTo>
                    <a:pt x="3225799" y="852503"/>
                  </a:lnTo>
                  <a:lnTo>
                    <a:pt x="3276599" y="877711"/>
                  </a:lnTo>
                  <a:lnTo>
                    <a:pt x="3314699" y="903248"/>
                  </a:lnTo>
                  <a:lnTo>
                    <a:pt x="3365499" y="929112"/>
                  </a:lnTo>
                  <a:lnTo>
                    <a:pt x="3403599" y="955302"/>
                  </a:lnTo>
                  <a:lnTo>
                    <a:pt x="3441699" y="981815"/>
                  </a:lnTo>
                  <a:lnTo>
                    <a:pt x="3492499" y="1008650"/>
                  </a:lnTo>
                  <a:lnTo>
                    <a:pt x="3530599" y="1035806"/>
                  </a:lnTo>
                  <a:lnTo>
                    <a:pt x="3568699" y="1063280"/>
                  </a:lnTo>
                  <a:lnTo>
                    <a:pt x="3619499" y="1091072"/>
                  </a:lnTo>
                  <a:lnTo>
                    <a:pt x="3657599" y="1119178"/>
                  </a:lnTo>
                  <a:lnTo>
                    <a:pt x="3695699" y="1147598"/>
                  </a:lnTo>
                  <a:lnTo>
                    <a:pt x="3746499" y="1176331"/>
                  </a:lnTo>
                  <a:lnTo>
                    <a:pt x="3784599" y="1205373"/>
                  </a:lnTo>
                  <a:lnTo>
                    <a:pt x="3822699" y="1234724"/>
                  </a:lnTo>
                  <a:lnTo>
                    <a:pt x="3860799" y="1264382"/>
                  </a:lnTo>
                  <a:lnTo>
                    <a:pt x="3898899" y="1294345"/>
                  </a:lnTo>
                  <a:lnTo>
                    <a:pt x="3949699" y="1324611"/>
                  </a:lnTo>
                  <a:lnTo>
                    <a:pt x="3987799" y="1355179"/>
                  </a:lnTo>
                  <a:lnTo>
                    <a:pt x="4025899" y="1386048"/>
                  </a:lnTo>
                  <a:lnTo>
                    <a:pt x="4063999" y="1417214"/>
                  </a:lnTo>
                  <a:lnTo>
                    <a:pt x="4102099" y="1448678"/>
                  </a:lnTo>
                  <a:lnTo>
                    <a:pt x="4140199" y="1480436"/>
                  </a:lnTo>
                  <a:lnTo>
                    <a:pt x="4178299" y="1512488"/>
                  </a:lnTo>
                  <a:lnTo>
                    <a:pt x="4216399" y="1544832"/>
                  </a:lnTo>
                  <a:lnTo>
                    <a:pt x="4254499" y="1577466"/>
                  </a:lnTo>
                  <a:lnTo>
                    <a:pt x="4292599" y="1610388"/>
                  </a:lnTo>
                  <a:lnTo>
                    <a:pt x="4368799" y="1677090"/>
                  </a:lnTo>
                  <a:lnTo>
                    <a:pt x="4444999" y="1744925"/>
                  </a:lnTo>
                  <a:lnTo>
                    <a:pt x="4521199" y="1813879"/>
                  </a:lnTo>
                  <a:lnTo>
                    <a:pt x="4597399" y="1883940"/>
                  </a:lnTo>
                  <a:lnTo>
                    <a:pt x="4622799" y="1919380"/>
                  </a:lnTo>
                  <a:lnTo>
                    <a:pt x="4660899" y="1955093"/>
                  </a:lnTo>
                  <a:lnTo>
                    <a:pt x="4737099" y="2027325"/>
                  </a:lnTo>
                  <a:lnTo>
                    <a:pt x="4762499" y="2063841"/>
                  </a:lnTo>
                  <a:lnTo>
                    <a:pt x="4838699" y="2137667"/>
                  </a:lnTo>
                  <a:lnTo>
                    <a:pt x="4864099" y="2174972"/>
                  </a:lnTo>
                  <a:lnTo>
                    <a:pt x="4940299" y="2250360"/>
                  </a:lnTo>
                  <a:lnTo>
                    <a:pt x="4965699" y="2288440"/>
                  </a:lnTo>
                  <a:lnTo>
                    <a:pt x="5003799" y="2326774"/>
                  </a:lnTo>
                  <a:lnTo>
                    <a:pt x="5029199" y="2365360"/>
                  </a:lnTo>
                  <a:lnTo>
                    <a:pt x="5067299" y="2404198"/>
                  </a:lnTo>
                  <a:lnTo>
                    <a:pt x="5092699" y="2443286"/>
                  </a:lnTo>
                  <a:lnTo>
                    <a:pt x="5130799" y="2482621"/>
                  </a:lnTo>
                  <a:lnTo>
                    <a:pt x="5156199" y="2522203"/>
                  </a:lnTo>
                  <a:lnTo>
                    <a:pt x="5194299" y="2562029"/>
                  </a:lnTo>
                  <a:lnTo>
                    <a:pt x="5219699" y="2602098"/>
                  </a:lnTo>
                  <a:lnTo>
                    <a:pt x="5257799" y="2642407"/>
                  </a:lnTo>
                  <a:lnTo>
                    <a:pt x="5308599" y="2723744"/>
                  </a:lnTo>
                  <a:lnTo>
                    <a:pt x="5346699" y="2764767"/>
                  </a:lnTo>
                  <a:lnTo>
                    <a:pt x="5422899" y="2889235"/>
                  </a:lnTo>
                  <a:lnTo>
                    <a:pt x="5460999" y="2931185"/>
                  </a:lnTo>
                  <a:lnTo>
                    <a:pt x="5537199" y="3058395"/>
                  </a:lnTo>
                  <a:lnTo>
                    <a:pt x="5689599" y="3318777"/>
                  </a:lnTo>
                  <a:lnTo>
                    <a:pt x="5867399" y="3632195"/>
                  </a:lnTo>
                  <a:lnTo>
                    <a:pt x="5880099" y="3677785"/>
                  </a:lnTo>
                  <a:lnTo>
                    <a:pt x="5956299" y="3815742"/>
                  </a:lnTo>
                  <a:lnTo>
                    <a:pt x="5968999" y="3862117"/>
                  </a:lnTo>
                  <a:lnTo>
                    <a:pt x="5994399" y="3908685"/>
                  </a:lnTo>
                  <a:lnTo>
                    <a:pt x="6007099" y="3955443"/>
                  </a:lnTo>
                  <a:lnTo>
                    <a:pt x="6057899" y="4049525"/>
                  </a:lnTo>
                  <a:lnTo>
                    <a:pt x="6070599" y="4096844"/>
                  </a:lnTo>
                  <a:lnTo>
                    <a:pt x="6095999" y="4144348"/>
                  </a:lnTo>
                  <a:lnTo>
                    <a:pt x="6121399" y="4239899"/>
                  </a:lnTo>
                  <a:lnTo>
                    <a:pt x="6146799" y="4287943"/>
                  </a:lnTo>
                  <a:lnTo>
                    <a:pt x="6159499" y="4336165"/>
                  </a:lnTo>
                  <a:lnTo>
                    <a:pt x="6184899" y="4384562"/>
                  </a:lnTo>
                  <a:lnTo>
                    <a:pt x="6210299" y="4481874"/>
                  </a:lnTo>
                  <a:lnTo>
                    <a:pt x="6235699" y="4530787"/>
                  </a:lnTo>
                  <a:lnTo>
                    <a:pt x="6311899" y="4827743"/>
                  </a:lnTo>
                  <a:lnTo>
                    <a:pt x="6337299" y="4877801"/>
                  </a:lnTo>
                  <a:lnTo>
                    <a:pt x="6375399" y="5028906"/>
                  </a:lnTo>
                  <a:lnTo>
                    <a:pt x="6375399" y="5079580"/>
                  </a:lnTo>
                  <a:lnTo>
                    <a:pt x="6438899" y="5335167"/>
                  </a:lnTo>
                  <a:lnTo>
                    <a:pt x="6438899" y="5386716"/>
                  </a:lnTo>
                  <a:lnTo>
                    <a:pt x="6464299" y="5490232"/>
                  </a:lnTo>
                  <a:lnTo>
                    <a:pt x="6464299" y="5542195"/>
                  </a:lnTo>
                  <a:lnTo>
                    <a:pt x="6489699" y="5646525"/>
                  </a:lnTo>
                  <a:lnTo>
                    <a:pt x="6489699" y="5698888"/>
                  </a:lnTo>
                  <a:lnTo>
                    <a:pt x="6502399" y="5751381"/>
                  </a:lnTo>
                  <a:lnTo>
                    <a:pt x="6502399" y="5804002"/>
                  </a:lnTo>
                  <a:lnTo>
                    <a:pt x="6515099" y="5856749"/>
                  </a:lnTo>
                  <a:lnTo>
                    <a:pt x="6515099" y="5962616"/>
                  </a:lnTo>
                  <a:lnTo>
                    <a:pt x="6527799" y="6015732"/>
                  </a:lnTo>
                  <a:lnTo>
                    <a:pt x="6527799" y="6122322"/>
                  </a:lnTo>
                  <a:lnTo>
                    <a:pt x="6540499" y="6175793"/>
                  </a:lnTo>
                  <a:lnTo>
                    <a:pt x="6540499" y="6464076"/>
                  </a:lnTo>
                  <a:lnTo>
                    <a:pt x="3632199" y="6464076"/>
                  </a:lnTo>
                  <a:lnTo>
                    <a:pt x="3632199" y="6408173"/>
                  </a:lnTo>
                  <a:lnTo>
                    <a:pt x="3619499" y="6360146"/>
                  </a:lnTo>
                  <a:lnTo>
                    <a:pt x="3619499" y="6217065"/>
                  </a:lnTo>
                  <a:lnTo>
                    <a:pt x="3606799" y="6169718"/>
                  </a:lnTo>
                  <a:lnTo>
                    <a:pt x="3606799" y="6122550"/>
                  </a:lnTo>
                  <a:lnTo>
                    <a:pt x="3594099" y="6075566"/>
                  </a:lnTo>
                  <a:lnTo>
                    <a:pt x="3594099" y="6028770"/>
                  </a:lnTo>
                  <a:lnTo>
                    <a:pt x="3581399" y="5982165"/>
                  </a:lnTo>
                  <a:lnTo>
                    <a:pt x="3581399" y="5935755"/>
                  </a:lnTo>
                  <a:lnTo>
                    <a:pt x="3555999" y="5843538"/>
                  </a:lnTo>
                  <a:lnTo>
                    <a:pt x="3555999" y="5797739"/>
                  </a:lnTo>
                  <a:lnTo>
                    <a:pt x="3416299" y="5308740"/>
                  </a:lnTo>
                  <a:lnTo>
                    <a:pt x="3390899" y="5265733"/>
                  </a:lnTo>
                  <a:lnTo>
                    <a:pt x="3365499" y="5180497"/>
                  </a:lnTo>
                  <a:lnTo>
                    <a:pt x="3340099" y="5138276"/>
                  </a:lnTo>
                  <a:lnTo>
                    <a:pt x="3327399" y="5096326"/>
                  </a:lnTo>
                  <a:lnTo>
                    <a:pt x="3301999" y="5054649"/>
                  </a:lnTo>
                  <a:lnTo>
                    <a:pt x="3289299" y="5013250"/>
                  </a:lnTo>
                  <a:lnTo>
                    <a:pt x="3263899" y="4972133"/>
                  </a:lnTo>
                  <a:lnTo>
                    <a:pt x="3251199" y="4931302"/>
                  </a:lnTo>
                  <a:lnTo>
                    <a:pt x="3225799" y="4890760"/>
                  </a:lnTo>
                  <a:lnTo>
                    <a:pt x="3213099" y="4850512"/>
                  </a:lnTo>
                  <a:lnTo>
                    <a:pt x="3136899" y="4731568"/>
                  </a:lnTo>
                  <a:lnTo>
                    <a:pt x="3111499" y="4692533"/>
                  </a:lnTo>
                  <a:lnTo>
                    <a:pt x="3098799" y="4653812"/>
                  </a:lnTo>
                  <a:lnTo>
                    <a:pt x="3022599" y="4539565"/>
                  </a:lnTo>
                  <a:lnTo>
                    <a:pt x="2946399" y="4428279"/>
                  </a:lnTo>
                  <a:lnTo>
                    <a:pt x="2895599" y="4355785"/>
                  </a:lnTo>
                  <a:lnTo>
                    <a:pt x="2857499" y="4320059"/>
                  </a:lnTo>
                  <a:lnTo>
                    <a:pt x="2806699" y="4249668"/>
                  </a:lnTo>
                  <a:lnTo>
                    <a:pt x="2781299" y="4215011"/>
                  </a:lnTo>
                  <a:lnTo>
                    <a:pt x="2743199" y="4180718"/>
                  </a:lnTo>
                  <a:lnTo>
                    <a:pt x="2692399" y="4113241"/>
                  </a:lnTo>
                  <a:lnTo>
                    <a:pt x="2654299" y="4080064"/>
                  </a:lnTo>
                  <a:lnTo>
                    <a:pt x="2628899" y="4047267"/>
                  </a:lnTo>
                  <a:lnTo>
                    <a:pt x="2590799" y="4014855"/>
                  </a:lnTo>
                  <a:lnTo>
                    <a:pt x="2565399" y="3982829"/>
                  </a:lnTo>
                  <a:lnTo>
                    <a:pt x="2527299" y="3951196"/>
                  </a:lnTo>
                  <a:lnTo>
                    <a:pt x="2501899" y="3919958"/>
                  </a:lnTo>
                  <a:lnTo>
                    <a:pt x="2463799" y="3889120"/>
                  </a:lnTo>
                  <a:lnTo>
                    <a:pt x="2438399" y="3858685"/>
                  </a:lnTo>
                  <a:lnTo>
                    <a:pt x="2400299" y="3828658"/>
                  </a:lnTo>
                  <a:lnTo>
                    <a:pt x="2362199" y="3799042"/>
                  </a:lnTo>
                  <a:lnTo>
                    <a:pt x="2336799" y="3769841"/>
                  </a:lnTo>
                  <a:lnTo>
                    <a:pt x="2298699" y="3741059"/>
                  </a:lnTo>
                  <a:lnTo>
                    <a:pt x="2260599" y="3712701"/>
                  </a:lnTo>
                  <a:lnTo>
                    <a:pt x="2222499" y="3684769"/>
                  </a:lnTo>
                  <a:lnTo>
                    <a:pt x="2197099" y="3657269"/>
                  </a:lnTo>
                  <a:lnTo>
                    <a:pt x="2158999" y="3630203"/>
                  </a:lnTo>
                  <a:lnTo>
                    <a:pt x="2120899" y="3603576"/>
                  </a:lnTo>
                  <a:lnTo>
                    <a:pt x="2082799" y="3577392"/>
                  </a:lnTo>
                  <a:lnTo>
                    <a:pt x="2044699" y="3551655"/>
                  </a:lnTo>
                  <a:lnTo>
                    <a:pt x="2006599" y="3526368"/>
                  </a:lnTo>
                  <a:lnTo>
                    <a:pt x="1968499" y="3501535"/>
                  </a:lnTo>
                  <a:lnTo>
                    <a:pt x="1930399" y="3477161"/>
                  </a:lnTo>
                  <a:lnTo>
                    <a:pt x="1892299" y="3453250"/>
                  </a:lnTo>
                  <a:lnTo>
                    <a:pt x="1854199" y="3429804"/>
                  </a:lnTo>
                  <a:lnTo>
                    <a:pt x="1816099" y="3406829"/>
                  </a:lnTo>
                  <a:lnTo>
                    <a:pt x="1777999" y="3384328"/>
                  </a:lnTo>
                  <a:lnTo>
                    <a:pt x="1739899" y="3362305"/>
                  </a:lnTo>
                  <a:lnTo>
                    <a:pt x="1701799" y="3340764"/>
                  </a:lnTo>
                  <a:lnTo>
                    <a:pt x="1650999" y="3319709"/>
                  </a:lnTo>
                  <a:lnTo>
                    <a:pt x="1612899" y="3299144"/>
                  </a:lnTo>
                  <a:lnTo>
                    <a:pt x="1574799" y="3279072"/>
                  </a:lnTo>
                  <a:lnTo>
                    <a:pt x="1536699" y="3259498"/>
                  </a:lnTo>
                  <a:lnTo>
                    <a:pt x="1498599" y="3240426"/>
                  </a:lnTo>
                  <a:lnTo>
                    <a:pt x="1447799" y="3221860"/>
                  </a:lnTo>
                  <a:lnTo>
                    <a:pt x="1409699" y="3203802"/>
                  </a:lnTo>
                  <a:lnTo>
                    <a:pt x="1371599" y="3186259"/>
                  </a:lnTo>
                  <a:lnTo>
                    <a:pt x="1320799" y="3169232"/>
                  </a:lnTo>
                  <a:lnTo>
                    <a:pt x="1282699" y="3152727"/>
                  </a:lnTo>
                  <a:lnTo>
                    <a:pt x="1244599" y="3136747"/>
                  </a:lnTo>
                  <a:lnTo>
                    <a:pt x="1193799" y="3121296"/>
                  </a:lnTo>
                  <a:lnTo>
                    <a:pt x="1155699" y="3106378"/>
                  </a:lnTo>
                  <a:lnTo>
                    <a:pt x="1104899" y="3091997"/>
                  </a:lnTo>
                  <a:lnTo>
                    <a:pt x="1066799" y="3078157"/>
                  </a:lnTo>
                  <a:lnTo>
                    <a:pt x="1015999" y="3064861"/>
                  </a:lnTo>
                  <a:lnTo>
                    <a:pt x="977899" y="3052114"/>
                  </a:lnTo>
                  <a:lnTo>
                    <a:pt x="927099" y="3039920"/>
                  </a:lnTo>
                  <a:lnTo>
                    <a:pt x="888999" y="3028283"/>
                  </a:lnTo>
                  <a:lnTo>
                    <a:pt x="838199" y="3017206"/>
                  </a:lnTo>
                  <a:lnTo>
                    <a:pt x="800099" y="3006693"/>
                  </a:lnTo>
                  <a:lnTo>
                    <a:pt x="749299" y="2996749"/>
                  </a:lnTo>
                  <a:lnTo>
                    <a:pt x="698499" y="2987377"/>
                  </a:lnTo>
                  <a:lnTo>
                    <a:pt x="660399" y="2978581"/>
                  </a:lnTo>
                  <a:lnTo>
                    <a:pt x="609599" y="2970366"/>
                  </a:lnTo>
                  <a:lnTo>
                    <a:pt x="571499" y="2962734"/>
                  </a:lnTo>
                  <a:lnTo>
                    <a:pt x="520699" y="2955691"/>
                  </a:lnTo>
                  <a:lnTo>
                    <a:pt x="469899" y="2949239"/>
                  </a:lnTo>
                  <a:lnTo>
                    <a:pt x="419099" y="2943383"/>
                  </a:lnTo>
                  <a:lnTo>
                    <a:pt x="380999" y="2938127"/>
                  </a:lnTo>
                  <a:lnTo>
                    <a:pt x="330199" y="2933474"/>
                  </a:lnTo>
                  <a:lnTo>
                    <a:pt x="279399" y="2929429"/>
                  </a:lnTo>
                  <a:lnTo>
                    <a:pt x="241299" y="2925996"/>
                  </a:lnTo>
                  <a:lnTo>
                    <a:pt x="190499" y="2923178"/>
                  </a:lnTo>
                  <a:lnTo>
                    <a:pt x="139699" y="2920979"/>
                  </a:lnTo>
                  <a:lnTo>
                    <a:pt x="88899" y="2919404"/>
                  </a:lnTo>
                  <a:lnTo>
                    <a:pt x="38099" y="2918456"/>
                  </a:lnTo>
                  <a:lnTo>
                    <a:pt x="0" y="291813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A5C51E-9303-EFE2-118B-3B558707829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F1F1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Web Development Life Cycle Process In 2021">
            <a:extLst>
              <a:ext uri="{FF2B5EF4-FFF2-40B4-BE49-F238E27FC236}">
                <a16:creationId xmlns:a16="http://schemas.microsoft.com/office/drawing/2014/main" id="{C643B168-8330-E6A9-CA49-A9D48DA2B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994" y="1517480"/>
            <a:ext cx="13948012" cy="725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g239dc1c1c71_0_348"/>
          <p:cNvGrpSpPr/>
          <p:nvPr/>
        </p:nvGrpSpPr>
        <p:grpSpPr>
          <a:xfrm>
            <a:off x="0" y="0"/>
            <a:ext cx="8048625" cy="10287000"/>
            <a:chOff x="0" y="0"/>
            <a:chExt cx="8048625" cy="10287000"/>
          </a:xfrm>
        </p:grpSpPr>
        <p:sp>
          <p:nvSpPr>
            <p:cNvPr id="145" name="Google Shape;145;g239dc1c1c71_0_348"/>
            <p:cNvSpPr/>
            <p:nvPr/>
          </p:nvSpPr>
          <p:spPr>
            <a:xfrm>
              <a:off x="0" y="0"/>
              <a:ext cx="8048625" cy="10287000"/>
            </a:xfrm>
            <a:custGeom>
              <a:avLst/>
              <a:gdLst/>
              <a:ahLst/>
              <a:cxnLst/>
              <a:rect l="l" t="t" r="r" b="b"/>
              <a:pathLst>
                <a:path w="8048625" h="10287000" extrusionOk="0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239dc1c1c71_0_348"/>
            <p:cNvSpPr/>
            <p:nvPr/>
          </p:nvSpPr>
          <p:spPr>
            <a:xfrm>
              <a:off x="0" y="607746"/>
              <a:ext cx="4599305" cy="9093200"/>
            </a:xfrm>
            <a:custGeom>
              <a:avLst/>
              <a:gdLst/>
              <a:ahLst/>
              <a:cxnLst/>
              <a:rect l="l" t="t" r="r" b="b"/>
              <a:pathLst>
                <a:path w="4599305" h="9093200" extrusionOk="0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239dc1c1c71_0_348"/>
            <p:cNvSpPr/>
            <p:nvPr/>
          </p:nvSpPr>
          <p:spPr>
            <a:xfrm>
              <a:off x="5036088" y="7438461"/>
              <a:ext cx="1819909" cy="1819909"/>
            </a:xfrm>
            <a:custGeom>
              <a:avLst/>
              <a:gdLst/>
              <a:ahLst/>
              <a:cxnLst/>
              <a:rect l="l" t="t" r="r" b="b"/>
              <a:pathLst>
                <a:path w="1819909" h="1819909" extrusionOk="0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g239dc1c1c71_0_348"/>
          <p:cNvSpPr txBox="1">
            <a:spLocks noGrp="1"/>
          </p:cNvSpPr>
          <p:nvPr>
            <p:ph type="title"/>
          </p:nvPr>
        </p:nvSpPr>
        <p:spPr>
          <a:xfrm>
            <a:off x="9467151" y="1327075"/>
            <a:ext cx="8048700" cy="2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350" rIns="0" bIns="0" anchor="t" anchorCtr="0">
            <a:spAutoFit/>
          </a:bodyPr>
          <a:lstStyle/>
          <a:p>
            <a:pPr marL="12700" marR="5080" lvl="0" indent="0" algn="l" rtl="0">
              <a:lnSpc>
                <a:spcPct val="1198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450">
                <a:solidFill>
                  <a:srgbClr val="262626"/>
                </a:solidFill>
              </a:rPr>
              <a:t>What’s workflow of  a Frontend?</a:t>
            </a:r>
            <a:endParaRPr sz="6450"/>
          </a:p>
        </p:txBody>
      </p:sp>
      <p:sp>
        <p:nvSpPr>
          <p:cNvPr id="149" name="Google Shape;149;g239dc1c1c71_0_348"/>
          <p:cNvSpPr txBox="1"/>
          <p:nvPr/>
        </p:nvSpPr>
        <p:spPr>
          <a:xfrm>
            <a:off x="9268700" y="4405750"/>
            <a:ext cx="8048624" cy="3834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→ New Feature Proposed </a:t>
            </a: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→ PM assess the usage </a:t>
            </a: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→ PM discuss with Tech Lead </a:t>
            </a: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→ UI/UX create design</a:t>
            </a: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→ BE to create API</a:t>
            </a: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→ FE to craft the design and integrate it with BE API</a:t>
            </a: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→ QA do feature testing</a:t>
            </a: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→ PM do user acceptance testing</a:t>
            </a: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→ Feature deployed</a:t>
            </a: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g239dc1c1c71_0_348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39dc1c1c71_0_348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8 of 11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g267b74f4638_1_88"/>
          <p:cNvGrpSpPr/>
          <p:nvPr/>
        </p:nvGrpSpPr>
        <p:grpSpPr>
          <a:xfrm>
            <a:off x="0" y="5"/>
            <a:ext cx="18288000" cy="4162846"/>
            <a:chOff x="0" y="5"/>
            <a:chExt cx="18288000" cy="4162430"/>
          </a:xfrm>
        </p:grpSpPr>
        <p:sp>
          <p:nvSpPr>
            <p:cNvPr id="157" name="Google Shape;157;g267b74f4638_1_88"/>
            <p:cNvSpPr/>
            <p:nvPr/>
          </p:nvSpPr>
          <p:spPr>
            <a:xfrm>
              <a:off x="0" y="5"/>
              <a:ext cx="18288000" cy="4162425"/>
            </a:xfrm>
            <a:custGeom>
              <a:avLst/>
              <a:gdLst/>
              <a:ahLst/>
              <a:cxnLst/>
              <a:rect l="l" t="t" r="r" b="b"/>
              <a:pathLst>
                <a:path w="18288000" h="4162425" extrusionOk="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267b74f4638_1_88"/>
            <p:cNvSpPr/>
            <p:nvPr/>
          </p:nvSpPr>
          <p:spPr>
            <a:xfrm>
              <a:off x="14123883" y="10"/>
              <a:ext cx="4162425" cy="4162425"/>
            </a:xfrm>
            <a:custGeom>
              <a:avLst/>
              <a:gdLst/>
              <a:ahLst/>
              <a:cxnLst/>
              <a:rect l="l" t="t" r="r" b="b"/>
              <a:pathLst>
                <a:path w="4162425" h="4162425" extrusionOk="0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g267b74f4638_1_88"/>
          <p:cNvSpPr txBox="1"/>
          <p:nvPr/>
        </p:nvSpPr>
        <p:spPr>
          <a:xfrm>
            <a:off x="1015986" y="4572000"/>
            <a:ext cx="16082700" cy="5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914400" marR="0" lvl="0" indent="-63500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rebuchet MS"/>
              <a:buChar char="●"/>
            </a:pPr>
            <a:r>
              <a:rPr lang="en-US" sz="28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HTML (HyperText Markup Language): Bahasa markup yang digunakan untuk menentukan struktur dan konten halaman web.</a:t>
            </a:r>
            <a:endParaRPr sz="28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-63500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rebuchet MS"/>
              <a:buChar char="●"/>
            </a:pPr>
            <a:r>
              <a:rPr lang="en-US" sz="28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CSS (Cascading Style Sheets): Bahasa yang digunakan untuk mengatur tampilan dan gaya halaman web.</a:t>
            </a:r>
            <a:endParaRPr sz="28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-63500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rebuchet MS"/>
              <a:buChar char="●"/>
            </a:pPr>
            <a:r>
              <a:rPr lang="en-US" sz="28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JavaScript: Bahasa pemrograman yang digunakan untuk memberikan interaktivitas dan mengontrol perilaku halaman web.</a:t>
            </a:r>
            <a:endParaRPr sz="28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-63500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rebuchet MS"/>
              <a:buChar char="●"/>
            </a:pPr>
            <a:r>
              <a:rPr lang="en-US" sz="28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Server hosting: Tempat penyimpanan file-file website dan pengelolaan permintaan dari pengguna.</a:t>
            </a:r>
            <a:endParaRPr sz="28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-63500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rebuchet MS"/>
              <a:buChar char="●"/>
            </a:pPr>
            <a:r>
              <a:rPr lang="en-US" sz="28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Peramban web: Aplikasi yang digunakan oleh pengguna untuk mengakses dan menampilkan halaman-halaman website.</a:t>
            </a:r>
            <a:endParaRPr sz="28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g267b74f4638_1_88"/>
          <p:cNvSpPr txBox="1">
            <a:spLocks noGrp="1"/>
          </p:cNvSpPr>
          <p:nvPr>
            <p:ph type="title"/>
          </p:nvPr>
        </p:nvSpPr>
        <p:spPr>
          <a:xfrm>
            <a:off x="1015950" y="690131"/>
            <a:ext cx="8800500" cy="2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4800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Berikut</a:t>
            </a:r>
            <a:r>
              <a:rPr lang="en-US" sz="48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4800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adalah</a:t>
            </a:r>
            <a:r>
              <a:rPr lang="en-US" sz="48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4800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beberapa</a:t>
            </a:r>
            <a:r>
              <a:rPr lang="en-US" sz="48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4800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komponen</a:t>
            </a:r>
            <a:r>
              <a:rPr lang="en-US" sz="48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4800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penting</a:t>
            </a:r>
            <a:r>
              <a:rPr lang="en-US" sz="48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4800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dalam</a:t>
            </a:r>
            <a:r>
              <a:rPr lang="en-US" sz="48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4800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cara</a:t>
            </a:r>
            <a:r>
              <a:rPr lang="en-US" sz="48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4800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kerja</a:t>
            </a:r>
            <a:r>
              <a:rPr lang="en-US" sz="48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website:</a:t>
            </a:r>
            <a:endParaRPr sz="4800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239dc1c1c71_0_359"/>
          <p:cNvGrpSpPr/>
          <p:nvPr/>
        </p:nvGrpSpPr>
        <p:grpSpPr>
          <a:xfrm>
            <a:off x="0" y="0"/>
            <a:ext cx="8048625" cy="10288029"/>
            <a:chOff x="0" y="0"/>
            <a:chExt cx="8048625" cy="10287000"/>
          </a:xfrm>
        </p:grpSpPr>
        <p:sp>
          <p:nvSpPr>
            <p:cNvPr id="166" name="Google Shape;166;g239dc1c1c71_0_359"/>
            <p:cNvSpPr/>
            <p:nvPr/>
          </p:nvSpPr>
          <p:spPr>
            <a:xfrm>
              <a:off x="0" y="0"/>
              <a:ext cx="8048625" cy="10287000"/>
            </a:xfrm>
            <a:custGeom>
              <a:avLst/>
              <a:gdLst/>
              <a:ahLst/>
              <a:cxnLst/>
              <a:rect l="l" t="t" r="r" b="b"/>
              <a:pathLst>
                <a:path w="8048625" h="10287000" extrusionOk="0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239dc1c1c71_0_359"/>
            <p:cNvSpPr/>
            <p:nvPr/>
          </p:nvSpPr>
          <p:spPr>
            <a:xfrm>
              <a:off x="0" y="607746"/>
              <a:ext cx="4599305" cy="9093200"/>
            </a:xfrm>
            <a:custGeom>
              <a:avLst/>
              <a:gdLst/>
              <a:ahLst/>
              <a:cxnLst/>
              <a:rect l="l" t="t" r="r" b="b"/>
              <a:pathLst>
                <a:path w="4599305" h="9093200" extrusionOk="0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239dc1c1c71_0_359"/>
            <p:cNvSpPr/>
            <p:nvPr/>
          </p:nvSpPr>
          <p:spPr>
            <a:xfrm>
              <a:off x="5036088" y="7438461"/>
              <a:ext cx="1819909" cy="1819909"/>
            </a:xfrm>
            <a:custGeom>
              <a:avLst/>
              <a:gdLst/>
              <a:ahLst/>
              <a:cxnLst/>
              <a:rect l="l" t="t" r="r" b="b"/>
              <a:pathLst>
                <a:path w="1819909" h="1819909" extrusionOk="0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g239dc1c1c71_0_359"/>
          <p:cNvSpPr txBox="1">
            <a:spLocks noGrp="1"/>
          </p:cNvSpPr>
          <p:nvPr>
            <p:ph type="title"/>
          </p:nvPr>
        </p:nvSpPr>
        <p:spPr>
          <a:xfrm>
            <a:off x="10615400" y="4039040"/>
            <a:ext cx="5861700" cy="2410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350" rIns="0" bIns="0" anchor="t" anchorCtr="0">
            <a:spAutoFit/>
          </a:bodyPr>
          <a:lstStyle/>
          <a:p>
            <a:pPr marL="25400" marR="0" lvl="0" indent="0" algn="l" rtl="0">
              <a:lnSpc>
                <a:spcPct val="119844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6400" dirty="0">
                <a:solidFill>
                  <a:srgbClr val="262626"/>
                </a:solidFill>
              </a:rPr>
              <a:t>Development</a:t>
            </a:r>
            <a:br>
              <a:rPr lang="en-US" sz="6400" dirty="0">
                <a:solidFill>
                  <a:srgbClr val="262626"/>
                </a:solidFill>
              </a:rPr>
            </a:br>
            <a:r>
              <a:rPr lang="en-US" sz="6400" dirty="0">
                <a:solidFill>
                  <a:srgbClr val="262626"/>
                </a:solidFill>
              </a:rPr>
              <a:t>Tools</a:t>
            </a:r>
            <a:endParaRPr sz="6400" dirty="0">
              <a:solidFill>
                <a:srgbClr val="262626"/>
              </a:solidFill>
            </a:endParaRPr>
          </a:p>
        </p:txBody>
      </p:sp>
      <p:sp>
        <p:nvSpPr>
          <p:cNvPr id="170" name="Google Shape;170;g239dc1c1c71_0_359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g239dc1c1c71_0_411"/>
          <p:cNvGrpSpPr/>
          <p:nvPr/>
        </p:nvGrpSpPr>
        <p:grpSpPr>
          <a:xfrm>
            <a:off x="9877165" y="7998"/>
            <a:ext cx="8411328" cy="10280484"/>
            <a:chOff x="9877164" y="7997"/>
            <a:chExt cx="8411328" cy="10279456"/>
          </a:xfrm>
        </p:grpSpPr>
        <p:sp>
          <p:nvSpPr>
            <p:cNvPr id="176" name="Google Shape;176;g239dc1c1c71_0_411"/>
            <p:cNvSpPr/>
            <p:nvPr/>
          </p:nvSpPr>
          <p:spPr>
            <a:xfrm>
              <a:off x="12985608" y="305253"/>
              <a:ext cx="5302884" cy="9982200"/>
            </a:xfrm>
            <a:custGeom>
              <a:avLst/>
              <a:gdLst/>
              <a:ahLst/>
              <a:cxnLst/>
              <a:rect l="l" t="t" r="r" b="b"/>
              <a:pathLst>
                <a:path w="5302884" h="9982200" extrusionOk="0">
                  <a:moveTo>
                    <a:pt x="0" y="0"/>
                  </a:moveTo>
                  <a:lnTo>
                    <a:pt x="5302392" y="0"/>
                  </a:lnTo>
                  <a:lnTo>
                    <a:pt x="5302392" y="9981742"/>
                  </a:lnTo>
                  <a:lnTo>
                    <a:pt x="0" y="9981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239dc1c1c71_0_411"/>
            <p:cNvSpPr/>
            <p:nvPr/>
          </p:nvSpPr>
          <p:spPr>
            <a:xfrm>
              <a:off x="9877164" y="7997"/>
              <a:ext cx="8411210" cy="9487535"/>
            </a:xfrm>
            <a:custGeom>
              <a:avLst/>
              <a:gdLst/>
              <a:ahLst/>
              <a:cxnLst/>
              <a:rect l="l" t="t" r="r" b="b"/>
              <a:pathLst>
                <a:path w="8411210" h="9487535" extrusionOk="0">
                  <a:moveTo>
                    <a:pt x="0" y="0"/>
                  </a:moveTo>
                  <a:lnTo>
                    <a:pt x="8410774" y="0"/>
                  </a:lnTo>
                  <a:lnTo>
                    <a:pt x="8410774" y="9487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g239dc1c1c71_0_411"/>
          <p:cNvSpPr txBox="1">
            <a:spLocks noGrp="1"/>
          </p:cNvSpPr>
          <p:nvPr>
            <p:ph type="title"/>
          </p:nvPr>
        </p:nvSpPr>
        <p:spPr>
          <a:xfrm>
            <a:off x="1541335" y="4680043"/>
            <a:ext cx="84117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>
                <a:solidFill>
                  <a:srgbClr val="262626"/>
                </a:solidFill>
              </a:rPr>
              <a:t>Browser</a:t>
            </a:r>
            <a:endParaRPr sz="6000"/>
          </a:p>
        </p:txBody>
      </p:sp>
      <p:sp>
        <p:nvSpPr>
          <p:cNvPr id="179" name="Google Shape;179;g239dc1c1c71_0_411"/>
          <p:cNvSpPr txBox="1"/>
          <p:nvPr/>
        </p:nvSpPr>
        <p:spPr>
          <a:xfrm>
            <a:off x="1541325" y="5575799"/>
            <a:ext cx="5154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5400" marR="0" lvl="0" indent="0" algn="l" rtl="0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g239dc1c1c71_0_411"/>
          <p:cNvSpPr/>
          <p:nvPr/>
        </p:nvSpPr>
        <p:spPr>
          <a:xfrm>
            <a:off x="0" y="9125620"/>
            <a:ext cx="11907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239dc1c1c71_0_411"/>
          <p:cNvSpPr txBox="1"/>
          <p:nvPr/>
        </p:nvSpPr>
        <p:spPr>
          <a:xfrm>
            <a:off x="1655415" y="6086786"/>
            <a:ext cx="3453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0" tIns="182800" rIns="182800" bIns="182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239dc1c1c71_0_411"/>
          <p:cNvSpPr txBox="1"/>
          <p:nvPr/>
        </p:nvSpPr>
        <p:spPr>
          <a:xfrm>
            <a:off x="1464398" y="5957876"/>
            <a:ext cx="10921800" cy="25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0" tIns="182800" rIns="182800" bIns="182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Web Browser, atau disebut juga peramban web, adalah perangkat lunak yang digunakan untuk mengakses dan menampilkan halaman-halaman web di internet. Fungsi utamanya adalah untuk mengambil konten dari server web dan merendernya secara visual agar dapat dilihat dan diinteraksikan oleh pengguna. 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g239dc1c1c71_0_503"/>
          <p:cNvGrpSpPr/>
          <p:nvPr/>
        </p:nvGrpSpPr>
        <p:grpSpPr>
          <a:xfrm>
            <a:off x="0" y="5"/>
            <a:ext cx="18288000" cy="4162846"/>
            <a:chOff x="0" y="5"/>
            <a:chExt cx="18288000" cy="4162430"/>
          </a:xfrm>
        </p:grpSpPr>
        <p:sp>
          <p:nvSpPr>
            <p:cNvPr id="188" name="Google Shape;188;g239dc1c1c71_0_503"/>
            <p:cNvSpPr/>
            <p:nvPr/>
          </p:nvSpPr>
          <p:spPr>
            <a:xfrm>
              <a:off x="0" y="5"/>
              <a:ext cx="18288000" cy="4162425"/>
            </a:xfrm>
            <a:custGeom>
              <a:avLst/>
              <a:gdLst/>
              <a:ahLst/>
              <a:cxnLst/>
              <a:rect l="l" t="t" r="r" b="b"/>
              <a:pathLst>
                <a:path w="18288000" h="4162425" extrusionOk="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239dc1c1c71_0_503"/>
            <p:cNvSpPr/>
            <p:nvPr/>
          </p:nvSpPr>
          <p:spPr>
            <a:xfrm>
              <a:off x="14123883" y="10"/>
              <a:ext cx="4162425" cy="4162425"/>
            </a:xfrm>
            <a:custGeom>
              <a:avLst/>
              <a:gdLst/>
              <a:ahLst/>
              <a:cxnLst/>
              <a:rect l="l" t="t" r="r" b="b"/>
              <a:pathLst>
                <a:path w="4162425" h="4162425" extrusionOk="0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g239dc1c1c71_0_503"/>
          <p:cNvSpPr txBox="1">
            <a:spLocks noGrp="1"/>
          </p:cNvSpPr>
          <p:nvPr>
            <p:ph type="title"/>
          </p:nvPr>
        </p:nvSpPr>
        <p:spPr>
          <a:xfrm>
            <a:off x="1015950" y="690131"/>
            <a:ext cx="88005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4800">
                <a:latin typeface="Georgia"/>
                <a:ea typeface="Georgia"/>
                <a:cs typeface="Georgia"/>
                <a:sym typeface="Georgia"/>
              </a:rPr>
              <a:t>List Browser</a:t>
            </a:r>
            <a:endParaRPr sz="4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74" name="Picture 2" descr="Menjelajah Internet dengan Web Browser, Ketahui Pengertiannya">
            <a:extLst>
              <a:ext uri="{FF2B5EF4-FFF2-40B4-BE49-F238E27FC236}">
                <a16:creationId xmlns:a16="http://schemas.microsoft.com/office/drawing/2014/main" id="{56509D99-DE5B-589D-3677-D61A49F19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852972"/>
            <a:ext cx="11430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g239dc1c1c71_0_511"/>
          <p:cNvGrpSpPr/>
          <p:nvPr/>
        </p:nvGrpSpPr>
        <p:grpSpPr>
          <a:xfrm>
            <a:off x="9877165" y="7998"/>
            <a:ext cx="8411328" cy="10280484"/>
            <a:chOff x="9877164" y="7997"/>
            <a:chExt cx="8411328" cy="10279456"/>
          </a:xfrm>
        </p:grpSpPr>
        <p:sp>
          <p:nvSpPr>
            <p:cNvPr id="197" name="Google Shape;197;g239dc1c1c71_0_511"/>
            <p:cNvSpPr/>
            <p:nvPr/>
          </p:nvSpPr>
          <p:spPr>
            <a:xfrm>
              <a:off x="12985608" y="305253"/>
              <a:ext cx="5302884" cy="9982200"/>
            </a:xfrm>
            <a:custGeom>
              <a:avLst/>
              <a:gdLst/>
              <a:ahLst/>
              <a:cxnLst/>
              <a:rect l="l" t="t" r="r" b="b"/>
              <a:pathLst>
                <a:path w="5302884" h="9982200" extrusionOk="0">
                  <a:moveTo>
                    <a:pt x="0" y="0"/>
                  </a:moveTo>
                  <a:lnTo>
                    <a:pt x="5302392" y="0"/>
                  </a:lnTo>
                  <a:lnTo>
                    <a:pt x="5302392" y="9981742"/>
                  </a:lnTo>
                  <a:lnTo>
                    <a:pt x="0" y="9981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239dc1c1c71_0_511"/>
            <p:cNvSpPr/>
            <p:nvPr/>
          </p:nvSpPr>
          <p:spPr>
            <a:xfrm>
              <a:off x="9877164" y="7997"/>
              <a:ext cx="8411210" cy="9487535"/>
            </a:xfrm>
            <a:custGeom>
              <a:avLst/>
              <a:gdLst/>
              <a:ahLst/>
              <a:cxnLst/>
              <a:rect l="l" t="t" r="r" b="b"/>
              <a:pathLst>
                <a:path w="8411210" h="9487535" extrusionOk="0">
                  <a:moveTo>
                    <a:pt x="0" y="0"/>
                  </a:moveTo>
                  <a:lnTo>
                    <a:pt x="8410774" y="0"/>
                  </a:lnTo>
                  <a:lnTo>
                    <a:pt x="8410774" y="9487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g239dc1c1c71_0_511"/>
          <p:cNvSpPr txBox="1">
            <a:spLocks noGrp="1"/>
          </p:cNvSpPr>
          <p:nvPr>
            <p:ph type="title"/>
          </p:nvPr>
        </p:nvSpPr>
        <p:spPr>
          <a:xfrm>
            <a:off x="1541335" y="4680043"/>
            <a:ext cx="84117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>
                <a:solidFill>
                  <a:srgbClr val="262626"/>
                </a:solidFill>
              </a:rPr>
              <a:t>Text Editor</a:t>
            </a:r>
            <a:endParaRPr sz="6000"/>
          </a:p>
        </p:txBody>
      </p:sp>
      <p:sp>
        <p:nvSpPr>
          <p:cNvPr id="200" name="Google Shape;200;g239dc1c1c71_0_511"/>
          <p:cNvSpPr txBox="1"/>
          <p:nvPr/>
        </p:nvSpPr>
        <p:spPr>
          <a:xfrm>
            <a:off x="1541325" y="5575799"/>
            <a:ext cx="5154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5400" marR="0" lvl="0" indent="0" algn="l" rtl="0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" name="Google Shape;201;g239dc1c1c71_0_511"/>
          <p:cNvSpPr/>
          <p:nvPr/>
        </p:nvSpPr>
        <p:spPr>
          <a:xfrm>
            <a:off x="0" y="9125620"/>
            <a:ext cx="11907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239dc1c1c71_0_511"/>
          <p:cNvSpPr txBox="1"/>
          <p:nvPr/>
        </p:nvSpPr>
        <p:spPr>
          <a:xfrm>
            <a:off x="1655415" y="6086786"/>
            <a:ext cx="3453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0" tIns="182800" rIns="182800" bIns="182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239dc1c1c71_0_511"/>
          <p:cNvSpPr txBox="1"/>
          <p:nvPr/>
        </p:nvSpPr>
        <p:spPr>
          <a:xfrm>
            <a:off x="1464398" y="5957876"/>
            <a:ext cx="109218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0" tIns="182800" rIns="182800" bIns="182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Text Editor,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atau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editor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teks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adalah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perangkat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lunak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digunakan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membuat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mengedit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, dan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mengelola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berbagai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jenis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teks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dan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kode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g239dc1c1c71_0_523"/>
          <p:cNvGrpSpPr/>
          <p:nvPr/>
        </p:nvGrpSpPr>
        <p:grpSpPr>
          <a:xfrm>
            <a:off x="0" y="5"/>
            <a:ext cx="18288000" cy="4162846"/>
            <a:chOff x="0" y="5"/>
            <a:chExt cx="18288000" cy="4162430"/>
          </a:xfrm>
        </p:grpSpPr>
        <p:sp>
          <p:nvSpPr>
            <p:cNvPr id="209" name="Google Shape;209;g239dc1c1c71_0_523"/>
            <p:cNvSpPr/>
            <p:nvPr/>
          </p:nvSpPr>
          <p:spPr>
            <a:xfrm>
              <a:off x="0" y="5"/>
              <a:ext cx="18288000" cy="4162425"/>
            </a:xfrm>
            <a:custGeom>
              <a:avLst/>
              <a:gdLst/>
              <a:ahLst/>
              <a:cxnLst/>
              <a:rect l="l" t="t" r="r" b="b"/>
              <a:pathLst>
                <a:path w="18288000" h="4162425" extrusionOk="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239dc1c1c71_0_523"/>
            <p:cNvSpPr/>
            <p:nvPr/>
          </p:nvSpPr>
          <p:spPr>
            <a:xfrm>
              <a:off x="14123883" y="10"/>
              <a:ext cx="4162425" cy="4162425"/>
            </a:xfrm>
            <a:custGeom>
              <a:avLst/>
              <a:gdLst/>
              <a:ahLst/>
              <a:cxnLst/>
              <a:rect l="l" t="t" r="r" b="b"/>
              <a:pathLst>
                <a:path w="4162425" h="4162425" extrusionOk="0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g239dc1c1c71_0_523"/>
          <p:cNvSpPr txBox="1"/>
          <p:nvPr/>
        </p:nvSpPr>
        <p:spPr>
          <a:xfrm>
            <a:off x="1015986" y="4572000"/>
            <a:ext cx="16082700" cy="24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914400" marR="0" lvl="0" indent="-63500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rebuchet MS"/>
              <a:buChar char="●"/>
            </a:pPr>
            <a:r>
              <a:rPr lang="en-US" sz="2800" b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Visual Studio Code </a:t>
            </a:r>
            <a:endParaRPr sz="2800" b="1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-63500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rebuchet MS"/>
              <a:buChar char="●"/>
            </a:pPr>
            <a:r>
              <a:rPr lang="en-US" sz="28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Sublime</a:t>
            </a:r>
            <a:endParaRPr sz="28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-63500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rebuchet MS"/>
              <a:buChar char="●"/>
            </a:pPr>
            <a:r>
              <a:rPr lang="en-US" sz="28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NeoVIM</a:t>
            </a:r>
            <a:endParaRPr sz="28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-63500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rebuchet MS"/>
              <a:buChar char="●"/>
            </a:pPr>
            <a:r>
              <a:rPr lang="en-US" sz="28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Notepad++</a:t>
            </a:r>
            <a:endParaRPr sz="28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Google Shape;212;g239dc1c1c71_0_523"/>
          <p:cNvSpPr txBox="1">
            <a:spLocks noGrp="1"/>
          </p:cNvSpPr>
          <p:nvPr>
            <p:ph type="title"/>
          </p:nvPr>
        </p:nvSpPr>
        <p:spPr>
          <a:xfrm>
            <a:off x="1015950" y="690131"/>
            <a:ext cx="88005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4800">
                <a:latin typeface="Georgia"/>
                <a:ea typeface="Georgia"/>
                <a:cs typeface="Georgia"/>
                <a:sym typeface="Georgia"/>
              </a:rPr>
              <a:t>List Text Editor</a:t>
            </a:r>
            <a:endParaRPr sz="4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g239dc1c1c71_0_531"/>
          <p:cNvGrpSpPr/>
          <p:nvPr/>
        </p:nvGrpSpPr>
        <p:grpSpPr>
          <a:xfrm>
            <a:off x="9877165" y="7998"/>
            <a:ext cx="8411328" cy="10280484"/>
            <a:chOff x="9877164" y="7997"/>
            <a:chExt cx="8411328" cy="10279456"/>
          </a:xfrm>
        </p:grpSpPr>
        <p:sp>
          <p:nvSpPr>
            <p:cNvPr id="218" name="Google Shape;218;g239dc1c1c71_0_531"/>
            <p:cNvSpPr/>
            <p:nvPr/>
          </p:nvSpPr>
          <p:spPr>
            <a:xfrm>
              <a:off x="12985608" y="305253"/>
              <a:ext cx="5302884" cy="9982200"/>
            </a:xfrm>
            <a:custGeom>
              <a:avLst/>
              <a:gdLst/>
              <a:ahLst/>
              <a:cxnLst/>
              <a:rect l="l" t="t" r="r" b="b"/>
              <a:pathLst>
                <a:path w="5302884" h="9982200" extrusionOk="0">
                  <a:moveTo>
                    <a:pt x="0" y="0"/>
                  </a:moveTo>
                  <a:lnTo>
                    <a:pt x="5302392" y="0"/>
                  </a:lnTo>
                  <a:lnTo>
                    <a:pt x="5302392" y="9981742"/>
                  </a:lnTo>
                  <a:lnTo>
                    <a:pt x="0" y="9981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239dc1c1c71_0_531"/>
            <p:cNvSpPr/>
            <p:nvPr/>
          </p:nvSpPr>
          <p:spPr>
            <a:xfrm>
              <a:off x="9877164" y="7997"/>
              <a:ext cx="8411210" cy="9487535"/>
            </a:xfrm>
            <a:custGeom>
              <a:avLst/>
              <a:gdLst/>
              <a:ahLst/>
              <a:cxnLst/>
              <a:rect l="l" t="t" r="r" b="b"/>
              <a:pathLst>
                <a:path w="8411210" h="9487535" extrusionOk="0">
                  <a:moveTo>
                    <a:pt x="0" y="0"/>
                  </a:moveTo>
                  <a:lnTo>
                    <a:pt x="8410774" y="0"/>
                  </a:lnTo>
                  <a:lnTo>
                    <a:pt x="8410774" y="9487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g239dc1c1c71_0_531"/>
          <p:cNvSpPr txBox="1">
            <a:spLocks noGrp="1"/>
          </p:cNvSpPr>
          <p:nvPr>
            <p:ph type="title"/>
          </p:nvPr>
        </p:nvSpPr>
        <p:spPr>
          <a:xfrm>
            <a:off x="1541335" y="4680043"/>
            <a:ext cx="84117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 dirty="0">
                <a:solidFill>
                  <a:srgbClr val="262626"/>
                </a:solidFill>
              </a:rPr>
              <a:t>Git</a:t>
            </a:r>
            <a:endParaRPr sz="6000" dirty="0"/>
          </a:p>
        </p:txBody>
      </p:sp>
      <p:sp>
        <p:nvSpPr>
          <p:cNvPr id="221" name="Google Shape;221;g239dc1c1c71_0_531"/>
          <p:cNvSpPr txBox="1"/>
          <p:nvPr/>
        </p:nvSpPr>
        <p:spPr>
          <a:xfrm>
            <a:off x="1541325" y="5575799"/>
            <a:ext cx="5154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5400" marR="0" lvl="0" indent="0" algn="l" rtl="0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2" name="Google Shape;222;g239dc1c1c71_0_531"/>
          <p:cNvSpPr/>
          <p:nvPr/>
        </p:nvSpPr>
        <p:spPr>
          <a:xfrm>
            <a:off x="0" y="9125620"/>
            <a:ext cx="11907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39dc1c1c71_0_531"/>
          <p:cNvSpPr txBox="1"/>
          <p:nvPr/>
        </p:nvSpPr>
        <p:spPr>
          <a:xfrm>
            <a:off x="1655415" y="6086786"/>
            <a:ext cx="3453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0" tIns="182800" rIns="182800" bIns="182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239dc1c1c71_0_531"/>
          <p:cNvSpPr txBox="1"/>
          <p:nvPr/>
        </p:nvSpPr>
        <p:spPr>
          <a:xfrm>
            <a:off x="1464398" y="5957876"/>
            <a:ext cx="10921800" cy="2092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0" tIns="182800" rIns="182800" bIns="182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Git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adalah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version control system yang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digunakan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pengembangan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perangkat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lunak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melacak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perubahan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kode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sumber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Ini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memungkinkan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pengembang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bekerja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secara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kolaboratif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pada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proyek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aman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. 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9dc1c1c71_0_572"/>
          <p:cNvSpPr txBox="1"/>
          <p:nvPr/>
        </p:nvSpPr>
        <p:spPr>
          <a:xfrm>
            <a:off x="3429000" y="6459600"/>
            <a:ext cx="109902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200" b="1" i="0" u="none" strike="noStrike" cap="non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Let’s know more: Git</a:t>
            </a:r>
            <a:endParaRPr sz="255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Google Shape;230;g239dc1c1c71_0_572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239dc1c1c71_0_572"/>
          <p:cNvSpPr txBox="1"/>
          <p:nvPr/>
        </p:nvSpPr>
        <p:spPr>
          <a:xfrm>
            <a:off x="2982614" y="7578525"/>
            <a:ext cx="123228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rebuchet MS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Git is a tool for code version control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Useful when you work on a team of developers and work on complex features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2" name="Google Shape;232;g239dc1c1c71_0_5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96725" y="486675"/>
            <a:ext cx="8094551" cy="5359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233" name="Google Shape;233;g239dc1c1c71_0_572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5 of 11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9dc1c1c71_0_0"/>
          <p:cNvSpPr txBox="1">
            <a:spLocks noGrp="1"/>
          </p:cNvSpPr>
          <p:nvPr>
            <p:ph type="ctrTitle" idx="4294967295"/>
          </p:nvPr>
        </p:nvSpPr>
        <p:spPr>
          <a:xfrm>
            <a:off x="1080600" y="2281575"/>
            <a:ext cx="8564100" cy="2955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00" dirty="0">
                <a:solidFill>
                  <a:srgbClr val="48A8C4"/>
                </a:solidFill>
              </a:rPr>
              <a:t>Hello!</a:t>
            </a:r>
            <a:endParaRPr sz="19200" dirty="0">
              <a:solidFill>
                <a:srgbClr val="48A8C4"/>
              </a:solidFill>
            </a:endParaRPr>
          </a:p>
        </p:txBody>
      </p:sp>
      <p:sp>
        <p:nvSpPr>
          <p:cNvPr id="58" name="Google Shape;58;g239dc1c1c71_0_0"/>
          <p:cNvSpPr txBox="1">
            <a:spLocks noGrp="1"/>
          </p:cNvSpPr>
          <p:nvPr>
            <p:ph type="subTitle" idx="4294967295"/>
          </p:nvPr>
        </p:nvSpPr>
        <p:spPr>
          <a:xfrm>
            <a:off x="1080600" y="5143500"/>
            <a:ext cx="10642827" cy="2462213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I am Rizky Ramadhan</a:t>
            </a:r>
            <a:endParaRPr sz="4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4000" dirty="0">
                <a:solidFill>
                  <a:srgbClr val="003B64"/>
                </a:solidFill>
              </a:rPr>
              <a:t>Frontend Developer</a:t>
            </a:r>
            <a:r>
              <a:rPr lang="en-US" sz="4000" dirty="0"/>
              <a:t> at </a:t>
            </a:r>
            <a:r>
              <a:rPr lang="en-US" sz="4000" dirty="0">
                <a:solidFill>
                  <a:srgbClr val="FF0000"/>
                </a:solidFill>
              </a:rPr>
              <a:t>Telkom Indonesia</a:t>
            </a:r>
            <a:r>
              <a:rPr lang="en-US" sz="4000" dirty="0"/>
              <a:t> | </a:t>
            </a:r>
            <a:r>
              <a:rPr lang="en-US" sz="4000" dirty="0">
                <a:solidFill>
                  <a:srgbClr val="48A8C4"/>
                </a:solidFill>
              </a:rPr>
              <a:t>Content Creator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4000" dirty="0"/>
              <a:t>You can find me at </a:t>
            </a:r>
            <a:r>
              <a:rPr lang="en-US" sz="4000" dirty="0">
                <a:solidFill>
                  <a:srgbClr val="FF0000"/>
                </a:solidFill>
              </a:rPr>
              <a:t>@code.kyra</a:t>
            </a:r>
            <a:endParaRPr sz="4000" b="1" dirty="0">
              <a:solidFill>
                <a:srgbClr val="FF0000"/>
              </a:solidFill>
            </a:endParaRPr>
          </a:p>
        </p:txBody>
      </p:sp>
      <p:sp>
        <p:nvSpPr>
          <p:cNvPr id="59" name="Google Shape;59;g239dc1c1c71_0_0"/>
          <p:cNvSpPr/>
          <p:nvPr/>
        </p:nvSpPr>
        <p:spPr>
          <a:xfrm>
            <a:off x="0" y="9125620"/>
            <a:ext cx="11907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g239dc1c1c71_0_0"/>
          <p:cNvGrpSpPr/>
          <p:nvPr/>
        </p:nvGrpSpPr>
        <p:grpSpPr>
          <a:xfrm>
            <a:off x="15355150" y="-358"/>
            <a:ext cx="2932843" cy="10288040"/>
            <a:chOff x="15355150" y="-76550"/>
            <a:chExt cx="2932843" cy="10287011"/>
          </a:xfrm>
        </p:grpSpPr>
        <p:sp>
          <p:nvSpPr>
            <p:cNvPr id="61" name="Google Shape;61;g239dc1c1c71_0_0"/>
            <p:cNvSpPr/>
            <p:nvPr/>
          </p:nvSpPr>
          <p:spPr>
            <a:xfrm>
              <a:off x="15355150" y="-76550"/>
              <a:ext cx="2932843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g239dc1c1c71_0_0"/>
            <p:cNvSpPr/>
            <p:nvPr/>
          </p:nvSpPr>
          <p:spPr>
            <a:xfrm>
              <a:off x="16869050" y="8819272"/>
              <a:ext cx="1372076" cy="139118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g239dc1c1c71_0_0"/>
            <p:cNvSpPr/>
            <p:nvPr/>
          </p:nvSpPr>
          <p:spPr>
            <a:xfrm>
              <a:off x="15521951" y="1023223"/>
              <a:ext cx="1089951" cy="1089951"/>
            </a:xfrm>
            <a:custGeom>
              <a:avLst/>
              <a:gdLst/>
              <a:ahLst/>
              <a:cxnLst/>
              <a:rect l="l" t="t" r="r" b="b"/>
              <a:pathLst>
                <a:path w="2463165" h="2463165" extrusionOk="0">
                  <a:moveTo>
                    <a:pt x="1231315" y="2462631"/>
                  </a:moveTo>
                  <a:lnTo>
                    <a:pt x="1185996" y="2461798"/>
                  </a:lnTo>
                  <a:lnTo>
                    <a:pt x="1140734" y="2459294"/>
                  </a:lnTo>
                  <a:lnTo>
                    <a:pt x="1095597" y="2455128"/>
                  </a:lnTo>
                  <a:lnTo>
                    <a:pt x="1050642" y="2449303"/>
                  </a:lnTo>
                  <a:lnTo>
                    <a:pt x="1005935" y="2441827"/>
                  </a:lnTo>
                  <a:lnTo>
                    <a:pt x="961533" y="2432713"/>
                  </a:lnTo>
                  <a:lnTo>
                    <a:pt x="917494" y="2421970"/>
                  </a:lnTo>
                  <a:lnTo>
                    <a:pt x="873884" y="2409611"/>
                  </a:lnTo>
                  <a:lnTo>
                    <a:pt x="830758" y="2395656"/>
                  </a:lnTo>
                  <a:lnTo>
                    <a:pt x="788170" y="2380126"/>
                  </a:lnTo>
                  <a:lnTo>
                    <a:pt x="746185" y="2363035"/>
                  </a:lnTo>
                  <a:lnTo>
                    <a:pt x="704859" y="2344410"/>
                  </a:lnTo>
                  <a:lnTo>
                    <a:pt x="664248" y="2324280"/>
                  </a:lnTo>
                  <a:lnTo>
                    <a:pt x="624402" y="2302667"/>
                  </a:lnTo>
                  <a:lnTo>
                    <a:pt x="585378" y="2279602"/>
                  </a:lnTo>
                  <a:lnTo>
                    <a:pt x="547231" y="2255115"/>
                  </a:lnTo>
                  <a:lnTo>
                    <a:pt x="510013" y="2229244"/>
                  </a:lnTo>
                  <a:lnTo>
                    <a:pt x="473771" y="2202019"/>
                  </a:lnTo>
                  <a:lnTo>
                    <a:pt x="438554" y="2173478"/>
                  </a:lnTo>
                  <a:lnTo>
                    <a:pt x="404414" y="2143661"/>
                  </a:lnTo>
                  <a:lnTo>
                    <a:pt x="371394" y="2112608"/>
                  </a:lnTo>
                  <a:lnTo>
                    <a:pt x="339538" y="2080358"/>
                  </a:lnTo>
                  <a:lnTo>
                    <a:pt x="308891" y="2046958"/>
                  </a:lnTo>
                  <a:lnTo>
                    <a:pt x="279495" y="2012452"/>
                  </a:lnTo>
                  <a:lnTo>
                    <a:pt x="251389" y="1976892"/>
                  </a:lnTo>
                  <a:lnTo>
                    <a:pt x="224610" y="1940317"/>
                  </a:lnTo>
                  <a:lnTo>
                    <a:pt x="199195" y="1902783"/>
                  </a:lnTo>
                  <a:lnTo>
                    <a:pt x="175180" y="1864340"/>
                  </a:lnTo>
                  <a:lnTo>
                    <a:pt x="152597" y="1825035"/>
                  </a:lnTo>
                  <a:lnTo>
                    <a:pt x="131474" y="1784928"/>
                  </a:lnTo>
                  <a:lnTo>
                    <a:pt x="111842" y="1744071"/>
                  </a:lnTo>
                  <a:lnTo>
                    <a:pt x="93728" y="1702520"/>
                  </a:lnTo>
                  <a:lnTo>
                    <a:pt x="77155" y="1660330"/>
                  </a:lnTo>
                  <a:lnTo>
                    <a:pt x="62146" y="1617555"/>
                  </a:lnTo>
                  <a:lnTo>
                    <a:pt x="48722" y="1574260"/>
                  </a:lnTo>
                  <a:lnTo>
                    <a:pt x="36901" y="1530500"/>
                  </a:lnTo>
                  <a:lnTo>
                    <a:pt x="26698" y="1486336"/>
                  </a:lnTo>
                  <a:lnTo>
                    <a:pt x="18127" y="1441825"/>
                  </a:lnTo>
                  <a:lnTo>
                    <a:pt x="11201" y="1397025"/>
                  </a:lnTo>
                  <a:lnTo>
                    <a:pt x="5929" y="1352004"/>
                  </a:lnTo>
                  <a:lnTo>
                    <a:pt x="2317" y="1306821"/>
                  </a:lnTo>
                  <a:lnTo>
                    <a:pt x="370" y="1261532"/>
                  </a:lnTo>
                  <a:lnTo>
                    <a:pt x="0" y="1231315"/>
                  </a:lnTo>
                  <a:lnTo>
                    <a:pt x="92" y="1216205"/>
                  </a:lnTo>
                  <a:lnTo>
                    <a:pt x="1483" y="1170897"/>
                  </a:lnTo>
                  <a:lnTo>
                    <a:pt x="4540" y="1125673"/>
                  </a:lnTo>
                  <a:lnTo>
                    <a:pt x="9260" y="1080590"/>
                  </a:lnTo>
                  <a:lnTo>
                    <a:pt x="15636" y="1035708"/>
                  </a:lnTo>
                  <a:lnTo>
                    <a:pt x="23659" y="991095"/>
                  </a:lnTo>
                  <a:lnTo>
                    <a:pt x="33319" y="946812"/>
                  </a:lnTo>
                  <a:lnTo>
                    <a:pt x="44603" y="902907"/>
                  </a:lnTo>
                  <a:lnTo>
                    <a:pt x="57495" y="859451"/>
                  </a:lnTo>
                  <a:lnTo>
                    <a:pt x="71977" y="816500"/>
                  </a:lnTo>
                  <a:lnTo>
                    <a:pt x="88031" y="774107"/>
                  </a:lnTo>
                  <a:lnTo>
                    <a:pt x="105634" y="732335"/>
                  </a:lnTo>
                  <a:lnTo>
                    <a:pt x="124764" y="691239"/>
                  </a:lnTo>
                  <a:lnTo>
                    <a:pt x="145392" y="650878"/>
                  </a:lnTo>
                  <a:lnTo>
                    <a:pt x="167491" y="611301"/>
                  </a:lnTo>
                  <a:lnTo>
                    <a:pt x="191034" y="572563"/>
                  </a:lnTo>
                  <a:lnTo>
                    <a:pt x="215986" y="534720"/>
                  </a:lnTo>
                  <a:lnTo>
                    <a:pt x="242313" y="497820"/>
                  </a:lnTo>
                  <a:lnTo>
                    <a:pt x="269981" y="461917"/>
                  </a:lnTo>
                  <a:lnTo>
                    <a:pt x="298952" y="427053"/>
                  </a:lnTo>
                  <a:lnTo>
                    <a:pt x="329187" y="393280"/>
                  </a:lnTo>
                  <a:lnTo>
                    <a:pt x="360644" y="360644"/>
                  </a:lnTo>
                  <a:lnTo>
                    <a:pt x="393280" y="329187"/>
                  </a:lnTo>
                  <a:lnTo>
                    <a:pt x="427053" y="298952"/>
                  </a:lnTo>
                  <a:lnTo>
                    <a:pt x="461917" y="269981"/>
                  </a:lnTo>
                  <a:lnTo>
                    <a:pt x="497820" y="242313"/>
                  </a:lnTo>
                  <a:lnTo>
                    <a:pt x="534720" y="215986"/>
                  </a:lnTo>
                  <a:lnTo>
                    <a:pt x="572563" y="191034"/>
                  </a:lnTo>
                  <a:lnTo>
                    <a:pt x="611301" y="167491"/>
                  </a:lnTo>
                  <a:lnTo>
                    <a:pt x="650878" y="145392"/>
                  </a:lnTo>
                  <a:lnTo>
                    <a:pt x="691239" y="124764"/>
                  </a:lnTo>
                  <a:lnTo>
                    <a:pt x="732335" y="105634"/>
                  </a:lnTo>
                  <a:lnTo>
                    <a:pt x="774107" y="88031"/>
                  </a:lnTo>
                  <a:lnTo>
                    <a:pt x="816500" y="71977"/>
                  </a:lnTo>
                  <a:lnTo>
                    <a:pt x="859451" y="57495"/>
                  </a:lnTo>
                  <a:lnTo>
                    <a:pt x="902907" y="44603"/>
                  </a:lnTo>
                  <a:lnTo>
                    <a:pt x="946812" y="33319"/>
                  </a:lnTo>
                  <a:lnTo>
                    <a:pt x="991095" y="23659"/>
                  </a:lnTo>
                  <a:lnTo>
                    <a:pt x="1035708" y="15636"/>
                  </a:lnTo>
                  <a:lnTo>
                    <a:pt x="1080590" y="9260"/>
                  </a:lnTo>
                  <a:lnTo>
                    <a:pt x="1125673" y="4540"/>
                  </a:lnTo>
                  <a:lnTo>
                    <a:pt x="1170897" y="1483"/>
                  </a:lnTo>
                  <a:lnTo>
                    <a:pt x="1216205" y="92"/>
                  </a:lnTo>
                  <a:lnTo>
                    <a:pt x="1231315" y="0"/>
                  </a:lnTo>
                  <a:lnTo>
                    <a:pt x="1246425" y="92"/>
                  </a:lnTo>
                  <a:lnTo>
                    <a:pt x="1291734" y="1483"/>
                  </a:lnTo>
                  <a:lnTo>
                    <a:pt x="1336958" y="4540"/>
                  </a:lnTo>
                  <a:lnTo>
                    <a:pt x="1382041" y="9260"/>
                  </a:lnTo>
                  <a:lnTo>
                    <a:pt x="1426922" y="15636"/>
                  </a:lnTo>
                  <a:lnTo>
                    <a:pt x="1471535" y="23659"/>
                  </a:lnTo>
                  <a:lnTo>
                    <a:pt x="1515819" y="33319"/>
                  </a:lnTo>
                  <a:lnTo>
                    <a:pt x="1559723" y="44603"/>
                  </a:lnTo>
                  <a:lnTo>
                    <a:pt x="1603180" y="57495"/>
                  </a:lnTo>
                  <a:lnTo>
                    <a:pt x="1646131" y="71977"/>
                  </a:lnTo>
                  <a:lnTo>
                    <a:pt x="1688524" y="88031"/>
                  </a:lnTo>
                  <a:lnTo>
                    <a:pt x="1730296" y="105634"/>
                  </a:lnTo>
                  <a:lnTo>
                    <a:pt x="1771391" y="124764"/>
                  </a:lnTo>
                  <a:lnTo>
                    <a:pt x="1811753" y="145392"/>
                  </a:lnTo>
                  <a:lnTo>
                    <a:pt x="1851329" y="167491"/>
                  </a:lnTo>
                  <a:lnTo>
                    <a:pt x="1890067" y="191034"/>
                  </a:lnTo>
                  <a:lnTo>
                    <a:pt x="1927911" y="215986"/>
                  </a:lnTo>
                  <a:lnTo>
                    <a:pt x="1964810" y="242313"/>
                  </a:lnTo>
                  <a:lnTo>
                    <a:pt x="2000714" y="269981"/>
                  </a:lnTo>
                  <a:lnTo>
                    <a:pt x="2035577" y="298952"/>
                  </a:lnTo>
                  <a:lnTo>
                    <a:pt x="2069351" y="329187"/>
                  </a:lnTo>
                  <a:lnTo>
                    <a:pt x="2101989" y="360644"/>
                  </a:lnTo>
                  <a:lnTo>
                    <a:pt x="2133444" y="393280"/>
                  </a:lnTo>
                  <a:lnTo>
                    <a:pt x="2163678" y="427053"/>
                  </a:lnTo>
                  <a:lnTo>
                    <a:pt x="2192651" y="461917"/>
                  </a:lnTo>
                  <a:lnTo>
                    <a:pt x="2220318" y="497820"/>
                  </a:lnTo>
                  <a:lnTo>
                    <a:pt x="2246643" y="534720"/>
                  </a:lnTo>
                  <a:lnTo>
                    <a:pt x="2271596" y="572563"/>
                  </a:lnTo>
                  <a:lnTo>
                    <a:pt x="2295138" y="611301"/>
                  </a:lnTo>
                  <a:lnTo>
                    <a:pt x="2317237" y="650878"/>
                  </a:lnTo>
                  <a:lnTo>
                    <a:pt x="2337866" y="691239"/>
                  </a:lnTo>
                  <a:lnTo>
                    <a:pt x="2356997" y="732335"/>
                  </a:lnTo>
                  <a:lnTo>
                    <a:pt x="2374599" y="774107"/>
                  </a:lnTo>
                  <a:lnTo>
                    <a:pt x="2390653" y="816500"/>
                  </a:lnTo>
                  <a:lnTo>
                    <a:pt x="2405135" y="859451"/>
                  </a:lnTo>
                  <a:lnTo>
                    <a:pt x="2418029" y="902907"/>
                  </a:lnTo>
                  <a:lnTo>
                    <a:pt x="2429312" y="946812"/>
                  </a:lnTo>
                  <a:lnTo>
                    <a:pt x="2438970" y="991095"/>
                  </a:lnTo>
                  <a:lnTo>
                    <a:pt x="2446995" y="1035708"/>
                  </a:lnTo>
                  <a:lnTo>
                    <a:pt x="2453370" y="1080590"/>
                  </a:lnTo>
                  <a:lnTo>
                    <a:pt x="2458090" y="1125673"/>
                  </a:lnTo>
                  <a:lnTo>
                    <a:pt x="2461149" y="1170897"/>
                  </a:lnTo>
                  <a:lnTo>
                    <a:pt x="2462539" y="1216205"/>
                  </a:lnTo>
                  <a:lnTo>
                    <a:pt x="2462631" y="1231315"/>
                  </a:lnTo>
                  <a:lnTo>
                    <a:pt x="2462539" y="1246425"/>
                  </a:lnTo>
                  <a:lnTo>
                    <a:pt x="2461149" y="1291734"/>
                  </a:lnTo>
                  <a:lnTo>
                    <a:pt x="2458090" y="1336958"/>
                  </a:lnTo>
                  <a:lnTo>
                    <a:pt x="2453370" y="1382041"/>
                  </a:lnTo>
                  <a:lnTo>
                    <a:pt x="2446995" y="1426922"/>
                  </a:lnTo>
                  <a:lnTo>
                    <a:pt x="2438970" y="1471535"/>
                  </a:lnTo>
                  <a:lnTo>
                    <a:pt x="2429312" y="1515819"/>
                  </a:lnTo>
                  <a:lnTo>
                    <a:pt x="2418029" y="1559723"/>
                  </a:lnTo>
                  <a:lnTo>
                    <a:pt x="2405135" y="1603180"/>
                  </a:lnTo>
                  <a:lnTo>
                    <a:pt x="2390653" y="1646131"/>
                  </a:lnTo>
                  <a:lnTo>
                    <a:pt x="2374601" y="1688524"/>
                  </a:lnTo>
                  <a:lnTo>
                    <a:pt x="2356997" y="1730296"/>
                  </a:lnTo>
                  <a:lnTo>
                    <a:pt x="2337866" y="1771391"/>
                  </a:lnTo>
                  <a:lnTo>
                    <a:pt x="2317237" y="1811753"/>
                  </a:lnTo>
                  <a:lnTo>
                    <a:pt x="2295138" y="1851329"/>
                  </a:lnTo>
                  <a:lnTo>
                    <a:pt x="2271596" y="1890067"/>
                  </a:lnTo>
                  <a:lnTo>
                    <a:pt x="2246643" y="1927911"/>
                  </a:lnTo>
                  <a:lnTo>
                    <a:pt x="2220318" y="1964810"/>
                  </a:lnTo>
                  <a:lnTo>
                    <a:pt x="2192651" y="2000714"/>
                  </a:lnTo>
                  <a:lnTo>
                    <a:pt x="2163678" y="2035577"/>
                  </a:lnTo>
                  <a:lnTo>
                    <a:pt x="2133444" y="2069351"/>
                  </a:lnTo>
                  <a:lnTo>
                    <a:pt x="2101989" y="2101989"/>
                  </a:lnTo>
                  <a:lnTo>
                    <a:pt x="2069351" y="2133444"/>
                  </a:lnTo>
                  <a:lnTo>
                    <a:pt x="2035577" y="2163678"/>
                  </a:lnTo>
                  <a:lnTo>
                    <a:pt x="2000714" y="2192651"/>
                  </a:lnTo>
                  <a:lnTo>
                    <a:pt x="1964810" y="2220318"/>
                  </a:lnTo>
                  <a:lnTo>
                    <a:pt x="1927911" y="2246643"/>
                  </a:lnTo>
                  <a:lnTo>
                    <a:pt x="1890067" y="2271596"/>
                  </a:lnTo>
                  <a:lnTo>
                    <a:pt x="1851329" y="2295138"/>
                  </a:lnTo>
                  <a:lnTo>
                    <a:pt x="1811753" y="2317237"/>
                  </a:lnTo>
                  <a:lnTo>
                    <a:pt x="1771391" y="2337866"/>
                  </a:lnTo>
                  <a:lnTo>
                    <a:pt x="1730296" y="2356997"/>
                  </a:lnTo>
                  <a:lnTo>
                    <a:pt x="1688524" y="2374599"/>
                  </a:lnTo>
                  <a:lnTo>
                    <a:pt x="1646131" y="2390653"/>
                  </a:lnTo>
                  <a:lnTo>
                    <a:pt x="1603180" y="2405135"/>
                  </a:lnTo>
                  <a:lnTo>
                    <a:pt x="1559723" y="2418029"/>
                  </a:lnTo>
                  <a:lnTo>
                    <a:pt x="1515819" y="2429312"/>
                  </a:lnTo>
                  <a:lnTo>
                    <a:pt x="1471535" y="2438970"/>
                  </a:lnTo>
                  <a:lnTo>
                    <a:pt x="1426922" y="2446995"/>
                  </a:lnTo>
                  <a:lnTo>
                    <a:pt x="1382041" y="2453370"/>
                  </a:lnTo>
                  <a:lnTo>
                    <a:pt x="1336958" y="2458090"/>
                  </a:lnTo>
                  <a:lnTo>
                    <a:pt x="1291734" y="2461149"/>
                  </a:lnTo>
                  <a:lnTo>
                    <a:pt x="1246425" y="2462539"/>
                  </a:lnTo>
                  <a:lnTo>
                    <a:pt x="1231315" y="2462631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4520708-6271-6CAA-751D-D0AC64C27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640" y="2749315"/>
            <a:ext cx="5402410" cy="753836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g239dc1c1c71_0_543"/>
          <p:cNvGrpSpPr/>
          <p:nvPr/>
        </p:nvGrpSpPr>
        <p:grpSpPr>
          <a:xfrm>
            <a:off x="0" y="5"/>
            <a:ext cx="18288000" cy="4162846"/>
            <a:chOff x="0" y="5"/>
            <a:chExt cx="18288000" cy="4162430"/>
          </a:xfrm>
        </p:grpSpPr>
        <p:sp>
          <p:nvSpPr>
            <p:cNvPr id="239" name="Google Shape;239;g239dc1c1c71_0_543"/>
            <p:cNvSpPr/>
            <p:nvPr/>
          </p:nvSpPr>
          <p:spPr>
            <a:xfrm>
              <a:off x="0" y="5"/>
              <a:ext cx="18288000" cy="4162425"/>
            </a:xfrm>
            <a:custGeom>
              <a:avLst/>
              <a:gdLst/>
              <a:ahLst/>
              <a:cxnLst/>
              <a:rect l="l" t="t" r="r" b="b"/>
              <a:pathLst>
                <a:path w="18288000" h="4162425" extrusionOk="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239dc1c1c71_0_543"/>
            <p:cNvSpPr/>
            <p:nvPr/>
          </p:nvSpPr>
          <p:spPr>
            <a:xfrm>
              <a:off x="14123883" y="10"/>
              <a:ext cx="4162425" cy="4162425"/>
            </a:xfrm>
            <a:custGeom>
              <a:avLst/>
              <a:gdLst/>
              <a:ahLst/>
              <a:cxnLst/>
              <a:rect l="l" t="t" r="r" b="b"/>
              <a:pathLst>
                <a:path w="4162425" h="4162425" extrusionOk="0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g239dc1c1c71_0_543"/>
          <p:cNvSpPr txBox="1"/>
          <p:nvPr/>
        </p:nvSpPr>
        <p:spPr>
          <a:xfrm>
            <a:off x="1015986" y="4572000"/>
            <a:ext cx="16082700" cy="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914400" marR="0" lvl="0" indent="-63500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rebuchet MS"/>
              <a:buChar char="●"/>
            </a:pPr>
            <a:r>
              <a:rPr lang="en-US" sz="2800" b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https://git-scm.com/downloads</a:t>
            </a:r>
            <a:endParaRPr sz="28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Google Shape;242;g239dc1c1c71_0_543"/>
          <p:cNvSpPr txBox="1">
            <a:spLocks noGrp="1"/>
          </p:cNvSpPr>
          <p:nvPr>
            <p:ph type="title"/>
          </p:nvPr>
        </p:nvSpPr>
        <p:spPr>
          <a:xfrm>
            <a:off x="1015950" y="690131"/>
            <a:ext cx="88005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4800">
                <a:latin typeface="Georgia"/>
                <a:ea typeface="Georgia"/>
                <a:cs typeface="Georgia"/>
                <a:sym typeface="Georgia"/>
              </a:rPr>
              <a:t>Download Git</a:t>
            </a:r>
            <a:endParaRPr sz="4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g239dc1c1c71_0_402"/>
          <p:cNvGrpSpPr/>
          <p:nvPr/>
        </p:nvGrpSpPr>
        <p:grpSpPr>
          <a:xfrm>
            <a:off x="0" y="0"/>
            <a:ext cx="8048625" cy="10288029"/>
            <a:chOff x="0" y="0"/>
            <a:chExt cx="8048625" cy="10287000"/>
          </a:xfrm>
        </p:grpSpPr>
        <p:sp>
          <p:nvSpPr>
            <p:cNvPr id="248" name="Google Shape;248;g239dc1c1c71_0_402"/>
            <p:cNvSpPr/>
            <p:nvPr/>
          </p:nvSpPr>
          <p:spPr>
            <a:xfrm>
              <a:off x="0" y="0"/>
              <a:ext cx="8048625" cy="10287000"/>
            </a:xfrm>
            <a:custGeom>
              <a:avLst/>
              <a:gdLst/>
              <a:ahLst/>
              <a:cxnLst/>
              <a:rect l="l" t="t" r="r" b="b"/>
              <a:pathLst>
                <a:path w="8048625" h="10287000" extrusionOk="0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239dc1c1c71_0_402"/>
            <p:cNvSpPr/>
            <p:nvPr/>
          </p:nvSpPr>
          <p:spPr>
            <a:xfrm>
              <a:off x="0" y="607746"/>
              <a:ext cx="4599305" cy="9093200"/>
            </a:xfrm>
            <a:custGeom>
              <a:avLst/>
              <a:gdLst/>
              <a:ahLst/>
              <a:cxnLst/>
              <a:rect l="l" t="t" r="r" b="b"/>
              <a:pathLst>
                <a:path w="4599305" h="9093200" extrusionOk="0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239dc1c1c71_0_402"/>
            <p:cNvSpPr/>
            <p:nvPr/>
          </p:nvSpPr>
          <p:spPr>
            <a:xfrm>
              <a:off x="5036088" y="7438461"/>
              <a:ext cx="1819909" cy="1819909"/>
            </a:xfrm>
            <a:custGeom>
              <a:avLst/>
              <a:gdLst/>
              <a:ahLst/>
              <a:cxnLst/>
              <a:rect l="l" t="t" r="r" b="b"/>
              <a:pathLst>
                <a:path w="1819909" h="1819909" extrusionOk="0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1" name="Google Shape;251;g239dc1c1c71_0_402"/>
          <p:cNvSpPr txBox="1">
            <a:spLocks noGrp="1"/>
          </p:cNvSpPr>
          <p:nvPr>
            <p:ph type="title"/>
          </p:nvPr>
        </p:nvSpPr>
        <p:spPr>
          <a:xfrm>
            <a:off x="10615400" y="4039040"/>
            <a:ext cx="5861700" cy="22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350" rIns="0" bIns="0" anchor="t" anchorCtr="0">
            <a:spAutoFit/>
          </a:bodyPr>
          <a:lstStyle/>
          <a:p>
            <a:pPr marL="25400" marR="0" lvl="0" indent="0" algn="l" rtl="0">
              <a:lnSpc>
                <a:spcPct val="119844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6400">
                <a:solidFill>
                  <a:srgbClr val="262626"/>
                </a:solidFill>
              </a:rPr>
              <a:t>Competitive Programming</a:t>
            </a:r>
            <a:endParaRPr sz="6400">
              <a:solidFill>
                <a:srgbClr val="262626"/>
              </a:solidFill>
            </a:endParaRPr>
          </a:p>
        </p:txBody>
      </p:sp>
      <p:sp>
        <p:nvSpPr>
          <p:cNvPr id="252" name="Google Shape;252;g239dc1c1c71_0_402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g239dc1c1c71_0_552"/>
          <p:cNvGrpSpPr/>
          <p:nvPr/>
        </p:nvGrpSpPr>
        <p:grpSpPr>
          <a:xfrm>
            <a:off x="9877165" y="7998"/>
            <a:ext cx="8411328" cy="10280484"/>
            <a:chOff x="9877164" y="7997"/>
            <a:chExt cx="8411328" cy="10279456"/>
          </a:xfrm>
        </p:grpSpPr>
        <p:sp>
          <p:nvSpPr>
            <p:cNvPr id="258" name="Google Shape;258;g239dc1c1c71_0_552"/>
            <p:cNvSpPr/>
            <p:nvPr/>
          </p:nvSpPr>
          <p:spPr>
            <a:xfrm>
              <a:off x="12985608" y="305253"/>
              <a:ext cx="5302884" cy="9982200"/>
            </a:xfrm>
            <a:custGeom>
              <a:avLst/>
              <a:gdLst/>
              <a:ahLst/>
              <a:cxnLst/>
              <a:rect l="l" t="t" r="r" b="b"/>
              <a:pathLst>
                <a:path w="5302884" h="9982200" extrusionOk="0">
                  <a:moveTo>
                    <a:pt x="0" y="0"/>
                  </a:moveTo>
                  <a:lnTo>
                    <a:pt x="5302392" y="0"/>
                  </a:lnTo>
                  <a:lnTo>
                    <a:pt x="5302392" y="9981742"/>
                  </a:lnTo>
                  <a:lnTo>
                    <a:pt x="0" y="9981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239dc1c1c71_0_552"/>
            <p:cNvSpPr/>
            <p:nvPr/>
          </p:nvSpPr>
          <p:spPr>
            <a:xfrm>
              <a:off x="9877164" y="7997"/>
              <a:ext cx="8411210" cy="9487535"/>
            </a:xfrm>
            <a:custGeom>
              <a:avLst/>
              <a:gdLst/>
              <a:ahLst/>
              <a:cxnLst/>
              <a:rect l="l" t="t" r="r" b="b"/>
              <a:pathLst>
                <a:path w="8411210" h="9487535" extrusionOk="0">
                  <a:moveTo>
                    <a:pt x="0" y="0"/>
                  </a:moveTo>
                  <a:lnTo>
                    <a:pt x="8410774" y="0"/>
                  </a:lnTo>
                  <a:lnTo>
                    <a:pt x="8410774" y="9487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g239dc1c1c71_0_552"/>
          <p:cNvSpPr txBox="1">
            <a:spLocks noGrp="1"/>
          </p:cNvSpPr>
          <p:nvPr>
            <p:ph type="title"/>
          </p:nvPr>
        </p:nvSpPr>
        <p:spPr>
          <a:xfrm>
            <a:off x="1541335" y="4213493"/>
            <a:ext cx="8411700" cy="18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>
                <a:solidFill>
                  <a:srgbClr val="262626"/>
                </a:solidFill>
              </a:rPr>
              <a:t>Competitive Programming</a:t>
            </a:r>
            <a:endParaRPr sz="6000"/>
          </a:p>
        </p:txBody>
      </p:sp>
      <p:sp>
        <p:nvSpPr>
          <p:cNvPr id="261" name="Google Shape;261;g239dc1c1c71_0_552"/>
          <p:cNvSpPr txBox="1"/>
          <p:nvPr/>
        </p:nvSpPr>
        <p:spPr>
          <a:xfrm>
            <a:off x="1541325" y="5575799"/>
            <a:ext cx="5154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5400" marR="0" lvl="0" indent="0" algn="l" rtl="0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g239dc1c1c71_0_552"/>
          <p:cNvSpPr/>
          <p:nvPr/>
        </p:nvSpPr>
        <p:spPr>
          <a:xfrm>
            <a:off x="0" y="9125620"/>
            <a:ext cx="11907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239dc1c1c71_0_552"/>
          <p:cNvSpPr txBox="1"/>
          <p:nvPr/>
        </p:nvSpPr>
        <p:spPr>
          <a:xfrm>
            <a:off x="1655415" y="6086786"/>
            <a:ext cx="3453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0" tIns="182800" rIns="182800" bIns="182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239dc1c1c71_0_552"/>
          <p:cNvSpPr txBox="1"/>
          <p:nvPr/>
        </p:nvSpPr>
        <p:spPr>
          <a:xfrm>
            <a:off x="1464398" y="5957876"/>
            <a:ext cx="109218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0" tIns="182800" rIns="182800" bIns="182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Competitive programming is a sport of problem-solving where participants, often programmers, tackle algorithmic and computational challenges within a specified time limit. 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g239dc1c1c71_0_564"/>
          <p:cNvGrpSpPr/>
          <p:nvPr/>
        </p:nvGrpSpPr>
        <p:grpSpPr>
          <a:xfrm>
            <a:off x="0" y="5"/>
            <a:ext cx="18288000" cy="4162846"/>
            <a:chOff x="0" y="5"/>
            <a:chExt cx="18288000" cy="4162430"/>
          </a:xfrm>
        </p:grpSpPr>
        <p:sp>
          <p:nvSpPr>
            <p:cNvPr id="270" name="Google Shape;270;g239dc1c1c71_0_564"/>
            <p:cNvSpPr/>
            <p:nvPr/>
          </p:nvSpPr>
          <p:spPr>
            <a:xfrm>
              <a:off x="0" y="5"/>
              <a:ext cx="18288000" cy="4162425"/>
            </a:xfrm>
            <a:custGeom>
              <a:avLst/>
              <a:gdLst/>
              <a:ahLst/>
              <a:cxnLst/>
              <a:rect l="l" t="t" r="r" b="b"/>
              <a:pathLst>
                <a:path w="18288000" h="4162425" extrusionOk="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239dc1c1c71_0_564"/>
            <p:cNvSpPr/>
            <p:nvPr/>
          </p:nvSpPr>
          <p:spPr>
            <a:xfrm>
              <a:off x="14123883" y="10"/>
              <a:ext cx="4162425" cy="4162425"/>
            </a:xfrm>
            <a:custGeom>
              <a:avLst/>
              <a:gdLst/>
              <a:ahLst/>
              <a:cxnLst/>
              <a:rect l="l" t="t" r="r" b="b"/>
              <a:pathLst>
                <a:path w="4162425" h="4162425" extrusionOk="0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" name="Google Shape;272;g239dc1c1c71_0_564"/>
          <p:cNvSpPr txBox="1"/>
          <p:nvPr/>
        </p:nvSpPr>
        <p:spPr>
          <a:xfrm>
            <a:off x="1015986" y="4572000"/>
            <a:ext cx="16082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914400" marR="0" lvl="0" indent="-63500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rebuchet MS"/>
              <a:buChar char="●"/>
            </a:pPr>
            <a:r>
              <a:rPr lang="en-US" sz="2800" b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Hackkerrank</a:t>
            </a:r>
            <a:endParaRPr sz="2800" b="1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-63500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rebuchet MS"/>
              <a:buChar char="●"/>
            </a:pPr>
            <a:r>
              <a:rPr lang="en-US" sz="2800" b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Codewars</a:t>
            </a:r>
            <a:endParaRPr sz="2800" b="1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-63500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rebuchet MS"/>
              <a:buChar char="●"/>
            </a:pPr>
            <a:r>
              <a:rPr lang="en-US" sz="2800" b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Leetcode</a:t>
            </a:r>
            <a:endParaRPr sz="2800" b="1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3" name="Google Shape;273;g239dc1c1c71_0_564"/>
          <p:cNvSpPr txBox="1">
            <a:spLocks noGrp="1"/>
          </p:cNvSpPr>
          <p:nvPr>
            <p:ph type="title"/>
          </p:nvPr>
        </p:nvSpPr>
        <p:spPr>
          <a:xfrm>
            <a:off x="1015950" y="690131"/>
            <a:ext cx="8800500" cy="1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4800">
                <a:latin typeface="Georgia"/>
                <a:ea typeface="Georgia"/>
                <a:cs typeface="Georgia"/>
                <a:sym typeface="Georgia"/>
              </a:rPr>
              <a:t>List Competitive Programming</a:t>
            </a:r>
            <a:endParaRPr sz="4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ge1e5780c5f_1_22"/>
          <p:cNvGrpSpPr/>
          <p:nvPr/>
        </p:nvGrpSpPr>
        <p:grpSpPr>
          <a:xfrm>
            <a:off x="0" y="0"/>
            <a:ext cx="7153275" cy="10287019"/>
            <a:chOff x="0" y="0"/>
            <a:chExt cx="7153275" cy="10287019"/>
          </a:xfrm>
        </p:grpSpPr>
        <p:sp>
          <p:nvSpPr>
            <p:cNvPr id="279" name="Google Shape;279;ge1e5780c5f_1_22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e1e5780c5f_1_22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e1e5780c5f_1_22"/>
            <p:cNvSpPr/>
            <p:nvPr/>
          </p:nvSpPr>
          <p:spPr>
            <a:xfrm>
              <a:off x="3519251" y="1415372"/>
              <a:ext cx="2463165" cy="2463165"/>
            </a:xfrm>
            <a:custGeom>
              <a:avLst/>
              <a:gdLst/>
              <a:ahLst/>
              <a:cxnLst/>
              <a:rect l="l" t="t" r="r" b="b"/>
              <a:pathLst>
                <a:path w="2463165" h="2463165" extrusionOk="0">
                  <a:moveTo>
                    <a:pt x="1231315" y="2462631"/>
                  </a:moveTo>
                  <a:lnTo>
                    <a:pt x="1185996" y="2461798"/>
                  </a:lnTo>
                  <a:lnTo>
                    <a:pt x="1140734" y="2459294"/>
                  </a:lnTo>
                  <a:lnTo>
                    <a:pt x="1095597" y="2455128"/>
                  </a:lnTo>
                  <a:lnTo>
                    <a:pt x="1050642" y="2449303"/>
                  </a:lnTo>
                  <a:lnTo>
                    <a:pt x="1005935" y="2441827"/>
                  </a:lnTo>
                  <a:lnTo>
                    <a:pt x="961533" y="2432713"/>
                  </a:lnTo>
                  <a:lnTo>
                    <a:pt x="917494" y="2421970"/>
                  </a:lnTo>
                  <a:lnTo>
                    <a:pt x="873884" y="2409611"/>
                  </a:lnTo>
                  <a:lnTo>
                    <a:pt x="830758" y="2395656"/>
                  </a:lnTo>
                  <a:lnTo>
                    <a:pt x="788170" y="2380126"/>
                  </a:lnTo>
                  <a:lnTo>
                    <a:pt x="746185" y="2363035"/>
                  </a:lnTo>
                  <a:lnTo>
                    <a:pt x="704859" y="2344410"/>
                  </a:lnTo>
                  <a:lnTo>
                    <a:pt x="664248" y="2324280"/>
                  </a:lnTo>
                  <a:lnTo>
                    <a:pt x="624402" y="2302667"/>
                  </a:lnTo>
                  <a:lnTo>
                    <a:pt x="585378" y="2279602"/>
                  </a:lnTo>
                  <a:lnTo>
                    <a:pt x="547231" y="2255115"/>
                  </a:lnTo>
                  <a:lnTo>
                    <a:pt x="510013" y="2229244"/>
                  </a:lnTo>
                  <a:lnTo>
                    <a:pt x="473771" y="2202019"/>
                  </a:lnTo>
                  <a:lnTo>
                    <a:pt x="438554" y="2173478"/>
                  </a:lnTo>
                  <a:lnTo>
                    <a:pt x="404414" y="2143661"/>
                  </a:lnTo>
                  <a:lnTo>
                    <a:pt x="371394" y="2112608"/>
                  </a:lnTo>
                  <a:lnTo>
                    <a:pt x="339538" y="2080358"/>
                  </a:lnTo>
                  <a:lnTo>
                    <a:pt x="308891" y="2046958"/>
                  </a:lnTo>
                  <a:lnTo>
                    <a:pt x="279495" y="2012452"/>
                  </a:lnTo>
                  <a:lnTo>
                    <a:pt x="251389" y="1976892"/>
                  </a:lnTo>
                  <a:lnTo>
                    <a:pt x="224610" y="1940317"/>
                  </a:lnTo>
                  <a:lnTo>
                    <a:pt x="199195" y="1902783"/>
                  </a:lnTo>
                  <a:lnTo>
                    <a:pt x="175180" y="1864340"/>
                  </a:lnTo>
                  <a:lnTo>
                    <a:pt x="152597" y="1825035"/>
                  </a:lnTo>
                  <a:lnTo>
                    <a:pt x="131474" y="1784928"/>
                  </a:lnTo>
                  <a:lnTo>
                    <a:pt x="111842" y="1744071"/>
                  </a:lnTo>
                  <a:lnTo>
                    <a:pt x="93728" y="1702520"/>
                  </a:lnTo>
                  <a:lnTo>
                    <a:pt x="77155" y="1660330"/>
                  </a:lnTo>
                  <a:lnTo>
                    <a:pt x="62146" y="1617555"/>
                  </a:lnTo>
                  <a:lnTo>
                    <a:pt x="48722" y="1574260"/>
                  </a:lnTo>
                  <a:lnTo>
                    <a:pt x="36901" y="1530500"/>
                  </a:lnTo>
                  <a:lnTo>
                    <a:pt x="26698" y="1486336"/>
                  </a:lnTo>
                  <a:lnTo>
                    <a:pt x="18127" y="1441825"/>
                  </a:lnTo>
                  <a:lnTo>
                    <a:pt x="11201" y="1397025"/>
                  </a:lnTo>
                  <a:lnTo>
                    <a:pt x="5929" y="1352004"/>
                  </a:lnTo>
                  <a:lnTo>
                    <a:pt x="2317" y="1306821"/>
                  </a:lnTo>
                  <a:lnTo>
                    <a:pt x="370" y="1261532"/>
                  </a:lnTo>
                  <a:lnTo>
                    <a:pt x="0" y="1231315"/>
                  </a:lnTo>
                  <a:lnTo>
                    <a:pt x="92" y="1216205"/>
                  </a:lnTo>
                  <a:lnTo>
                    <a:pt x="1483" y="1170897"/>
                  </a:lnTo>
                  <a:lnTo>
                    <a:pt x="4540" y="1125673"/>
                  </a:lnTo>
                  <a:lnTo>
                    <a:pt x="9260" y="1080590"/>
                  </a:lnTo>
                  <a:lnTo>
                    <a:pt x="15636" y="1035708"/>
                  </a:lnTo>
                  <a:lnTo>
                    <a:pt x="23659" y="991095"/>
                  </a:lnTo>
                  <a:lnTo>
                    <a:pt x="33319" y="946812"/>
                  </a:lnTo>
                  <a:lnTo>
                    <a:pt x="44603" y="902907"/>
                  </a:lnTo>
                  <a:lnTo>
                    <a:pt x="57495" y="859451"/>
                  </a:lnTo>
                  <a:lnTo>
                    <a:pt x="71977" y="816500"/>
                  </a:lnTo>
                  <a:lnTo>
                    <a:pt x="88031" y="774107"/>
                  </a:lnTo>
                  <a:lnTo>
                    <a:pt x="105634" y="732335"/>
                  </a:lnTo>
                  <a:lnTo>
                    <a:pt x="124764" y="691239"/>
                  </a:lnTo>
                  <a:lnTo>
                    <a:pt x="145392" y="650878"/>
                  </a:lnTo>
                  <a:lnTo>
                    <a:pt x="167491" y="611301"/>
                  </a:lnTo>
                  <a:lnTo>
                    <a:pt x="191034" y="572563"/>
                  </a:lnTo>
                  <a:lnTo>
                    <a:pt x="215986" y="534720"/>
                  </a:lnTo>
                  <a:lnTo>
                    <a:pt x="242313" y="497820"/>
                  </a:lnTo>
                  <a:lnTo>
                    <a:pt x="269981" y="461917"/>
                  </a:lnTo>
                  <a:lnTo>
                    <a:pt x="298952" y="427053"/>
                  </a:lnTo>
                  <a:lnTo>
                    <a:pt x="329187" y="393280"/>
                  </a:lnTo>
                  <a:lnTo>
                    <a:pt x="360644" y="360644"/>
                  </a:lnTo>
                  <a:lnTo>
                    <a:pt x="393280" y="329187"/>
                  </a:lnTo>
                  <a:lnTo>
                    <a:pt x="427053" y="298952"/>
                  </a:lnTo>
                  <a:lnTo>
                    <a:pt x="461917" y="269981"/>
                  </a:lnTo>
                  <a:lnTo>
                    <a:pt x="497820" y="242313"/>
                  </a:lnTo>
                  <a:lnTo>
                    <a:pt x="534720" y="215986"/>
                  </a:lnTo>
                  <a:lnTo>
                    <a:pt x="572563" y="191034"/>
                  </a:lnTo>
                  <a:lnTo>
                    <a:pt x="611301" y="167491"/>
                  </a:lnTo>
                  <a:lnTo>
                    <a:pt x="650878" y="145392"/>
                  </a:lnTo>
                  <a:lnTo>
                    <a:pt x="691239" y="124764"/>
                  </a:lnTo>
                  <a:lnTo>
                    <a:pt x="732335" y="105634"/>
                  </a:lnTo>
                  <a:lnTo>
                    <a:pt x="774107" y="88031"/>
                  </a:lnTo>
                  <a:lnTo>
                    <a:pt x="816500" y="71977"/>
                  </a:lnTo>
                  <a:lnTo>
                    <a:pt x="859451" y="57495"/>
                  </a:lnTo>
                  <a:lnTo>
                    <a:pt x="902907" y="44603"/>
                  </a:lnTo>
                  <a:lnTo>
                    <a:pt x="946812" y="33319"/>
                  </a:lnTo>
                  <a:lnTo>
                    <a:pt x="991095" y="23659"/>
                  </a:lnTo>
                  <a:lnTo>
                    <a:pt x="1035708" y="15636"/>
                  </a:lnTo>
                  <a:lnTo>
                    <a:pt x="1080590" y="9260"/>
                  </a:lnTo>
                  <a:lnTo>
                    <a:pt x="1125673" y="4540"/>
                  </a:lnTo>
                  <a:lnTo>
                    <a:pt x="1170897" y="1483"/>
                  </a:lnTo>
                  <a:lnTo>
                    <a:pt x="1216205" y="92"/>
                  </a:lnTo>
                  <a:lnTo>
                    <a:pt x="1231315" y="0"/>
                  </a:lnTo>
                  <a:lnTo>
                    <a:pt x="1246425" y="92"/>
                  </a:lnTo>
                  <a:lnTo>
                    <a:pt x="1291734" y="1483"/>
                  </a:lnTo>
                  <a:lnTo>
                    <a:pt x="1336958" y="4540"/>
                  </a:lnTo>
                  <a:lnTo>
                    <a:pt x="1382041" y="9260"/>
                  </a:lnTo>
                  <a:lnTo>
                    <a:pt x="1426922" y="15636"/>
                  </a:lnTo>
                  <a:lnTo>
                    <a:pt x="1471535" y="23659"/>
                  </a:lnTo>
                  <a:lnTo>
                    <a:pt x="1515819" y="33319"/>
                  </a:lnTo>
                  <a:lnTo>
                    <a:pt x="1559723" y="44603"/>
                  </a:lnTo>
                  <a:lnTo>
                    <a:pt x="1603180" y="57495"/>
                  </a:lnTo>
                  <a:lnTo>
                    <a:pt x="1646131" y="71977"/>
                  </a:lnTo>
                  <a:lnTo>
                    <a:pt x="1688524" y="88031"/>
                  </a:lnTo>
                  <a:lnTo>
                    <a:pt x="1730296" y="105634"/>
                  </a:lnTo>
                  <a:lnTo>
                    <a:pt x="1771391" y="124764"/>
                  </a:lnTo>
                  <a:lnTo>
                    <a:pt x="1811753" y="145392"/>
                  </a:lnTo>
                  <a:lnTo>
                    <a:pt x="1851329" y="167491"/>
                  </a:lnTo>
                  <a:lnTo>
                    <a:pt x="1890067" y="191034"/>
                  </a:lnTo>
                  <a:lnTo>
                    <a:pt x="1927911" y="215986"/>
                  </a:lnTo>
                  <a:lnTo>
                    <a:pt x="1964810" y="242313"/>
                  </a:lnTo>
                  <a:lnTo>
                    <a:pt x="2000714" y="269981"/>
                  </a:lnTo>
                  <a:lnTo>
                    <a:pt x="2035577" y="298952"/>
                  </a:lnTo>
                  <a:lnTo>
                    <a:pt x="2069351" y="329187"/>
                  </a:lnTo>
                  <a:lnTo>
                    <a:pt x="2101989" y="360644"/>
                  </a:lnTo>
                  <a:lnTo>
                    <a:pt x="2133444" y="393280"/>
                  </a:lnTo>
                  <a:lnTo>
                    <a:pt x="2163678" y="427053"/>
                  </a:lnTo>
                  <a:lnTo>
                    <a:pt x="2192651" y="461917"/>
                  </a:lnTo>
                  <a:lnTo>
                    <a:pt x="2220318" y="497820"/>
                  </a:lnTo>
                  <a:lnTo>
                    <a:pt x="2246643" y="534720"/>
                  </a:lnTo>
                  <a:lnTo>
                    <a:pt x="2271596" y="572563"/>
                  </a:lnTo>
                  <a:lnTo>
                    <a:pt x="2295138" y="611301"/>
                  </a:lnTo>
                  <a:lnTo>
                    <a:pt x="2317237" y="650878"/>
                  </a:lnTo>
                  <a:lnTo>
                    <a:pt x="2337866" y="691239"/>
                  </a:lnTo>
                  <a:lnTo>
                    <a:pt x="2356997" y="732335"/>
                  </a:lnTo>
                  <a:lnTo>
                    <a:pt x="2374599" y="774107"/>
                  </a:lnTo>
                  <a:lnTo>
                    <a:pt x="2390653" y="816500"/>
                  </a:lnTo>
                  <a:lnTo>
                    <a:pt x="2405135" y="859451"/>
                  </a:lnTo>
                  <a:lnTo>
                    <a:pt x="2418029" y="902907"/>
                  </a:lnTo>
                  <a:lnTo>
                    <a:pt x="2429312" y="946812"/>
                  </a:lnTo>
                  <a:lnTo>
                    <a:pt x="2438970" y="991095"/>
                  </a:lnTo>
                  <a:lnTo>
                    <a:pt x="2446995" y="1035708"/>
                  </a:lnTo>
                  <a:lnTo>
                    <a:pt x="2453370" y="1080590"/>
                  </a:lnTo>
                  <a:lnTo>
                    <a:pt x="2458090" y="1125673"/>
                  </a:lnTo>
                  <a:lnTo>
                    <a:pt x="2461149" y="1170897"/>
                  </a:lnTo>
                  <a:lnTo>
                    <a:pt x="2462539" y="1216205"/>
                  </a:lnTo>
                  <a:lnTo>
                    <a:pt x="2462631" y="1231315"/>
                  </a:lnTo>
                  <a:lnTo>
                    <a:pt x="2462539" y="1246425"/>
                  </a:lnTo>
                  <a:lnTo>
                    <a:pt x="2461149" y="1291734"/>
                  </a:lnTo>
                  <a:lnTo>
                    <a:pt x="2458090" y="1336958"/>
                  </a:lnTo>
                  <a:lnTo>
                    <a:pt x="2453370" y="1382041"/>
                  </a:lnTo>
                  <a:lnTo>
                    <a:pt x="2446995" y="1426922"/>
                  </a:lnTo>
                  <a:lnTo>
                    <a:pt x="2438970" y="1471535"/>
                  </a:lnTo>
                  <a:lnTo>
                    <a:pt x="2429312" y="1515819"/>
                  </a:lnTo>
                  <a:lnTo>
                    <a:pt x="2418029" y="1559723"/>
                  </a:lnTo>
                  <a:lnTo>
                    <a:pt x="2405135" y="1603180"/>
                  </a:lnTo>
                  <a:lnTo>
                    <a:pt x="2390653" y="1646131"/>
                  </a:lnTo>
                  <a:lnTo>
                    <a:pt x="2374601" y="1688524"/>
                  </a:lnTo>
                  <a:lnTo>
                    <a:pt x="2356997" y="1730296"/>
                  </a:lnTo>
                  <a:lnTo>
                    <a:pt x="2337866" y="1771391"/>
                  </a:lnTo>
                  <a:lnTo>
                    <a:pt x="2317237" y="1811753"/>
                  </a:lnTo>
                  <a:lnTo>
                    <a:pt x="2295138" y="1851329"/>
                  </a:lnTo>
                  <a:lnTo>
                    <a:pt x="2271596" y="1890067"/>
                  </a:lnTo>
                  <a:lnTo>
                    <a:pt x="2246643" y="1927911"/>
                  </a:lnTo>
                  <a:lnTo>
                    <a:pt x="2220318" y="1964810"/>
                  </a:lnTo>
                  <a:lnTo>
                    <a:pt x="2192651" y="2000714"/>
                  </a:lnTo>
                  <a:lnTo>
                    <a:pt x="2163678" y="2035577"/>
                  </a:lnTo>
                  <a:lnTo>
                    <a:pt x="2133444" y="2069351"/>
                  </a:lnTo>
                  <a:lnTo>
                    <a:pt x="2101989" y="2101989"/>
                  </a:lnTo>
                  <a:lnTo>
                    <a:pt x="2069351" y="2133444"/>
                  </a:lnTo>
                  <a:lnTo>
                    <a:pt x="2035577" y="2163678"/>
                  </a:lnTo>
                  <a:lnTo>
                    <a:pt x="2000714" y="2192651"/>
                  </a:lnTo>
                  <a:lnTo>
                    <a:pt x="1964810" y="2220318"/>
                  </a:lnTo>
                  <a:lnTo>
                    <a:pt x="1927911" y="2246643"/>
                  </a:lnTo>
                  <a:lnTo>
                    <a:pt x="1890067" y="2271596"/>
                  </a:lnTo>
                  <a:lnTo>
                    <a:pt x="1851329" y="2295138"/>
                  </a:lnTo>
                  <a:lnTo>
                    <a:pt x="1811753" y="2317237"/>
                  </a:lnTo>
                  <a:lnTo>
                    <a:pt x="1771391" y="2337866"/>
                  </a:lnTo>
                  <a:lnTo>
                    <a:pt x="1730296" y="2356997"/>
                  </a:lnTo>
                  <a:lnTo>
                    <a:pt x="1688524" y="2374599"/>
                  </a:lnTo>
                  <a:lnTo>
                    <a:pt x="1646131" y="2390653"/>
                  </a:lnTo>
                  <a:lnTo>
                    <a:pt x="1603180" y="2405135"/>
                  </a:lnTo>
                  <a:lnTo>
                    <a:pt x="1559723" y="2418029"/>
                  </a:lnTo>
                  <a:lnTo>
                    <a:pt x="1515819" y="2429312"/>
                  </a:lnTo>
                  <a:lnTo>
                    <a:pt x="1471535" y="2438970"/>
                  </a:lnTo>
                  <a:lnTo>
                    <a:pt x="1426922" y="2446995"/>
                  </a:lnTo>
                  <a:lnTo>
                    <a:pt x="1382041" y="2453370"/>
                  </a:lnTo>
                  <a:lnTo>
                    <a:pt x="1336958" y="2458090"/>
                  </a:lnTo>
                  <a:lnTo>
                    <a:pt x="1291734" y="2461149"/>
                  </a:lnTo>
                  <a:lnTo>
                    <a:pt x="1246425" y="2462539"/>
                  </a:lnTo>
                  <a:lnTo>
                    <a:pt x="1231315" y="2462631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2" name="Google Shape;282;ge1e5780c5f_1_22"/>
          <p:cNvSpPr txBox="1">
            <a:spLocks noGrp="1"/>
          </p:cNvSpPr>
          <p:nvPr>
            <p:ph type="title"/>
          </p:nvPr>
        </p:nvSpPr>
        <p:spPr>
          <a:xfrm>
            <a:off x="8305308" y="975375"/>
            <a:ext cx="8881200" cy="19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12700" marR="5080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550">
                <a:solidFill>
                  <a:srgbClr val="262626"/>
                </a:solidFill>
              </a:rPr>
              <a:t>What it takes to be a good programmer/web dev?</a:t>
            </a:r>
            <a:endParaRPr sz="5550"/>
          </a:p>
        </p:txBody>
      </p:sp>
      <p:sp>
        <p:nvSpPr>
          <p:cNvPr id="283" name="Google Shape;283;ge1e5780c5f_1_22"/>
          <p:cNvSpPr txBox="1"/>
          <p:nvPr/>
        </p:nvSpPr>
        <p:spPr>
          <a:xfrm>
            <a:off x="8305301" y="3681975"/>
            <a:ext cx="8881200" cy="5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Have a community/group to support your learning path. </a:t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Psst, good news! by joining bootcamps like the one you enroll now, you already take a fast track to be a good programmer :)</a:t>
            </a: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Knowing basic English is a must!</a:t>
            </a: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Constantly improving your algorithm and problem solving by taking coding tests in: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Leetcode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Hackerrank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Codility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etc</a:t>
            </a: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Know how to Google your coding problems (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StackOverflow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will be your best friend)</a:t>
            </a: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Always learning, ALWAYS!</a:t>
            </a: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4" name="Google Shape;284;ge1e5780c5f_1_22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e1e5780c5f_1_22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7 of 11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g10111838126_0_68"/>
          <p:cNvGrpSpPr/>
          <p:nvPr/>
        </p:nvGrpSpPr>
        <p:grpSpPr>
          <a:xfrm>
            <a:off x="0" y="0"/>
            <a:ext cx="8048625" cy="10287000"/>
            <a:chOff x="0" y="0"/>
            <a:chExt cx="8048625" cy="10287000"/>
          </a:xfrm>
        </p:grpSpPr>
        <p:sp>
          <p:nvSpPr>
            <p:cNvPr id="291" name="Google Shape;291;g10111838126_0_68"/>
            <p:cNvSpPr/>
            <p:nvPr/>
          </p:nvSpPr>
          <p:spPr>
            <a:xfrm>
              <a:off x="0" y="0"/>
              <a:ext cx="8048625" cy="10287000"/>
            </a:xfrm>
            <a:custGeom>
              <a:avLst/>
              <a:gdLst/>
              <a:ahLst/>
              <a:cxnLst/>
              <a:rect l="l" t="t" r="r" b="b"/>
              <a:pathLst>
                <a:path w="8048625" h="10287000" extrusionOk="0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10111838126_0_68"/>
            <p:cNvSpPr/>
            <p:nvPr/>
          </p:nvSpPr>
          <p:spPr>
            <a:xfrm>
              <a:off x="0" y="607746"/>
              <a:ext cx="4599305" cy="9093200"/>
            </a:xfrm>
            <a:custGeom>
              <a:avLst/>
              <a:gdLst/>
              <a:ahLst/>
              <a:cxnLst/>
              <a:rect l="l" t="t" r="r" b="b"/>
              <a:pathLst>
                <a:path w="4599305" h="9093200" extrusionOk="0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10111838126_0_68"/>
            <p:cNvSpPr/>
            <p:nvPr/>
          </p:nvSpPr>
          <p:spPr>
            <a:xfrm>
              <a:off x="5036088" y="7438461"/>
              <a:ext cx="1819909" cy="1819909"/>
            </a:xfrm>
            <a:custGeom>
              <a:avLst/>
              <a:gdLst/>
              <a:ahLst/>
              <a:cxnLst/>
              <a:rect l="l" t="t" r="r" b="b"/>
              <a:pathLst>
                <a:path w="1819909" h="1819909" extrusionOk="0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g10111838126_0_68"/>
          <p:cNvSpPr txBox="1">
            <a:spLocks noGrp="1"/>
          </p:cNvSpPr>
          <p:nvPr>
            <p:ph type="title"/>
          </p:nvPr>
        </p:nvSpPr>
        <p:spPr>
          <a:xfrm>
            <a:off x="9467151" y="1327075"/>
            <a:ext cx="8048700" cy="2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350" rIns="0" bIns="0" anchor="t" anchorCtr="0">
            <a:spAutoFit/>
          </a:bodyPr>
          <a:lstStyle/>
          <a:p>
            <a:pPr marL="12700" marR="5080" lvl="0" indent="0" algn="l" rtl="0">
              <a:lnSpc>
                <a:spcPct val="1198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450">
                <a:solidFill>
                  <a:srgbClr val="262626"/>
                </a:solidFill>
              </a:rPr>
              <a:t>Web Development Career Options</a:t>
            </a:r>
            <a:endParaRPr sz="6450"/>
          </a:p>
        </p:txBody>
      </p:sp>
      <p:sp>
        <p:nvSpPr>
          <p:cNvPr id="295" name="Google Shape;295;g10111838126_0_68"/>
          <p:cNvSpPr txBox="1"/>
          <p:nvPr/>
        </p:nvSpPr>
        <p:spPr>
          <a:xfrm>
            <a:off x="9467148" y="5333625"/>
            <a:ext cx="6485700" cy="3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rebuchet MS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Front End Engineer</a:t>
            </a: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Back End Engineer</a:t>
            </a: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DevOps Engineer</a:t>
            </a: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Site Reliability Engineer (SRE)</a:t>
            </a: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Quality Assurance (QA) Engineer</a:t>
            </a: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App Developer (Android, iOS)</a:t>
            </a: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Database Administrator</a:t>
            </a: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Analyst</a:t>
            </a: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6" name="Google Shape;296;g10111838126_0_68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10111838126_0_68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8 of 11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d2a7bfe29_0_0"/>
          <p:cNvSpPr txBox="1"/>
          <p:nvPr/>
        </p:nvSpPr>
        <p:spPr>
          <a:xfrm>
            <a:off x="1724901" y="1586475"/>
            <a:ext cx="104328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Here’s fun facts about Web Developer in Indonesia: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3" name="Google Shape;303;g13d2a7bfe29_0_0"/>
          <p:cNvPicPr preferRelativeResize="0"/>
          <p:nvPr/>
        </p:nvPicPr>
        <p:blipFill rotWithShape="1">
          <a:blip r:embed="rId3">
            <a:alphaModFix/>
          </a:blip>
          <a:srcRect t="12833" b="8282"/>
          <a:stretch/>
        </p:blipFill>
        <p:spPr>
          <a:xfrm>
            <a:off x="3225225" y="2654937"/>
            <a:ext cx="5336876" cy="52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13d2a7bfe29_0_0"/>
          <p:cNvPicPr preferRelativeResize="0"/>
          <p:nvPr/>
        </p:nvPicPr>
        <p:blipFill rotWithShape="1">
          <a:blip r:embed="rId4">
            <a:alphaModFix/>
          </a:blip>
          <a:srcRect t="12833" b="8282"/>
          <a:stretch/>
        </p:blipFill>
        <p:spPr>
          <a:xfrm>
            <a:off x="9008250" y="2339875"/>
            <a:ext cx="5935606" cy="585232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13d2a7bfe29_0_0"/>
          <p:cNvSpPr txBox="1"/>
          <p:nvPr/>
        </p:nvSpPr>
        <p:spPr>
          <a:xfrm>
            <a:off x="3861301" y="8603800"/>
            <a:ext cx="104328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Source: Instagram @dibimbing.id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g13d2a7bfe29_0_0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13d2a7bfe29_0_0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9 of 11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d2a7bfe29_0_56"/>
          <p:cNvSpPr txBox="1"/>
          <p:nvPr/>
        </p:nvSpPr>
        <p:spPr>
          <a:xfrm>
            <a:off x="1724900" y="1482550"/>
            <a:ext cx="138615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Here’s top 5 Software Engineer job title that is most wanted in Indonesia in 2021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3" name="Google Shape;313;g13d2a7bfe29_0_56"/>
          <p:cNvSpPr txBox="1"/>
          <p:nvPr/>
        </p:nvSpPr>
        <p:spPr>
          <a:xfrm>
            <a:off x="3861301" y="8603800"/>
            <a:ext cx="104328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Source: Youtube Ekrut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4" name="Google Shape;314;g13d2a7bfe29_0_56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13d2a7bfe29_0_56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10  of 11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16" name="Google Shape;316;g13d2a7bfe29_0_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9575" y="2120475"/>
            <a:ext cx="12496253" cy="63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10"/>
          <p:cNvGrpSpPr/>
          <p:nvPr/>
        </p:nvGrpSpPr>
        <p:grpSpPr>
          <a:xfrm>
            <a:off x="9937669" y="6"/>
            <a:ext cx="8350884" cy="10287217"/>
            <a:chOff x="9937669" y="6"/>
            <a:chExt cx="8350884" cy="10287217"/>
          </a:xfrm>
        </p:grpSpPr>
        <p:sp>
          <p:nvSpPr>
            <p:cNvPr id="322" name="Google Shape;322;p10"/>
            <p:cNvSpPr/>
            <p:nvPr/>
          </p:nvSpPr>
          <p:spPr>
            <a:xfrm>
              <a:off x="9937669" y="6"/>
              <a:ext cx="8350884" cy="10287000"/>
            </a:xfrm>
            <a:custGeom>
              <a:avLst/>
              <a:gdLst/>
              <a:ahLst/>
              <a:cxnLst/>
              <a:rect l="l" t="t" r="r" b="b"/>
              <a:pathLst>
                <a:path w="8350884" h="10287000" extrusionOk="0">
                  <a:moveTo>
                    <a:pt x="8350331" y="10286994"/>
                  </a:moveTo>
                  <a:lnTo>
                    <a:pt x="0" y="10286994"/>
                  </a:lnTo>
                  <a:lnTo>
                    <a:pt x="0" y="0"/>
                  </a:lnTo>
                  <a:lnTo>
                    <a:pt x="8350331" y="0"/>
                  </a:lnTo>
                  <a:lnTo>
                    <a:pt x="8350331" y="10286994"/>
                  </a:lnTo>
                  <a:close/>
                </a:path>
              </a:pathLst>
            </a:custGeom>
            <a:solidFill>
              <a:srgbClr val="48C4B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0"/>
            <p:cNvSpPr/>
            <p:nvPr/>
          </p:nvSpPr>
          <p:spPr>
            <a:xfrm>
              <a:off x="9944099" y="6"/>
              <a:ext cx="8343900" cy="10287000"/>
            </a:xfrm>
            <a:custGeom>
              <a:avLst/>
              <a:gdLst/>
              <a:ahLst/>
              <a:cxnLst/>
              <a:rect l="l" t="t" r="r" b="b"/>
              <a:pathLst>
                <a:path w="8343900" h="10287000" extrusionOk="0">
                  <a:moveTo>
                    <a:pt x="0" y="4580800"/>
                  </a:moveTo>
                  <a:lnTo>
                    <a:pt x="0" y="0"/>
                  </a:lnTo>
                  <a:lnTo>
                    <a:pt x="88899" y="344"/>
                  </a:lnTo>
                  <a:lnTo>
                    <a:pt x="165099" y="1377"/>
                  </a:lnTo>
                  <a:lnTo>
                    <a:pt x="253999" y="3096"/>
                  </a:lnTo>
                  <a:lnTo>
                    <a:pt x="342899" y="5498"/>
                  </a:lnTo>
                  <a:lnTo>
                    <a:pt x="419099" y="8580"/>
                  </a:lnTo>
                  <a:lnTo>
                    <a:pt x="507999" y="12339"/>
                  </a:lnTo>
                  <a:lnTo>
                    <a:pt x="596899" y="16773"/>
                  </a:lnTo>
                  <a:lnTo>
                    <a:pt x="673099" y="21880"/>
                  </a:lnTo>
                  <a:lnTo>
                    <a:pt x="761999" y="27657"/>
                  </a:lnTo>
                  <a:lnTo>
                    <a:pt x="838199" y="34100"/>
                  </a:lnTo>
                  <a:lnTo>
                    <a:pt x="927099" y="41208"/>
                  </a:lnTo>
                  <a:lnTo>
                    <a:pt x="1015999" y="48977"/>
                  </a:lnTo>
                  <a:lnTo>
                    <a:pt x="1092199" y="57406"/>
                  </a:lnTo>
                  <a:lnTo>
                    <a:pt x="1181099" y="66491"/>
                  </a:lnTo>
                  <a:lnTo>
                    <a:pt x="1257299" y="76230"/>
                  </a:lnTo>
                  <a:lnTo>
                    <a:pt x="1346199" y="86620"/>
                  </a:lnTo>
                  <a:lnTo>
                    <a:pt x="1422399" y="97658"/>
                  </a:lnTo>
                  <a:lnTo>
                    <a:pt x="1511299" y="109342"/>
                  </a:lnTo>
                  <a:lnTo>
                    <a:pt x="1587499" y="121670"/>
                  </a:lnTo>
                  <a:lnTo>
                    <a:pt x="1663699" y="134638"/>
                  </a:lnTo>
                  <a:lnTo>
                    <a:pt x="1752599" y="148244"/>
                  </a:lnTo>
                  <a:lnTo>
                    <a:pt x="1828799" y="162485"/>
                  </a:lnTo>
                  <a:lnTo>
                    <a:pt x="1917699" y="177359"/>
                  </a:lnTo>
                  <a:lnTo>
                    <a:pt x="1993899" y="192862"/>
                  </a:lnTo>
                  <a:lnTo>
                    <a:pt x="2070099" y="208993"/>
                  </a:lnTo>
                  <a:lnTo>
                    <a:pt x="2158999" y="225749"/>
                  </a:lnTo>
                  <a:lnTo>
                    <a:pt x="2235199" y="243127"/>
                  </a:lnTo>
                  <a:lnTo>
                    <a:pt x="2311399" y="261124"/>
                  </a:lnTo>
                  <a:lnTo>
                    <a:pt x="2387599" y="279737"/>
                  </a:lnTo>
                  <a:lnTo>
                    <a:pt x="2476499" y="298965"/>
                  </a:lnTo>
                  <a:lnTo>
                    <a:pt x="2552699" y="318804"/>
                  </a:lnTo>
                  <a:lnTo>
                    <a:pt x="2628899" y="339252"/>
                  </a:lnTo>
                  <a:lnTo>
                    <a:pt x="2705099" y="360306"/>
                  </a:lnTo>
                  <a:lnTo>
                    <a:pt x="2781299" y="381964"/>
                  </a:lnTo>
                  <a:lnTo>
                    <a:pt x="2870199" y="404223"/>
                  </a:lnTo>
                  <a:lnTo>
                    <a:pt x="2946399" y="427079"/>
                  </a:lnTo>
                  <a:lnTo>
                    <a:pt x="3022599" y="450531"/>
                  </a:lnTo>
                  <a:lnTo>
                    <a:pt x="3098799" y="474576"/>
                  </a:lnTo>
                  <a:lnTo>
                    <a:pt x="3174999" y="499212"/>
                  </a:lnTo>
                  <a:lnTo>
                    <a:pt x="3251199" y="524435"/>
                  </a:lnTo>
                  <a:lnTo>
                    <a:pt x="3327399" y="550242"/>
                  </a:lnTo>
                  <a:lnTo>
                    <a:pt x="3403599" y="576632"/>
                  </a:lnTo>
                  <a:lnTo>
                    <a:pt x="3479799" y="603602"/>
                  </a:lnTo>
                  <a:lnTo>
                    <a:pt x="3555999" y="631149"/>
                  </a:lnTo>
                  <a:lnTo>
                    <a:pt x="3632199" y="659270"/>
                  </a:lnTo>
                  <a:lnTo>
                    <a:pt x="3708399" y="687963"/>
                  </a:lnTo>
                  <a:lnTo>
                    <a:pt x="3784599" y="717225"/>
                  </a:lnTo>
                  <a:lnTo>
                    <a:pt x="3860799" y="747053"/>
                  </a:lnTo>
                  <a:lnTo>
                    <a:pt x="3924299" y="777445"/>
                  </a:lnTo>
                  <a:lnTo>
                    <a:pt x="4000499" y="808399"/>
                  </a:lnTo>
                  <a:lnTo>
                    <a:pt x="4076699" y="839910"/>
                  </a:lnTo>
                  <a:lnTo>
                    <a:pt x="4152899" y="871978"/>
                  </a:lnTo>
                  <a:lnTo>
                    <a:pt x="4229099" y="904599"/>
                  </a:lnTo>
                  <a:lnTo>
                    <a:pt x="4292599" y="937770"/>
                  </a:lnTo>
                  <a:lnTo>
                    <a:pt x="4368799" y="971489"/>
                  </a:lnTo>
                  <a:lnTo>
                    <a:pt x="4444999" y="1005753"/>
                  </a:lnTo>
                  <a:lnTo>
                    <a:pt x="4508499" y="1040560"/>
                  </a:lnTo>
                  <a:lnTo>
                    <a:pt x="4584699" y="1075907"/>
                  </a:lnTo>
                  <a:lnTo>
                    <a:pt x="4660899" y="1111791"/>
                  </a:lnTo>
                  <a:lnTo>
                    <a:pt x="4724399" y="1148210"/>
                  </a:lnTo>
                  <a:lnTo>
                    <a:pt x="4800599" y="1185161"/>
                  </a:lnTo>
                  <a:lnTo>
                    <a:pt x="4864099" y="1222641"/>
                  </a:lnTo>
                  <a:lnTo>
                    <a:pt x="4940299" y="1260648"/>
                  </a:lnTo>
                  <a:lnTo>
                    <a:pt x="5003799" y="1299179"/>
                  </a:lnTo>
                  <a:lnTo>
                    <a:pt x="5079999" y="1338231"/>
                  </a:lnTo>
                  <a:lnTo>
                    <a:pt x="5143499" y="1377802"/>
                  </a:lnTo>
                  <a:lnTo>
                    <a:pt x="5219699" y="1417890"/>
                  </a:lnTo>
                  <a:lnTo>
                    <a:pt x="5283199" y="1458490"/>
                  </a:lnTo>
                  <a:lnTo>
                    <a:pt x="5346699" y="1499602"/>
                  </a:lnTo>
                  <a:lnTo>
                    <a:pt x="5422899" y="1541221"/>
                  </a:lnTo>
                  <a:lnTo>
                    <a:pt x="5486399" y="1583347"/>
                  </a:lnTo>
                  <a:lnTo>
                    <a:pt x="5549899" y="1625975"/>
                  </a:lnTo>
                  <a:lnTo>
                    <a:pt x="5613399" y="1669103"/>
                  </a:lnTo>
                  <a:lnTo>
                    <a:pt x="5689599" y="1712729"/>
                  </a:lnTo>
                  <a:lnTo>
                    <a:pt x="5753099" y="1756850"/>
                  </a:lnTo>
                  <a:lnTo>
                    <a:pt x="5816599" y="1801463"/>
                  </a:lnTo>
                  <a:lnTo>
                    <a:pt x="5880099" y="1846566"/>
                  </a:lnTo>
                  <a:lnTo>
                    <a:pt x="5943599" y="1892155"/>
                  </a:lnTo>
                  <a:lnTo>
                    <a:pt x="6007099" y="1938230"/>
                  </a:lnTo>
                  <a:lnTo>
                    <a:pt x="6070599" y="1984785"/>
                  </a:lnTo>
                  <a:lnTo>
                    <a:pt x="6134099" y="2031820"/>
                  </a:lnTo>
                  <a:lnTo>
                    <a:pt x="6197599" y="2079331"/>
                  </a:lnTo>
                  <a:lnTo>
                    <a:pt x="6261099" y="2127316"/>
                  </a:lnTo>
                  <a:lnTo>
                    <a:pt x="6324599" y="2175773"/>
                  </a:lnTo>
                  <a:lnTo>
                    <a:pt x="6388099" y="2224697"/>
                  </a:lnTo>
                  <a:lnTo>
                    <a:pt x="6451599" y="2274088"/>
                  </a:lnTo>
                  <a:lnTo>
                    <a:pt x="6515099" y="2323941"/>
                  </a:lnTo>
                  <a:lnTo>
                    <a:pt x="6578599" y="2374255"/>
                  </a:lnTo>
                  <a:lnTo>
                    <a:pt x="6629399" y="2425027"/>
                  </a:lnTo>
                  <a:lnTo>
                    <a:pt x="6692899" y="2476254"/>
                  </a:lnTo>
                  <a:lnTo>
                    <a:pt x="6756399" y="2527934"/>
                  </a:lnTo>
                  <a:lnTo>
                    <a:pt x="6819899" y="2580064"/>
                  </a:lnTo>
                  <a:lnTo>
                    <a:pt x="6870699" y="2632641"/>
                  </a:lnTo>
                  <a:lnTo>
                    <a:pt x="6934199" y="2685662"/>
                  </a:lnTo>
                  <a:lnTo>
                    <a:pt x="6984999" y="2739126"/>
                  </a:lnTo>
                  <a:lnTo>
                    <a:pt x="7048499" y="2793029"/>
                  </a:lnTo>
                  <a:lnTo>
                    <a:pt x="7099299" y="2847369"/>
                  </a:lnTo>
                  <a:lnTo>
                    <a:pt x="7162799" y="2902142"/>
                  </a:lnTo>
                  <a:lnTo>
                    <a:pt x="7213599" y="2957347"/>
                  </a:lnTo>
                  <a:lnTo>
                    <a:pt x="7277099" y="3012981"/>
                  </a:lnTo>
                  <a:lnTo>
                    <a:pt x="7378699" y="3125524"/>
                  </a:lnTo>
                  <a:lnTo>
                    <a:pt x="7442199" y="3182429"/>
                  </a:lnTo>
                  <a:lnTo>
                    <a:pt x="7543799" y="3297489"/>
                  </a:lnTo>
                  <a:lnTo>
                    <a:pt x="7607299" y="3355640"/>
                  </a:lnTo>
                  <a:lnTo>
                    <a:pt x="7658099" y="3414201"/>
                  </a:lnTo>
                  <a:lnTo>
                    <a:pt x="7810499" y="3592318"/>
                  </a:lnTo>
                  <a:lnTo>
                    <a:pt x="7962899" y="3774033"/>
                  </a:lnTo>
                  <a:lnTo>
                    <a:pt x="8115299" y="3959272"/>
                  </a:lnTo>
                  <a:lnTo>
                    <a:pt x="8153399" y="4021790"/>
                  </a:lnTo>
                  <a:lnTo>
                    <a:pt x="8305799" y="4211618"/>
                  </a:lnTo>
                  <a:lnTo>
                    <a:pt x="8343899" y="4275645"/>
                  </a:lnTo>
                  <a:lnTo>
                    <a:pt x="8343899" y="10286993"/>
                  </a:lnTo>
                  <a:lnTo>
                    <a:pt x="5702299" y="10286993"/>
                  </a:lnTo>
                  <a:lnTo>
                    <a:pt x="5702299" y="9950013"/>
                  </a:lnTo>
                  <a:lnTo>
                    <a:pt x="5689599" y="9902280"/>
                  </a:lnTo>
                  <a:lnTo>
                    <a:pt x="5689599" y="9807137"/>
                  </a:lnTo>
                  <a:lnTo>
                    <a:pt x="5676899" y="9759729"/>
                  </a:lnTo>
                  <a:lnTo>
                    <a:pt x="5676899" y="9665250"/>
                  </a:lnTo>
                  <a:lnTo>
                    <a:pt x="5664199" y="9618182"/>
                  </a:lnTo>
                  <a:lnTo>
                    <a:pt x="5664199" y="9571231"/>
                  </a:lnTo>
                  <a:lnTo>
                    <a:pt x="5651499" y="9524397"/>
                  </a:lnTo>
                  <a:lnTo>
                    <a:pt x="5651499" y="9477683"/>
                  </a:lnTo>
                  <a:lnTo>
                    <a:pt x="5638799" y="9431090"/>
                  </a:lnTo>
                  <a:lnTo>
                    <a:pt x="5638799" y="9384619"/>
                  </a:lnTo>
                  <a:lnTo>
                    <a:pt x="5613399" y="9292052"/>
                  </a:lnTo>
                  <a:lnTo>
                    <a:pt x="5613399" y="9245959"/>
                  </a:lnTo>
                  <a:lnTo>
                    <a:pt x="5587999" y="9154162"/>
                  </a:lnTo>
                  <a:lnTo>
                    <a:pt x="5587999" y="9108461"/>
                  </a:lnTo>
                  <a:lnTo>
                    <a:pt x="5537199" y="8927009"/>
                  </a:lnTo>
                  <a:lnTo>
                    <a:pt x="5537199" y="8881992"/>
                  </a:lnTo>
                  <a:lnTo>
                    <a:pt x="5435599" y="8527093"/>
                  </a:lnTo>
                  <a:lnTo>
                    <a:pt x="5410199" y="8483409"/>
                  </a:lnTo>
                  <a:lnTo>
                    <a:pt x="5359399" y="8310246"/>
                  </a:lnTo>
                  <a:lnTo>
                    <a:pt x="5333999" y="8267357"/>
                  </a:lnTo>
                  <a:lnTo>
                    <a:pt x="5308599" y="8182072"/>
                  </a:lnTo>
                  <a:lnTo>
                    <a:pt x="5283199" y="8139680"/>
                  </a:lnTo>
                  <a:lnTo>
                    <a:pt x="5257799" y="8055402"/>
                  </a:lnTo>
                  <a:lnTo>
                    <a:pt x="5232399" y="8013520"/>
                  </a:lnTo>
                  <a:lnTo>
                    <a:pt x="5219699" y="7971812"/>
                  </a:lnTo>
                  <a:lnTo>
                    <a:pt x="5194299" y="7930278"/>
                  </a:lnTo>
                  <a:lnTo>
                    <a:pt x="5181599" y="7888921"/>
                  </a:lnTo>
                  <a:lnTo>
                    <a:pt x="5156199" y="7847742"/>
                  </a:lnTo>
                  <a:lnTo>
                    <a:pt x="5143499" y="7806743"/>
                  </a:lnTo>
                  <a:lnTo>
                    <a:pt x="5118099" y="7765925"/>
                  </a:lnTo>
                  <a:lnTo>
                    <a:pt x="5105399" y="7725289"/>
                  </a:lnTo>
                  <a:lnTo>
                    <a:pt x="5054599" y="7644574"/>
                  </a:lnTo>
                  <a:lnTo>
                    <a:pt x="5041899" y="7604497"/>
                  </a:lnTo>
                  <a:lnTo>
                    <a:pt x="4991099" y="7524913"/>
                  </a:lnTo>
                  <a:lnTo>
                    <a:pt x="4978399" y="7485408"/>
                  </a:lnTo>
                  <a:lnTo>
                    <a:pt x="4851399" y="7290826"/>
                  </a:lnTo>
                  <a:lnTo>
                    <a:pt x="4838699" y="7252509"/>
                  </a:lnTo>
                  <a:lnTo>
                    <a:pt x="4711699" y="7064008"/>
                  </a:lnTo>
                  <a:lnTo>
                    <a:pt x="4610099" y="6917003"/>
                  </a:lnTo>
                  <a:lnTo>
                    <a:pt x="4584699" y="6880792"/>
                  </a:lnTo>
                  <a:lnTo>
                    <a:pt x="4546599" y="6844800"/>
                  </a:lnTo>
                  <a:lnTo>
                    <a:pt x="4444999" y="6703059"/>
                  </a:lnTo>
                  <a:lnTo>
                    <a:pt x="4406899" y="6668187"/>
                  </a:lnTo>
                  <a:lnTo>
                    <a:pt x="4330699" y="6564953"/>
                  </a:lnTo>
                  <a:lnTo>
                    <a:pt x="4292599" y="6531007"/>
                  </a:lnTo>
                  <a:lnTo>
                    <a:pt x="4241799" y="6463821"/>
                  </a:lnTo>
                  <a:lnTo>
                    <a:pt x="4203699" y="6430585"/>
                  </a:lnTo>
                  <a:lnTo>
                    <a:pt x="4178299" y="6397588"/>
                  </a:lnTo>
                  <a:lnTo>
                    <a:pt x="4140199" y="6364834"/>
                  </a:lnTo>
                  <a:lnTo>
                    <a:pt x="4114799" y="6332322"/>
                  </a:lnTo>
                  <a:lnTo>
                    <a:pt x="4076699" y="6300055"/>
                  </a:lnTo>
                  <a:lnTo>
                    <a:pt x="4051299" y="6268034"/>
                  </a:lnTo>
                  <a:lnTo>
                    <a:pt x="4013199" y="6236261"/>
                  </a:lnTo>
                  <a:lnTo>
                    <a:pt x="3987799" y="6204738"/>
                  </a:lnTo>
                  <a:lnTo>
                    <a:pt x="3949699" y="6173465"/>
                  </a:lnTo>
                  <a:lnTo>
                    <a:pt x="3924299" y="6142445"/>
                  </a:lnTo>
                  <a:lnTo>
                    <a:pt x="3886199" y="6111680"/>
                  </a:lnTo>
                  <a:lnTo>
                    <a:pt x="3860799" y="6081170"/>
                  </a:lnTo>
                  <a:lnTo>
                    <a:pt x="3822699" y="6050917"/>
                  </a:lnTo>
                  <a:lnTo>
                    <a:pt x="3784599" y="6020923"/>
                  </a:lnTo>
                  <a:lnTo>
                    <a:pt x="3759199" y="5991190"/>
                  </a:lnTo>
                  <a:lnTo>
                    <a:pt x="3721099" y="5961719"/>
                  </a:lnTo>
                  <a:lnTo>
                    <a:pt x="3682999" y="5932512"/>
                  </a:lnTo>
                  <a:lnTo>
                    <a:pt x="3657599" y="5903570"/>
                  </a:lnTo>
                  <a:lnTo>
                    <a:pt x="3619499" y="5874894"/>
                  </a:lnTo>
                  <a:lnTo>
                    <a:pt x="3581399" y="5846488"/>
                  </a:lnTo>
                  <a:lnTo>
                    <a:pt x="3543299" y="5818351"/>
                  </a:lnTo>
                  <a:lnTo>
                    <a:pt x="3517899" y="5790486"/>
                  </a:lnTo>
                  <a:lnTo>
                    <a:pt x="3479799" y="5762894"/>
                  </a:lnTo>
                  <a:lnTo>
                    <a:pt x="3441699" y="5735577"/>
                  </a:lnTo>
                  <a:lnTo>
                    <a:pt x="3403599" y="5708536"/>
                  </a:lnTo>
                  <a:lnTo>
                    <a:pt x="3365499" y="5681773"/>
                  </a:lnTo>
                  <a:lnTo>
                    <a:pt x="3327399" y="5655289"/>
                  </a:lnTo>
                  <a:lnTo>
                    <a:pt x="3301999" y="5629087"/>
                  </a:lnTo>
                  <a:lnTo>
                    <a:pt x="3263899" y="5603168"/>
                  </a:lnTo>
                  <a:lnTo>
                    <a:pt x="3225799" y="5577532"/>
                  </a:lnTo>
                  <a:lnTo>
                    <a:pt x="3187699" y="5552183"/>
                  </a:lnTo>
                  <a:lnTo>
                    <a:pt x="3149599" y="5527121"/>
                  </a:lnTo>
                  <a:lnTo>
                    <a:pt x="3111499" y="5502348"/>
                  </a:lnTo>
                  <a:lnTo>
                    <a:pt x="3073399" y="5477866"/>
                  </a:lnTo>
                  <a:lnTo>
                    <a:pt x="3035299" y="5453676"/>
                  </a:lnTo>
                  <a:lnTo>
                    <a:pt x="2997199" y="5429780"/>
                  </a:lnTo>
                  <a:lnTo>
                    <a:pt x="2959099" y="5406179"/>
                  </a:lnTo>
                  <a:lnTo>
                    <a:pt x="2920999" y="5382875"/>
                  </a:lnTo>
                  <a:lnTo>
                    <a:pt x="2882899" y="5359869"/>
                  </a:lnTo>
                  <a:lnTo>
                    <a:pt x="2844799" y="5337164"/>
                  </a:lnTo>
                  <a:lnTo>
                    <a:pt x="2806699" y="5314760"/>
                  </a:lnTo>
                  <a:lnTo>
                    <a:pt x="2755899" y="5292660"/>
                  </a:lnTo>
                  <a:lnTo>
                    <a:pt x="2717799" y="5270865"/>
                  </a:lnTo>
                  <a:lnTo>
                    <a:pt x="2679699" y="5249376"/>
                  </a:lnTo>
                  <a:lnTo>
                    <a:pt x="2641599" y="5228195"/>
                  </a:lnTo>
                  <a:lnTo>
                    <a:pt x="2603499" y="5207324"/>
                  </a:lnTo>
                  <a:lnTo>
                    <a:pt x="2565399" y="5186764"/>
                  </a:lnTo>
                  <a:lnTo>
                    <a:pt x="2527299" y="5166517"/>
                  </a:lnTo>
                  <a:lnTo>
                    <a:pt x="2476499" y="5146584"/>
                  </a:lnTo>
                  <a:lnTo>
                    <a:pt x="2438399" y="5126967"/>
                  </a:lnTo>
                  <a:lnTo>
                    <a:pt x="2400299" y="5107668"/>
                  </a:lnTo>
                  <a:lnTo>
                    <a:pt x="2362199" y="5088687"/>
                  </a:lnTo>
                  <a:lnTo>
                    <a:pt x="2311399" y="5070028"/>
                  </a:lnTo>
                  <a:lnTo>
                    <a:pt x="2273299" y="5051691"/>
                  </a:lnTo>
                  <a:lnTo>
                    <a:pt x="2235199" y="5033678"/>
                  </a:lnTo>
                  <a:lnTo>
                    <a:pt x="2184399" y="5015990"/>
                  </a:lnTo>
                  <a:lnTo>
                    <a:pt x="2146299" y="4998629"/>
                  </a:lnTo>
                  <a:lnTo>
                    <a:pt x="2108199" y="4981597"/>
                  </a:lnTo>
                  <a:lnTo>
                    <a:pt x="2057399" y="4964896"/>
                  </a:lnTo>
                  <a:lnTo>
                    <a:pt x="2019299" y="4948526"/>
                  </a:lnTo>
                  <a:lnTo>
                    <a:pt x="1981199" y="4932489"/>
                  </a:lnTo>
                  <a:lnTo>
                    <a:pt x="1930399" y="4916787"/>
                  </a:lnTo>
                  <a:lnTo>
                    <a:pt x="1892299" y="4901422"/>
                  </a:lnTo>
                  <a:lnTo>
                    <a:pt x="1841499" y="4886396"/>
                  </a:lnTo>
                  <a:lnTo>
                    <a:pt x="1803399" y="4871709"/>
                  </a:lnTo>
                  <a:lnTo>
                    <a:pt x="1765299" y="4857363"/>
                  </a:lnTo>
                  <a:lnTo>
                    <a:pt x="1714499" y="4843360"/>
                  </a:lnTo>
                  <a:lnTo>
                    <a:pt x="1676399" y="4829702"/>
                  </a:lnTo>
                  <a:lnTo>
                    <a:pt x="1625599" y="4816389"/>
                  </a:lnTo>
                  <a:lnTo>
                    <a:pt x="1587499" y="4803425"/>
                  </a:lnTo>
                  <a:lnTo>
                    <a:pt x="1536699" y="4790809"/>
                  </a:lnTo>
                  <a:lnTo>
                    <a:pt x="1498599" y="4778545"/>
                  </a:lnTo>
                  <a:lnTo>
                    <a:pt x="1447799" y="4766633"/>
                  </a:lnTo>
                  <a:lnTo>
                    <a:pt x="1409699" y="4755074"/>
                  </a:lnTo>
                  <a:lnTo>
                    <a:pt x="1358899" y="4743872"/>
                  </a:lnTo>
                  <a:lnTo>
                    <a:pt x="1320799" y="4733027"/>
                  </a:lnTo>
                  <a:lnTo>
                    <a:pt x="1269999" y="4722540"/>
                  </a:lnTo>
                  <a:lnTo>
                    <a:pt x="1219199" y="4712414"/>
                  </a:lnTo>
                  <a:lnTo>
                    <a:pt x="1181099" y="4702649"/>
                  </a:lnTo>
                  <a:lnTo>
                    <a:pt x="1130299" y="4693248"/>
                  </a:lnTo>
                  <a:lnTo>
                    <a:pt x="1092199" y="4684213"/>
                  </a:lnTo>
                  <a:lnTo>
                    <a:pt x="1041399" y="4675544"/>
                  </a:lnTo>
                  <a:lnTo>
                    <a:pt x="990599" y="4667243"/>
                  </a:lnTo>
                  <a:lnTo>
                    <a:pt x="952499" y="4659312"/>
                  </a:lnTo>
                  <a:lnTo>
                    <a:pt x="901699" y="4651752"/>
                  </a:lnTo>
                  <a:lnTo>
                    <a:pt x="850899" y="4644566"/>
                  </a:lnTo>
                  <a:lnTo>
                    <a:pt x="812799" y="4637754"/>
                  </a:lnTo>
                  <a:lnTo>
                    <a:pt x="761999" y="4631318"/>
                  </a:lnTo>
                  <a:lnTo>
                    <a:pt x="711199" y="4625260"/>
                  </a:lnTo>
                  <a:lnTo>
                    <a:pt x="673099" y="4619582"/>
                  </a:lnTo>
                  <a:lnTo>
                    <a:pt x="622299" y="4614284"/>
                  </a:lnTo>
                  <a:lnTo>
                    <a:pt x="571499" y="4609369"/>
                  </a:lnTo>
                  <a:lnTo>
                    <a:pt x="533399" y="4604838"/>
                  </a:lnTo>
                  <a:lnTo>
                    <a:pt x="482599" y="4600692"/>
                  </a:lnTo>
                  <a:lnTo>
                    <a:pt x="431799" y="4596934"/>
                  </a:lnTo>
                  <a:lnTo>
                    <a:pt x="380999" y="4593565"/>
                  </a:lnTo>
                  <a:lnTo>
                    <a:pt x="342899" y="4590586"/>
                  </a:lnTo>
                  <a:lnTo>
                    <a:pt x="292099" y="4588000"/>
                  </a:lnTo>
                  <a:lnTo>
                    <a:pt x="241299" y="4585806"/>
                  </a:lnTo>
                  <a:lnTo>
                    <a:pt x="190499" y="4584008"/>
                  </a:lnTo>
                  <a:lnTo>
                    <a:pt x="139699" y="4582607"/>
                  </a:lnTo>
                  <a:lnTo>
                    <a:pt x="101599" y="4581605"/>
                  </a:lnTo>
                  <a:lnTo>
                    <a:pt x="50799" y="4581002"/>
                  </a:lnTo>
                  <a:lnTo>
                    <a:pt x="0" y="45808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0"/>
            <p:cNvSpPr/>
            <p:nvPr/>
          </p:nvSpPr>
          <p:spPr>
            <a:xfrm>
              <a:off x="9949694" y="3822923"/>
              <a:ext cx="6540500" cy="6464300"/>
            </a:xfrm>
            <a:custGeom>
              <a:avLst/>
              <a:gdLst/>
              <a:ahLst/>
              <a:cxnLst/>
              <a:rect l="l" t="t" r="r" b="b"/>
              <a:pathLst>
                <a:path w="6540500" h="6464300" extrusionOk="0">
                  <a:moveTo>
                    <a:pt x="0" y="2918139"/>
                  </a:moveTo>
                  <a:lnTo>
                    <a:pt x="0" y="0"/>
                  </a:lnTo>
                  <a:lnTo>
                    <a:pt x="50799" y="219"/>
                  </a:lnTo>
                  <a:lnTo>
                    <a:pt x="101599" y="877"/>
                  </a:lnTo>
                  <a:lnTo>
                    <a:pt x="152399" y="1972"/>
                  </a:lnTo>
                  <a:lnTo>
                    <a:pt x="215899" y="3502"/>
                  </a:lnTo>
                  <a:lnTo>
                    <a:pt x="266699" y="5465"/>
                  </a:lnTo>
                  <a:lnTo>
                    <a:pt x="317499" y="7860"/>
                  </a:lnTo>
                  <a:lnTo>
                    <a:pt x="368299" y="10685"/>
                  </a:lnTo>
                  <a:lnTo>
                    <a:pt x="419099" y="13938"/>
                  </a:lnTo>
                  <a:lnTo>
                    <a:pt x="482599" y="17618"/>
                  </a:lnTo>
                  <a:lnTo>
                    <a:pt x="533399" y="21723"/>
                  </a:lnTo>
                  <a:lnTo>
                    <a:pt x="584199" y="26251"/>
                  </a:lnTo>
                  <a:lnTo>
                    <a:pt x="634999" y="31200"/>
                  </a:lnTo>
                  <a:lnTo>
                    <a:pt x="685799" y="36570"/>
                  </a:lnTo>
                  <a:lnTo>
                    <a:pt x="749299" y="42357"/>
                  </a:lnTo>
                  <a:lnTo>
                    <a:pt x="800099" y="48561"/>
                  </a:lnTo>
                  <a:lnTo>
                    <a:pt x="850899" y="55180"/>
                  </a:lnTo>
                  <a:lnTo>
                    <a:pt x="901699" y="62212"/>
                  </a:lnTo>
                  <a:lnTo>
                    <a:pt x="952499" y="69655"/>
                  </a:lnTo>
                  <a:lnTo>
                    <a:pt x="1003299" y="77508"/>
                  </a:lnTo>
                  <a:lnTo>
                    <a:pt x="1054099" y="85769"/>
                  </a:lnTo>
                  <a:lnTo>
                    <a:pt x="1104899" y="94437"/>
                  </a:lnTo>
                  <a:lnTo>
                    <a:pt x="1155699" y="103509"/>
                  </a:lnTo>
                  <a:lnTo>
                    <a:pt x="1206499" y="112984"/>
                  </a:lnTo>
                  <a:lnTo>
                    <a:pt x="1269999" y="122860"/>
                  </a:lnTo>
                  <a:lnTo>
                    <a:pt x="1320799" y="133136"/>
                  </a:lnTo>
                  <a:lnTo>
                    <a:pt x="1371599" y="143810"/>
                  </a:lnTo>
                  <a:lnTo>
                    <a:pt x="1422399" y="154881"/>
                  </a:lnTo>
                  <a:lnTo>
                    <a:pt x="1473199" y="166345"/>
                  </a:lnTo>
                  <a:lnTo>
                    <a:pt x="1523999" y="178203"/>
                  </a:lnTo>
                  <a:lnTo>
                    <a:pt x="1574799" y="190452"/>
                  </a:lnTo>
                  <a:lnTo>
                    <a:pt x="1625599" y="203090"/>
                  </a:lnTo>
                  <a:lnTo>
                    <a:pt x="1663699" y="216116"/>
                  </a:lnTo>
                  <a:lnTo>
                    <a:pt x="1714499" y="229529"/>
                  </a:lnTo>
                  <a:lnTo>
                    <a:pt x="1765299" y="243325"/>
                  </a:lnTo>
                  <a:lnTo>
                    <a:pt x="1816099" y="257505"/>
                  </a:lnTo>
                  <a:lnTo>
                    <a:pt x="1866899" y="272065"/>
                  </a:lnTo>
                  <a:lnTo>
                    <a:pt x="1917699" y="287005"/>
                  </a:lnTo>
                  <a:lnTo>
                    <a:pt x="1968499" y="302323"/>
                  </a:lnTo>
                  <a:lnTo>
                    <a:pt x="2019299" y="318016"/>
                  </a:lnTo>
                  <a:lnTo>
                    <a:pt x="2070099" y="334084"/>
                  </a:lnTo>
                  <a:lnTo>
                    <a:pt x="2108199" y="350525"/>
                  </a:lnTo>
                  <a:lnTo>
                    <a:pt x="2158999" y="367336"/>
                  </a:lnTo>
                  <a:lnTo>
                    <a:pt x="2209799" y="384517"/>
                  </a:lnTo>
                  <a:lnTo>
                    <a:pt x="2260599" y="402065"/>
                  </a:lnTo>
                  <a:lnTo>
                    <a:pt x="2311399" y="419980"/>
                  </a:lnTo>
                  <a:lnTo>
                    <a:pt x="2349499" y="438258"/>
                  </a:lnTo>
                  <a:lnTo>
                    <a:pt x="2400299" y="456899"/>
                  </a:lnTo>
                  <a:lnTo>
                    <a:pt x="2451099" y="475901"/>
                  </a:lnTo>
                  <a:lnTo>
                    <a:pt x="2501899" y="495261"/>
                  </a:lnTo>
                  <a:lnTo>
                    <a:pt x="2539999" y="514980"/>
                  </a:lnTo>
                  <a:lnTo>
                    <a:pt x="2590799" y="535054"/>
                  </a:lnTo>
                  <a:lnTo>
                    <a:pt x="2641599" y="555482"/>
                  </a:lnTo>
                  <a:lnTo>
                    <a:pt x="2679699" y="576263"/>
                  </a:lnTo>
                  <a:lnTo>
                    <a:pt x="2730499" y="597394"/>
                  </a:lnTo>
                  <a:lnTo>
                    <a:pt x="2781299" y="618874"/>
                  </a:lnTo>
                  <a:lnTo>
                    <a:pt x="2819399" y="640702"/>
                  </a:lnTo>
                  <a:lnTo>
                    <a:pt x="2870199" y="662875"/>
                  </a:lnTo>
                  <a:lnTo>
                    <a:pt x="2920999" y="685393"/>
                  </a:lnTo>
                  <a:lnTo>
                    <a:pt x="2959099" y="708252"/>
                  </a:lnTo>
                  <a:lnTo>
                    <a:pt x="3009899" y="731452"/>
                  </a:lnTo>
                  <a:lnTo>
                    <a:pt x="3047999" y="754991"/>
                  </a:lnTo>
                  <a:lnTo>
                    <a:pt x="3098799" y="778868"/>
                  </a:lnTo>
                  <a:lnTo>
                    <a:pt x="3136899" y="803079"/>
                  </a:lnTo>
                  <a:lnTo>
                    <a:pt x="3187699" y="827625"/>
                  </a:lnTo>
                  <a:lnTo>
                    <a:pt x="3225799" y="852503"/>
                  </a:lnTo>
                  <a:lnTo>
                    <a:pt x="3276599" y="877711"/>
                  </a:lnTo>
                  <a:lnTo>
                    <a:pt x="3314699" y="903248"/>
                  </a:lnTo>
                  <a:lnTo>
                    <a:pt x="3365499" y="929112"/>
                  </a:lnTo>
                  <a:lnTo>
                    <a:pt x="3403599" y="955302"/>
                  </a:lnTo>
                  <a:lnTo>
                    <a:pt x="3441699" y="981815"/>
                  </a:lnTo>
                  <a:lnTo>
                    <a:pt x="3492499" y="1008650"/>
                  </a:lnTo>
                  <a:lnTo>
                    <a:pt x="3530599" y="1035806"/>
                  </a:lnTo>
                  <a:lnTo>
                    <a:pt x="3568699" y="1063280"/>
                  </a:lnTo>
                  <a:lnTo>
                    <a:pt x="3619499" y="1091072"/>
                  </a:lnTo>
                  <a:lnTo>
                    <a:pt x="3657599" y="1119178"/>
                  </a:lnTo>
                  <a:lnTo>
                    <a:pt x="3695699" y="1147598"/>
                  </a:lnTo>
                  <a:lnTo>
                    <a:pt x="3746499" y="1176331"/>
                  </a:lnTo>
                  <a:lnTo>
                    <a:pt x="3784599" y="1205373"/>
                  </a:lnTo>
                  <a:lnTo>
                    <a:pt x="3822699" y="1234724"/>
                  </a:lnTo>
                  <a:lnTo>
                    <a:pt x="3860799" y="1264382"/>
                  </a:lnTo>
                  <a:lnTo>
                    <a:pt x="3898899" y="1294345"/>
                  </a:lnTo>
                  <a:lnTo>
                    <a:pt x="3949699" y="1324611"/>
                  </a:lnTo>
                  <a:lnTo>
                    <a:pt x="3987799" y="1355179"/>
                  </a:lnTo>
                  <a:lnTo>
                    <a:pt x="4025899" y="1386048"/>
                  </a:lnTo>
                  <a:lnTo>
                    <a:pt x="4063999" y="1417214"/>
                  </a:lnTo>
                  <a:lnTo>
                    <a:pt x="4102099" y="1448678"/>
                  </a:lnTo>
                  <a:lnTo>
                    <a:pt x="4140199" y="1480436"/>
                  </a:lnTo>
                  <a:lnTo>
                    <a:pt x="4178299" y="1512488"/>
                  </a:lnTo>
                  <a:lnTo>
                    <a:pt x="4216399" y="1544832"/>
                  </a:lnTo>
                  <a:lnTo>
                    <a:pt x="4254499" y="1577466"/>
                  </a:lnTo>
                  <a:lnTo>
                    <a:pt x="4292599" y="1610388"/>
                  </a:lnTo>
                  <a:lnTo>
                    <a:pt x="4368799" y="1677090"/>
                  </a:lnTo>
                  <a:lnTo>
                    <a:pt x="4444999" y="1744925"/>
                  </a:lnTo>
                  <a:lnTo>
                    <a:pt x="4521199" y="1813879"/>
                  </a:lnTo>
                  <a:lnTo>
                    <a:pt x="4597399" y="1883940"/>
                  </a:lnTo>
                  <a:lnTo>
                    <a:pt x="4622799" y="1919380"/>
                  </a:lnTo>
                  <a:lnTo>
                    <a:pt x="4660899" y="1955093"/>
                  </a:lnTo>
                  <a:lnTo>
                    <a:pt x="4737099" y="2027325"/>
                  </a:lnTo>
                  <a:lnTo>
                    <a:pt x="4762499" y="2063841"/>
                  </a:lnTo>
                  <a:lnTo>
                    <a:pt x="4838699" y="2137667"/>
                  </a:lnTo>
                  <a:lnTo>
                    <a:pt x="4864099" y="2174972"/>
                  </a:lnTo>
                  <a:lnTo>
                    <a:pt x="4940299" y="2250360"/>
                  </a:lnTo>
                  <a:lnTo>
                    <a:pt x="4965699" y="2288440"/>
                  </a:lnTo>
                  <a:lnTo>
                    <a:pt x="5003799" y="2326774"/>
                  </a:lnTo>
                  <a:lnTo>
                    <a:pt x="5029199" y="2365360"/>
                  </a:lnTo>
                  <a:lnTo>
                    <a:pt x="5067299" y="2404198"/>
                  </a:lnTo>
                  <a:lnTo>
                    <a:pt x="5092699" y="2443286"/>
                  </a:lnTo>
                  <a:lnTo>
                    <a:pt x="5130799" y="2482621"/>
                  </a:lnTo>
                  <a:lnTo>
                    <a:pt x="5156199" y="2522203"/>
                  </a:lnTo>
                  <a:lnTo>
                    <a:pt x="5194299" y="2562029"/>
                  </a:lnTo>
                  <a:lnTo>
                    <a:pt x="5219699" y="2602098"/>
                  </a:lnTo>
                  <a:lnTo>
                    <a:pt x="5257799" y="2642407"/>
                  </a:lnTo>
                  <a:lnTo>
                    <a:pt x="5308599" y="2723744"/>
                  </a:lnTo>
                  <a:lnTo>
                    <a:pt x="5346699" y="2764767"/>
                  </a:lnTo>
                  <a:lnTo>
                    <a:pt x="5422899" y="2889235"/>
                  </a:lnTo>
                  <a:lnTo>
                    <a:pt x="5460999" y="2931185"/>
                  </a:lnTo>
                  <a:lnTo>
                    <a:pt x="5537199" y="3058395"/>
                  </a:lnTo>
                  <a:lnTo>
                    <a:pt x="5689599" y="3318777"/>
                  </a:lnTo>
                  <a:lnTo>
                    <a:pt x="5867399" y="3632195"/>
                  </a:lnTo>
                  <a:lnTo>
                    <a:pt x="5880099" y="3677785"/>
                  </a:lnTo>
                  <a:lnTo>
                    <a:pt x="5956299" y="3815742"/>
                  </a:lnTo>
                  <a:lnTo>
                    <a:pt x="5968999" y="3862117"/>
                  </a:lnTo>
                  <a:lnTo>
                    <a:pt x="5994399" y="3908685"/>
                  </a:lnTo>
                  <a:lnTo>
                    <a:pt x="6007099" y="3955443"/>
                  </a:lnTo>
                  <a:lnTo>
                    <a:pt x="6057899" y="4049525"/>
                  </a:lnTo>
                  <a:lnTo>
                    <a:pt x="6070599" y="4096844"/>
                  </a:lnTo>
                  <a:lnTo>
                    <a:pt x="6095999" y="4144348"/>
                  </a:lnTo>
                  <a:lnTo>
                    <a:pt x="6121399" y="4239899"/>
                  </a:lnTo>
                  <a:lnTo>
                    <a:pt x="6146799" y="4287943"/>
                  </a:lnTo>
                  <a:lnTo>
                    <a:pt x="6159499" y="4336165"/>
                  </a:lnTo>
                  <a:lnTo>
                    <a:pt x="6184899" y="4384562"/>
                  </a:lnTo>
                  <a:lnTo>
                    <a:pt x="6210299" y="4481874"/>
                  </a:lnTo>
                  <a:lnTo>
                    <a:pt x="6235699" y="4530787"/>
                  </a:lnTo>
                  <a:lnTo>
                    <a:pt x="6311899" y="4827743"/>
                  </a:lnTo>
                  <a:lnTo>
                    <a:pt x="6337299" y="4877801"/>
                  </a:lnTo>
                  <a:lnTo>
                    <a:pt x="6375399" y="5028906"/>
                  </a:lnTo>
                  <a:lnTo>
                    <a:pt x="6375399" y="5079580"/>
                  </a:lnTo>
                  <a:lnTo>
                    <a:pt x="6438899" y="5335167"/>
                  </a:lnTo>
                  <a:lnTo>
                    <a:pt x="6438899" y="5386716"/>
                  </a:lnTo>
                  <a:lnTo>
                    <a:pt x="6464299" y="5490232"/>
                  </a:lnTo>
                  <a:lnTo>
                    <a:pt x="6464299" y="5542195"/>
                  </a:lnTo>
                  <a:lnTo>
                    <a:pt x="6489699" y="5646525"/>
                  </a:lnTo>
                  <a:lnTo>
                    <a:pt x="6489699" y="5698888"/>
                  </a:lnTo>
                  <a:lnTo>
                    <a:pt x="6502399" y="5751381"/>
                  </a:lnTo>
                  <a:lnTo>
                    <a:pt x="6502399" y="5804002"/>
                  </a:lnTo>
                  <a:lnTo>
                    <a:pt x="6515099" y="5856749"/>
                  </a:lnTo>
                  <a:lnTo>
                    <a:pt x="6515099" y="5962616"/>
                  </a:lnTo>
                  <a:lnTo>
                    <a:pt x="6527799" y="6015732"/>
                  </a:lnTo>
                  <a:lnTo>
                    <a:pt x="6527799" y="6122322"/>
                  </a:lnTo>
                  <a:lnTo>
                    <a:pt x="6540499" y="6175793"/>
                  </a:lnTo>
                  <a:lnTo>
                    <a:pt x="6540499" y="6464076"/>
                  </a:lnTo>
                  <a:lnTo>
                    <a:pt x="3632199" y="6464076"/>
                  </a:lnTo>
                  <a:lnTo>
                    <a:pt x="3632199" y="6408173"/>
                  </a:lnTo>
                  <a:lnTo>
                    <a:pt x="3619499" y="6360146"/>
                  </a:lnTo>
                  <a:lnTo>
                    <a:pt x="3619499" y="6217065"/>
                  </a:lnTo>
                  <a:lnTo>
                    <a:pt x="3606799" y="6169718"/>
                  </a:lnTo>
                  <a:lnTo>
                    <a:pt x="3606799" y="6122550"/>
                  </a:lnTo>
                  <a:lnTo>
                    <a:pt x="3594099" y="6075566"/>
                  </a:lnTo>
                  <a:lnTo>
                    <a:pt x="3594099" y="6028770"/>
                  </a:lnTo>
                  <a:lnTo>
                    <a:pt x="3581399" y="5982165"/>
                  </a:lnTo>
                  <a:lnTo>
                    <a:pt x="3581399" y="5935755"/>
                  </a:lnTo>
                  <a:lnTo>
                    <a:pt x="3555999" y="5843538"/>
                  </a:lnTo>
                  <a:lnTo>
                    <a:pt x="3555999" y="5797739"/>
                  </a:lnTo>
                  <a:lnTo>
                    <a:pt x="3416299" y="5308740"/>
                  </a:lnTo>
                  <a:lnTo>
                    <a:pt x="3390899" y="5265733"/>
                  </a:lnTo>
                  <a:lnTo>
                    <a:pt x="3365499" y="5180497"/>
                  </a:lnTo>
                  <a:lnTo>
                    <a:pt x="3340099" y="5138276"/>
                  </a:lnTo>
                  <a:lnTo>
                    <a:pt x="3327399" y="5096326"/>
                  </a:lnTo>
                  <a:lnTo>
                    <a:pt x="3301999" y="5054649"/>
                  </a:lnTo>
                  <a:lnTo>
                    <a:pt x="3289299" y="5013250"/>
                  </a:lnTo>
                  <a:lnTo>
                    <a:pt x="3263899" y="4972133"/>
                  </a:lnTo>
                  <a:lnTo>
                    <a:pt x="3251199" y="4931302"/>
                  </a:lnTo>
                  <a:lnTo>
                    <a:pt x="3225799" y="4890760"/>
                  </a:lnTo>
                  <a:lnTo>
                    <a:pt x="3213099" y="4850512"/>
                  </a:lnTo>
                  <a:lnTo>
                    <a:pt x="3136899" y="4731568"/>
                  </a:lnTo>
                  <a:lnTo>
                    <a:pt x="3111499" y="4692533"/>
                  </a:lnTo>
                  <a:lnTo>
                    <a:pt x="3098799" y="4653812"/>
                  </a:lnTo>
                  <a:lnTo>
                    <a:pt x="3022599" y="4539565"/>
                  </a:lnTo>
                  <a:lnTo>
                    <a:pt x="2946399" y="4428279"/>
                  </a:lnTo>
                  <a:lnTo>
                    <a:pt x="2895599" y="4355785"/>
                  </a:lnTo>
                  <a:lnTo>
                    <a:pt x="2857499" y="4320059"/>
                  </a:lnTo>
                  <a:lnTo>
                    <a:pt x="2806699" y="4249668"/>
                  </a:lnTo>
                  <a:lnTo>
                    <a:pt x="2781299" y="4215011"/>
                  </a:lnTo>
                  <a:lnTo>
                    <a:pt x="2743199" y="4180718"/>
                  </a:lnTo>
                  <a:lnTo>
                    <a:pt x="2692399" y="4113241"/>
                  </a:lnTo>
                  <a:lnTo>
                    <a:pt x="2654299" y="4080064"/>
                  </a:lnTo>
                  <a:lnTo>
                    <a:pt x="2628899" y="4047267"/>
                  </a:lnTo>
                  <a:lnTo>
                    <a:pt x="2590799" y="4014855"/>
                  </a:lnTo>
                  <a:lnTo>
                    <a:pt x="2565399" y="3982829"/>
                  </a:lnTo>
                  <a:lnTo>
                    <a:pt x="2527299" y="3951196"/>
                  </a:lnTo>
                  <a:lnTo>
                    <a:pt x="2501899" y="3919958"/>
                  </a:lnTo>
                  <a:lnTo>
                    <a:pt x="2463799" y="3889120"/>
                  </a:lnTo>
                  <a:lnTo>
                    <a:pt x="2438399" y="3858685"/>
                  </a:lnTo>
                  <a:lnTo>
                    <a:pt x="2400299" y="3828658"/>
                  </a:lnTo>
                  <a:lnTo>
                    <a:pt x="2362199" y="3799042"/>
                  </a:lnTo>
                  <a:lnTo>
                    <a:pt x="2336799" y="3769841"/>
                  </a:lnTo>
                  <a:lnTo>
                    <a:pt x="2298699" y="3741059"/>
                  </a:lnTo>
                  <a:lnTo>
                    <a:pt x="2260599" y="3712701"/>
                  </a:lnTo>
                  <a:lnTo>
                    <a:pt x="2222499" y="3684769"/>
                  </a:lnTo>
                  <a:lnTo>
                    <a:pt x="2197099" y="3657269"/>
                  </a:lnTo>
                  <a:lnTo>
                    <a:pt x="2158999" y="3630203"/>
                  </a:lnTo>
                  <a:lnTo>
                    <a:pt x="2120899" y="3603576"/>
                  </a:lnTo>
                  <a:lnTo>
                    <a:pt x="2082799" y="3577392"/>
                  </a:lnTo>
                  <a:lnTo>
                    <a:pt x="2044699" y="3551655"/>
                  </a:lnTo>
                  <a:lnTo>
                    <a:pt x="2006599" y="3526368"/>
                  </a:lnTo>
                  <a:lnTo>
                    <a:pt x="1968499" y="3501535"/>
                  </a:lnTo>
                  <a:lnTo>
                    <a:pt x="1930399" y="3477161"/>
                  </a:lnTo>
                  <a:lnTo>
                    <a:pt x="1892299" y="3453250"/>
                  </a:lnTo>
                  <a:lnTo>
                    <a:pt x="1854199" y="3429804"/>
                  </a:lnTo>
                  <a:lnTo>
                    <a:pt x="1816099" y="3406829"/>
                  </a:lnTo>
                  <a:lnTo>
                    <a:pt x="1777999" y="3384328"/>
                  </a:lnTo>
                  <a:lnTo>
                    <a:pt x="1739899" y="3362305"/>
                  </a:lnTo>
                  <a:lnTo>
                    <a:pt x="1701799" y="3340764"/>
                  </a:lnTo>
                  <a:lnTo>
                    <a:pt x="1650999" y="3319709"/>
                  </a:lnTo>
                  <a:lnTo>
                    <a:pt x="1612899" y="3299144"/>
                  </a:lnTo>
                  <a:lnTo>
                    <a:pt x="1574799" y="3279072"/>
                  </a:lnTo>
                  <a:lnTo>
                    <a:pt x="1536699" y="3259498"/>
                  </a:lnTo>
                  <a:lnTo>
                    <a:pt x="1498599" y="3240426"/>
                  </a:lnTo>
                  <a:lnTo>
                    <a:pt x="1447799" y="3221860"/>
                  </a:lnTo>
                  <a:lnTo>
                    <a:pt x="1409699" y="3203802"/>
                  </a:lnTo>
                  <a:lnTo>
                    <a:pt x="1371599" y="3186259"/>
                  </a:lnTo>
                  <a:lnTo>
                    <a:pt x="1320799" y="3169232"/>
                  </a:lnTo>
                  <a:lnTo>
                    <a:pt x="1282699" y="3152727"/>
                  </a:lnTo>
                  <a:lnTo>
                    <a:pt x="1244599" y="3136747"/>
                  </a:lnTo>
                  <a:lnTo>
                    <a:pt x="1193799" y="3121296"/>
                  </a:lnTo>
                  <a:lnTo>
                    <a:pt x="1155699" y="3106378"/>
                  </a:lnTo>
                  <a:lnTo>
                    <a:pt x="1104899" y="3091997"/>
                  </a:lnTo>
                  <a:lnTo>
                    <a:pt x="1066799" y="3078157"/>
                  </a:lnTo>
                  <a:lnTo>
                    <a:pt x="1015999" y="3064861"/>
                  </a:lnTo>
                  <a:lnTo>
                    <a:pt x="977899" y="3052114"/>
                  </a:lnTo>
                  <a:lnTo>
                    <a:pt x="927099" y="3039920"/>
                  </a:lnTo>
                  <a:lnTo>
                    <a:pt x="888999" y="3028283"/>
                  </a:lnTo>
                  <a:lnTo>
                    <a:pt x="838199" y="3017206"/>
                  </a:lnTo>
                  <a:lnTo>
                    <a:pt x="800099" y="3006693"/>
                  </a:lnTo>
                  <a:lnTo>
                    <a:pt x="749299" y="2996749"/>
                  </a:lnTo>
                  <a:lnTo>
                    <a:pt x="698499" y="2987377"/>
                  </a:lnTo>
                  <a:lnTo>
                    <a:pt x="660399" y="2978581"/>
                  </a:lnTo>
                  <a:lnTo>
                    <a:pt x="609599" y="2970366"/>
                  </a:lnTo>
                  <a:lnTo>
                    <a:pt x="571499" y="2962734"/>
                  </a:lnTo>
                  <a:lnTo>
                    <a:pt x="520699" y="2955691"/>
                  </a:lnTo>
                  <a:lnTo>
                    <a:pt x="469899" y="2949239"/>
                  </a:lnTo>
                  <a:lnTo>
                    <a:pt x="419099" y="2943383"/>
                  </a:lnTo>
                  <a:lnTo>
                    <a:pt x="380999" y="2938127"/>
                  </a:lnTo>
                  <a:lnTo>
                    <a:pt x="330199" y="2933474"/>
                  </a:lnTo>
                  <a:lnTo>
                    <a:pt x="279399" y="2929429"/>
                  </a:lnTo>
                  <a:lnTo>
                    <a:pt x="241299" y="2925996"/>
                  </a:lnTo>
                  <a:lnTo>
                    <a:pt x="190499" y="2923178"/>
                  </a:lnTo>
                  <a:lnTo>
                    <a:pt x="139699" y="2920979"/>
                  </a:lnTo>
                  <a:lnTo>
                    <a:pt x="88899" y="2919404"/>
                  </a:lnTo>
                  <a:lnTo>
                    <a:pt x="38099" y="2918456"/>
                  </a:lnTo>
                  <a:lnTo>
                    <a:pt x="0" y="291813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5" name="Google Shape;325;p10"/>
          <p:cNvSpPr txBox="1">
            <a:spLocks noGrp="1"/>
          </p:cNvSpPr>
          <p:nvPr>
            <p:ph type="title"/>
          </p:nvPr>
        </p:nvSpPr>
        <p:spPr>
          <a:xfrm>
            <a:off x="1015999" y="2476400"/>
            <a:ext cx="8350883" cy="149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600" dirty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Assignment</a:t>
            </a:r>
            <a:endParaRPr sz="96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6" name="Google Shape;326;p10"/>
          <p:cNvSpPr/>
          <p:nvPr/>
        </p:nvSpPr>
        <p:spPr>
          <a:xfrm>
            <a:off x="0" y="5"/>
            <a:ext cx="1685924" cy="16382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0"/>
          <p:cNvSpPr txBox="1"/>
          <p:nvPr/>
        </p:nvSpPr>
        <p:spPr>
          <a:xfrm>
            <a:off x="1016000" y="4076991"/>
            <a:ext cx="6468600" cy="366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rPr lang="en-US" sz="2950" b="0" i="0" u="none" strike="noStrike" cap="none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Please create a resume based on today class and this </a:t>
            </a:r>
            <a:r>
              <a:rPr lang="en-US" sz="2950" b="0" i="0" u="none" strike="noStrike" cap="none" dirty="0" err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youtube</a:t>
            </a:r>
            <a:r>
              <a:rPr lang="en-US" sz="2950" b="0" i="0" u="none" strike="noStrike" cap="none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video:</a:t>
            </a:r>
            <a:br>
              <a:rPr lang="en-US" sz="2950" b="0" i="0" u="none" strike="noStrike" cap="none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2950" b="0" i="0" u="none" strike="noStrike" cap="none" dirty="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5080" lvl="0" indent="0" algn="l" rtl="0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br>
              <a:rPr lang="en-US" sz="2950" b="0" i="0" u="none" strike="noStrike" cap="none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950" b="0" i="0" u="none" strike="noStrike" cap="none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https://www.youtube.com/watch?v=hJHvdBlSxug</a:t>
            </a:r>
            <a:endParaRPr lang="en-US" sz="2950" b="0" i="0" u="none" strike="noStrike" cap="none" dirty="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5080" lvl="0" indent="0" algn="l" rtl="0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endParaRPr sz="2950" b="0" i="0" u="none" strike="noStrike" cap="none" dirty="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8" name="Google Shape;328;p10"/>
          <p:cNvSpPr txBox="1"/>
          <p:nvPr/>
        </p:nvSpPr>
        <p:spPr>
          <a:xfrm>
            <a:off x="7729400" y="9742300"/>
            <a:ext cx="10395300" cy="475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r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lang="en-US" sz="2550" b="0" i="0" u="none" strike="noStrike" cap="none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Prepared by </a:t>
            </a:r>
            <a:r>
              <a:rPr lang="en-US" sz="255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Rizky Ramadhan</a:t>
            </a:r>
            <a:r>
              <a:rPr lang="en-US" sz="2550" b="0" i="0" u="none" strike="noStrike" cap="none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, for FWD by dibimbing.id</a:t>
            </a:r>
            <a:endParaRPr sz="255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10"/>
          <p:cNvGrpSpPr/>
          <p:nvPr/>
        </p:nvGrpSpPr>
        <p:grpSpPr>
          <a:xfrm>
            <a:off x="9937669" y="6"/>
            <a:ext cx="8350884" cy="10287217"/>
            <a:chOff x="9937669" y="6"/>
            <a:chExt cx="8350884" cy="10287217"/>
          </a:xfrm>
        </p:grpSpPr>
        <p:sp>
          <p:nvSpPr>
            <p:cNvPr id="322" name="Google Shape;322;p10"/>
            <p:cNvSpPr/>
            <p:nvPr/>
          </p:nvSpPr>
          <p:spPr>
            <a:xfrm>
              <a:off x="9937669" y="6"/>
              <a:ext cx="8350884" cy="10287000"/>
            </a:xfrm>
            <a:custGeom>
              <a:avLst/>
              <a:gdLst/>
              <a:ahLst/>
              <a:cxnLst/>
              <a:rect l="l" t="t" r="r" b="b"/>
              <a:pathLst>
                <a:path w="8350884" h="10287000" extrusionOk="0">
                  <a:moveTo>
                    <a:pt x="8350331" y="10286994"/>
                  </a:moveTo>
                  <a:lnTo>
                    <a:pt x="0" y="10286994"/>
                  </a:lnTo>
                  <a:lnTo>
                    <a:pt x="0" y="0"/>
                  </a:lnTo>
                  <a:lnTo>
                    <a:pt x="8350331" y="0"/>
                  </a:lnTo>
                  <a:lnTo>
                    <a:pt x="8350331" y="10286994"/>
                  </a:lnTo>
                  <a:close/>
                </a:path>
              </a:pathLst>
            </a:custGeom>
            <a:solidFill>
              <a:srgbClr val="48C4B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0"/>
            <p:cNvSpPr/>
            <p:nvPr/>
          </p:nvSpPr>
          <p:spPr>
            <a:xfrm>
              <a:off x="9944099" y="6"/>
              <a:ext cx="8343900" cy="10287000"/>
            </a:xfrm>
            <a:custGeom>
              <a:avLst/>
              <a:gdLst/>
              <a:ahLst/>
              <a:cxnLst/>
              <a:rect l="l" t="t" r="r" b="b"/>
              <a:pathLst>
                <a:path w="8343900" h="10287000" extrusionOk="0">
                  <a:moveTo>
                    <a:pt x="0" y="4580800"/>
                  </a:moveTo>
                  <a:lnTo>
                    <a:pt x="0" y="0"/>
                  </a:lnTo>
                  <a:lnTo>
                    <a:pt x="88899" y="344"/>
                  </a:lnTo>
                  <a:lnTo>
                    <a:pt x="165099" y="1377"/>
                  </a:lnTo>
                  <a:lnTo>
                    <a:pt x="253999" y="3096"/>
                  </a:lnTo>
                  <a:lnTo>
                    <a:pt x="342899" y="5498"/>
                  </a:lnTo>
                  <a:lnTo>
                    <a:pt x="419099" y="8580"/>
                  </a:lnTo>
                  <a:lnTo>
                    <a:pt x="507999" y="12339"/>
                  </a:lnTo>
                  <a:lnTo>
                    <a:pt x="596899" y="16773"/>
                  </a:lnTo>
                  <a:lnTo>
                    <a:pt x="673099" y="21880"/>
                  </a:lnTo>
                  <a:lnTo>
                    <a:pt x="761999" y="27657"/>
                  </a:lnTo>
                  <a:lnTo>
                    <a:pt x="838199" y="34100"/>
                  </a:lnTo>
                  <a:lnTo>
                    <a:pt x="927099" y="41208"/>
                  </a:lnTo>
                  <a:lnTo>
                    <a:pt x="1015999" y="48977"/>
                  </a:lnTo>
                  <a:lnTo>
                    <a:pt x="1092199" y="57406"/>
                  </a:lnTo>
                  <a:lnTo>
                    <a:pt x="1181099" y="66491"/>
                  </a:lnTo>
                  <a:lnTo>
                    <a:pt x="1257299" y="76230"/>
                  </a:lnTo>
                  <a:lnTo>
                    <a:pt x="1346199" y="86620"/>
                  </a:lnTo>
                  <a:lnTo>
                    <a:pt x="1422399" y="97658"/>
                  </a:lnTo>
                  <a:lnTo>
                    <a:pt x="1511299" y="109342"/>
                  </a:lnTo>
                  <a:lnTo>
                    <a:pt x="1587499" y="121670"/>
                  </a:lnTo>
                  <a:lnTo>
                    <a:pt x="1663699" y="134638"/>
                  </a:lnTo>
                  <a:lnTo>
                    <a:pt x="1752599" y="148244"/>
                  </a:lnTo>
                  <a:lnTo>
                    <a:pt x="1828799" y="162485"/>
                  </a:lnTo>
                  <a:lnTo>
                    <a:pt x="1917699" y="177359"/>
                  </a:lnTo>
                  <a:lnTo>
                    <a:pt x="1993899" y="192862"/>
                  </a:lnTo>
                  <a:lnTo>
                    <a:pt x="2070099" y="208993"/>
                  </a:lnTo>
                  <a:lnTo>
                    <a:pt x="2158999" y="225749"/>
                  </a:lnTo>
                  <a:lnTo>
                    <a:pt x="2235199" y="243127"/>
                  </a:lnTo>
                  <a:lnTo>
                    <a:pt x="2311399" y="261124"/>
                  </a:lnTo>
                  <a:lnTo>
                    <a:pt x="2387599" y="279737"/>
                  </a:lnTo>
                  <a:lnTo>
                    <a:pt x="2476499" y="298965"/>
                  </a:lnTo>
                  <a:lnTo>
                    <a:pt x="2552699" y="318804"/>
                  </a:lnTo>
                  <a:lnTo>
                    <a:pt x="2628899" y="339252"/>
                  </a:lnTo>
                  <a:lnTo>
                    <a:pt x="2705099" y="360306"/>
                  </a:lnTo>
                  <a:lnTo>
                    <a:pt x="2781299" y="381964"/>
                  </a:lnTo>
                  <a:lnTo>
                    <a:pt x="2870199" y="404223"/>
                  </a:lnTo>
                  <a:lnTo>
                    <a:pt x="2946399" y="427079"/>
                  </a:lnTo>
                  <a:lnTo>
                    <a:pt x="3022599" y="450531"/>
                  </a:lnTo>
                  <a:lnTo>
                    <a:pt x="3098799" y="474576"/>
                  </a:lnTo>
                  <a:lnTo>
                    <a:pt x="3174999" y="499212"/>
                  </a:lnTo>
                  <a:lnTo>
                    <a:pt x="3251199" y="524435"/>
                  </a:lnTo>
                  <a:lnTo>
                    <a:pt x="3327399" y="550242"/>
                  </a:lnTo>
                  <a:lnTo>
                    <a:pt x="3403599" y="576632"/>
                  </a:lnTo>
                  <a:lnTo>
                    <a:pt x="3479799" y="603602"/>
                  </a:lnTo>
                  <a:lnTo>
                    <a:pt x="3555999" y="631149"/>
                  </a:lnTo>
                  <a:lnTo>
                    <a:pt x="3632199" y="659270"/>
                  </a:lnTo>
                  <a:lnTo>
                    <a:pt x="3708399" y="687963"/>
                  </a:lnTo>
                  <a:lnTo>
                    <a:pt x="3784599" y="717225"/>
                  </a:lnTo>
                  <a:lnTo>
                    <a:pt x="3860799" y="747053"/>
                  </a:lnTo>
                  <a:lnTo>
                    <a:pt x="3924299" y="777445"/>
                  </a:lnTo>
                  <a:lnTo>
                    <a:pt x="4000499" y="808399"/>
                  </a:lnTo>
                  <a:lnTo>
                    <a:pt x="4076699" y="839910"/>
                  </a:lnTo>
                  <a:lnTo>
                    <a:pt x="4152899" y="871978"/>
                  </a:lnTo>
                  <a:lnTo>
                    <a:pt x="4229099" y="904599"/>
                  </a:lnTo>
                  <a:lnTo>
                    <a:pt x="4292599" y="937770"/>
                  </a:lnTo>
                  <a:lnTo>
                    <a:pt x="4368799" y="971489"/>
                  </a:lnTo>
                  <a:lnTo>
                    <a:pt x="4444999" y="1005753"/>
                  </a:lnTo>
                  <a:lnTo>
                    <a:pt x="4508499" y="1040560"/>
                  </a:lnTo>
                  <a:lnTo>
                    <a:pt x="4584699" y="1075907"/>
                  </a:lnTo>
                  <a:lnTo>
                    <a:pt x="4660899" y="1111791"/>
                  </a:lnTo>
                  <a:lnTo>
                    <a:pt x="4724399" y="1148210"/>
                  </a:lnTo>
                  <a:lnTo>
                    <a:pt x="4800599" y="1185161"/>
                  </a:lnTo>
                  <a:lnTo>
                    <a:pt x="4864099" y="1222641"/>
                  </a:lnTo>
                  <a:lnTo>
                    <a:pt x="4940299" y="1260648"/>
                  </a:lnTo>
                  <a:lnTo>
                    <a:pt x="5003799" y="1299179"/>
                  </a:lnTo>
                  <a:lnTo>
                    <a:pt x="5079999" y="1338231"/>
                  </a:lnTo>
                  <a:lnTo>
                    <a:pt x="5143499" y="1377802"/>
                  </a:lnTo>
                  <a:lnTo>
                    <a:pt x="5219699" y="1417890"/>
                  </a:lnTo>
                  <a:lnTo>
                    <a:pt x="5283199" y="1458490"/>
                  </a:lnTo>
                  <a:lnTo>
                    <a:pt x="5346699" y="1499602"/>
                  </a:lnTo>
                  <a:lnTo>
                    <a:pt x="5422899" y="1541221"/>
                  </a:lnTo>
                  <a:lnTo>
                    <a:pt x="5486399" y="1583347"/>
                  </a:lnTo>
                  <a:lnTo>
                    <a:pt x="5549899" y="1625975"/>
                  </a:lnTo>
                  <a:lnTo>
                    <a:pt x="5613399" y="1669103"/>
                  </a:lnTo>
                  <a:lnTo>
                    <a:pt x="5689599" y="1712729"/>
                  </a:lnTo>
                  <a:lnTo>
                    <a:pt x="5753099" y="1756850"/>
                  </a:lnTo>
                  <a:lnTo>
                    <a:pt x="5816599" y="1801463"/>
                  </a:lnTo>
                  <a:lnTo>
                    <a:pt x="5880099" y="1846566"/>
                  </a:lnTo>
                  <a:lnTo>
                    <a:pt x="5943599" y="1892155"/>
                  </a:lnTo>
                  <a:lnTo>
                    <a:pt x="6007099" y="1938230"/>
                  </a:lnTo>
                  <a:lnTo>
                    <a:pt x="6070599" y="1984785"/>
                  </a:lnTo>
                  <a:lnTo>
                    <a:pt x="6134099" y="2031820"/>
                  </a:lnTo>
                  <a:lnTo>
                    <a:pt x="6197599" y="2079331"/>
                  </a:lnTo>
                  <a:lnTo>
                    <a:pt x="6261099" y="2127316"/>
                  </a:lnTo>
                  <a:lnTo>
                    <a:pt x="6324599" y="2175773"/>
                  </a:lnTo>
                  <a:lnTo>
                    <a:pt x="6388099" y="2224697"/>
                  </a:lnTo>
                  <a:lnTo>
                    <a:pt x="6451599" y="2274088"/>
                  </a:lnTo>
                  <a:lnTo>
                    <a:pt x="6515099" y="2323941"/>
                  </a:lnTo>
                  <a:lnTo>
                    <a:pt x="6578599" y="2374255"/>
                  </a:lnTo>
                  <a:lnTo>
                    <a:pt x="6629399" y="2425027"/>
                  </a:lnTo>
                  <a:lnTo>
                    <a:pt x="6692899" y="2476254"/>
                  </a:lnTo>
                  <a:lnTo>
                    <a:pt x="6756399" y="2527934"/>
                  </a:lnTo>
                  <a:lnTo>
                    <a:pt x="6819899" y="2580064"/>
                  </a:lnTo>
                  <a:lnTo>
                    <a:pt x="6870699" y="2632641"/>
                  </a:lnTo>
                  <a:lnTo>
                    <a:pt x="6934199" y="2685662"/>
                  </a:lnTo>
                  <a:lnTo>
                    <a:pt x="6984999" y="2739126"/>
                  </a:lnTo>
                  <a:lnTo>
                    <a:pt x="7048499" y="2793029"/>
                  </a:lnTo>
                  <a:lnTo>
                    <a:pt x="7099299" y="2847369"/>
                  </a:lnTo>
                  <a:lnTo>
                    <a:pt x="7162799" y="2902142"/>
                  </a:lnTo>
                  <a:lnTo>
                    <a:pt x="7213599" y="2957347"/>
                  </a:lnTo>
                  <a:lnTo>
                    <a:pt x="7277099" y="3012981"/>
                  </a:lnTo>
                  <a:lnTo>
                    <a:pt x="7378699" y="3125524"/>
                  </a:lnTo>
                  <a:lnTo>
                    <a:pt x="7442199" y="3182429"/>
                  </a:lnTo>
                  <a:lnTo>
                    <a:pt x="7543799" y="3297489"/>
                  </a:lnTo>
                  <a:lnTo>
                    <a:pt x="7607299" y="3355640"/>
                  </a:lnTo>
                  <a:lnTo>
                    <a:pt x="7658099" y="3414201"/>
                  </a:lnTo>
                  <a:lnTo>
                    <a:pt x="7810499" y="3592318"/>
                  </a:lnTo>
                  <a:lnTo>
                    <a:pt x="7962899" y="3774033"/>
                  </a:lnTo>
                  <a:lnTo>
                    <a:pt x="8115299" y="3959272"/>
                  </a:lnTo>
                  <a:lnTo>
                    <a:pt x="8153399" y="4021790"/>
                  </a:lnTo>
                  <a:lnTo>
                    <a:pt x="8305799" y="4211618"/>
                  </a:lnTo>
                  <a:lnTo>
                    <a:pt x="8343899" y="4275645"/>
                  </a:lnTo>
                  <a:lnTo>
                    <a:pt x="8343899" y="10286993"/>
                  </a:lnTo>
                  <a:lnTo>
                    <a:pt x="5702299" y="10286993"/>
                  </a:lnTo>
                  <a:lnTo>
                    <a:pt x="5702299" y="9950013"/>
                  </a:lnTo>
                  <a:lnTo>
                    <a:pt x="5689599" y="9902280"/>
                  </a:lnTo>
                  <a:lnTo>
                    <a:pt x="5689599" y="9807137"/>
                  </a:lnTo>
                  <a:lnTo>
                    <a:pt x="5676899" y="9759729"/>
                  </a:lnTo>
                  <a:lnTo>
                    <a:pt x="5676899" y="9665250"/>
                  </a:lnTo>
                  <a:lnTo>
                    <a:pt x="5664199" y="9618182"/>
                  </a:lnTo>
                  <a:lnTo>
                    <a:pt x="5664199" y="9571231"/>
                  </a:lnTo>
                  <a:lnTo>
                    <a:pt x="5651499" y="9524397"/>
                  </a:lnTo>
                  <a:lnTo>
                    <a:pt x="5651499" y="9477683"/>
                  </a:lnTo>
                  <a:lnTo>
                    <a:pt x="5638799" y="9431090"/>
                  </a:lnTo>
                  <a:lnTo>
                    <a:pt x="5638799" y="9384619"/>
                  </a:lnTo>
                  <a:lnTo>
                    <a:pt x="5613399" y="9292052"/>
                  </a:lnTo>
                  <a:lnTo>
                    <a:pt x="5613399" y="9245959"/>
                  </a:lnTo>
                  <a:lnTo>
                    <a:pt x="5587999" y="9154162"/>
                  </a:lnTo>
                  <a:lnTo>
                    <a:pt x="5587999" y="9108461"/>
                  </a:lnTo>
                  <a:lnTo>
                    <a:pt x="5537199" y="8927009"/>
                  </a:lnTo>
                  <a:lnTo>
                    <a:pt x="5537199" y="8881992"/>
                  </a:lnTo>
                  <a:lnTo>
                    <a:pt x="5435599" y="8527093"/>
                  </a:lnTo>
                  <a:lnTo>
                    <a:pt x="5410199" y="8483409"/>
                  </a:lnTo>
                  <a:lnTo>
                    <a:pt x="5359399" y="8310246"/>
                  </a:lnTo>
                  <a:lnTo>
                    <a:pt x="5333999" y="8267357"/>
                  </a:lnTo>
                  <a:lnTo>
                    <a:pt x="5308599" y="8182072"/>
                  </a:lnTo>
                  <a:lnTo>
                    <a:pt x="5283199" y="8139680"/>
                  </a:lnTo>
                  <a:lnTo>
                    <a:pt x="5257799" y="8055402"/>
                  </a:lnTo>
                  <a:lnTo>
                    <a:pt x="5232399" y="8013520"/>
                  </a:lnTo>
                  <a:lnTo>
                    <a:pt x="5219699" y="7971812"/>
                  </a:lnTo>
                  <a:lnTo>
                    <a:pt x="5194299" y="7930278"/>
                  </a:lnTo>
                  <a:lnTo>
                    <a:pt x="5181599" y="7888921"/>
                  </a:lnTo>
                  <a:lnTo>
                    <a:pt x="5156199" y="7847742"/>
                  </a:lnTo>
                  <a:lnTo>
                    <a:pt x="5143499" y="7806743"/>
                  </a:lnTo>
                  <a:lnTo>
                    <a:pt x="5118099" y="7765925"/>
                  </a:lnTo>
                  <a:lnTo>
                    <a:pt x="5105399" y="7725289"/>
                  </a:lnTo>
                  <a:lnTo>
                    <a:pt x="5054599" y="7644574"/>
                  </a:lnTo>
                  <a:lnTo>
                    <a:pt x="5041899" y="7604497"/>
                  </a:lnTo>
                  <a:lnTo>
                    <a:pt x="4991099" y="7524913"/>
                  </a:lnTo>
                  <a:lnTo>
                    <a:pt x="4978399" y="7485408"/>
                  </a:lnTo>
                  <a:lnTo>
                    <a:pt x="4851399" y="7290826"/>
                  </a:lnTo>
                  <a:lnTo>
                    <a:pt x="4838699" y="7252509"/>
                  </a:lnTo>
                  <a:lnTo>
                    <a:pt x="4711699" y="7064008"/>
                  </a:lnTo>
                  <a:lnTo>
                    <a:pt x="4610099" y="6917003"/>
                  </a:lnTo>
                  <a:lnTo>
                    <a:pt x="4584699" y="6880792"/>
                  </a:lnTo>
                  <a:lnTo>
                    <a:pt x="4546599" y="6844800"/>
                  </a:lnTo>
                  <a:lnTo>
                    <a:pt x="4444999" y="6703059"/>
                  </a:lnTo>
                  <a:lnTo>
                    <a:pt x="4406899" y="6668187"/>
                  </a:lnTo>
                  <a:lnTo>
                    <a:pt x="4330699" y="6564953"/>
                  </a:lnTo>
                  <a:lnTo>
                    <a:pt x="4292599" y="6531007"/>
                  </a:lnTo>
                  <a:lnTo>
                    <a:pt x="4241799" y="6463821"/>
                  </a:lnTo>
                  <a:lnTo>
                    <a:pt x="4203699" y="6430585"/>
                  </a:lnTo>
                  <a:lnTo>
                    <a:pt x="4178299" y="6397588"/>
                  </a:lnTo>
                  <a:lnTo>
                    <a:pt x="4140199" y="6364834"/>
                  </a:lnTo>
                  <a:lnTo>
                    <a:pt x="4114799" y="6332322"/>
                  </a:lnTo>
                  <a:lnTo>
                    <a:pt x="4076699" y="6300055"/>
                  </a:lnTo>
                  <a:lnTo>
                    <a:pt x="4051299" y="6268034"/>
                  </a:lnTo>
                  <a:lnTo>
                    <a:pt x="4013199" y="6236261"/>
                  </a:lnTo>
                  <a:lnTo>
                    <a:pt x="3987799" y="6204738"/>
                  </a:lnTo>
                  <a:lnTo>
                    <a:pt x="3949699" y="6173465"/>
                  </a:lnTo>
                  <a:lnTo>
                    <a:pt x="3924299" y="6142445"/>
                  </a:lnTo>
                  <a:lnTo>
                    <a:pt x="3886199" y="6111680"/>
                  </a:lnTo>
                  <a:lnTo>
                    <a:pt x="3860799" y="6081170"/>
                  </a:lnTo>
                  <a:lnTo>
                    <a:pt x="3822699" y="6050917"/>
                  </a:lnTo>
                  <a:lnTo>
                    <a:pt x="3784599" y="6020923"/>
                  </a:lnTo>
                  <a:lnTo>
                    <a:pt x="3759199" y="5991190"/>
                  </a:lnTo>
                  <a:lnTo>
                    <a:pt x="3721099" y="5961719"/>
                  </a:lnTo>
                  <a:lnTo>
                    <a:pt x="3682999" y="5932512"/>
                  </a:lnTo>
                  <a:lnTo>
                    <a:pt x="3657599" y="5903570"/>
                  </a:lnTo>
                  <a:lnTo>
                    <a:pt x="3619499" y="5874894"/>
                  </a:lnTo>
                  <a:lnTo>
                    <a:pt x="3581399" y="5846488"/>
                  </a:lnTo>
                  <a:lnTo>
                    <a:pt x="3543299" y="5818351"/>
                  </a:lnTo>
                  <a:lnTo>
                    <a:pt x="3517899" y="5790486"/>
                  </a:lnTo>
                  <a:lnTo>
                    <a:pt x="3479799" y="5762894"/>
                  </a:lnTo>
                  <a:lnTo>
                    <a:pt x="3441699" y="5735577"/>
                  </a:lnTo>
                  <a:lnTo>
                    <a:pt x="3403599" y="5708536"/>
                  </a:lnTo>
                  <a:lnTo>
                    <a:pt x="3365499" y="5681773"/>
                  </a:lnTo>
                  <a:lnTo>
                    <a:pt x="3327399" y="5655289"/>
                  </a:lnTo>
                  <a:lnTo>
                    <a:pt x="3301999" y="5629087"/>
                  </a:lnTo>
                  <a:lnTo>
                    <a:pt x="3263899" y="5603168"/>
                  </a:lnTo>
                  <a:lnTo>
                    <a:pt x="3225799" y="5577532"/>
                  </a:lnTo>
                  <a:lnTo>
                    <a:pt x="3187699" y="5552183"/>
                  </a:lnTo>
                  <a:lnTo>
                    <a:pt x="3149599" y="5527121"/>
                  </a:lnTo>
                  <a:lnTo>
                    <a:pt x="3111499" y="5502348"/>
                  </a:lnTo>
                  <a:lnTo>
                    <a:pt x="3073399" y="5477866"/>
                  </a:lnTo>
                  <a:lnTo>
                    <a:pt x="3035299" y="5453676"/>
                  </a:lnTo>
                  <a:lnTo>
                    <a:pt x="2997199" y="5429780"/>
                  </a:lnTo>
                  <a:lnTo>
                    <a:pt x="2959099" y="5406179"/>
                  </a:lnTo>
                  <a:lnTo>
                    <a:pt x="2920999" y="5382875"/>
                  </a:lnTo>
                  <a:lnTo>
                    <a:pt x="2882899" y="5359869"/>
                  </a:lnTo>
                  <a:lnTo>
                    <a:pt x="2844799" y="5337164"/>
                  </a:lnTo>
                  <a:lnTo>
                    <a:pt x="2806699" y="5314760"/>
                  </a:lnTo>
                  <a:lnTo>
                    <a:pt x="2755899" y="5292660"/>
                  </a:lnTo>
                  <a:lnTo>
                    <a:pt x="2717799" y="5270865"/>
                  </a:lnTo>
                  <a:lnTo>
                    <a:pt x="2679699" y="5249376"/>
                  </a:lnTo>
                  <a:lnTo>
                    <a:pt x="2641599" y="5228195"/>
                  </a:lnTo>
                  <a:lnTo>
                    <a:pt x="2603499" y="5207324"/>
                  </a:lnTo>
                  <a:lnTo>
                    <a:pt x="2565399" y="5186764"/>
                  </a:lnTo>
                  <a:lnTo>
                    <a:pt x="2527299" y="5166517"/>
                  </a:lnTo>
                  <a:lnTo>
                    <a:pt x="2476499" y="5146584"/>
                  </a:lnTo>
                  <a:lnTo>
                    <a:pt x="2438399" y="5126967"/>
                  </a:lnTo>
                  <a:lnTo>
                    <a:pt x="2400299" y="5107668"/>
                  </a:lnTo>
                  <a:lnTo>
                    <a:pt x="2362199" y="5088687"/>
                  </a:lnTo>
                  <a:lnTo>
                    <a:pt x="2311399" y="5070028"/>
                  </a:lnTo>
                  <a:lnTo>
                    <a:pt x="2273299" y="5051691"/>
                  </a:lnTo>
                  <a:lnTo>
                    <a:pt x="2235199" y="5033678"/>
                  </a:lnTo>
                  <a:lnTo>
                    <a:pt x="2184399" y="5015990"/>
                  </a:lnTo>
                  <a:lnTo>
                    <a:pt x="2146299" y="4998629"/>
                  </a:lnTo>
                  <a:lnTo>
                    <a:pt x="2108199" y="4981597"/>
                  </a:lnTo>
                  <a:lnTo>
                    <a:pt x="2057399" y="4964896"/>
                  </a:lnTo>
                  <a:lnTo>
                    <a:pt x="2019299" y="4948526"/>
                  </a:lnTo>
                  <a:lnTo>
                    <a:pt x="1981199" y="4932489"/>
                  </a:lnTo>
                  <a:lnTo>
                    <a:pt x="1930399" y="4916787"/>
                  </a:lnTo>
                  <a:lnTo>
                    <a:pt x="1892299" y="4901422"/>
                  </a:lnTo>
                  <a:lnTo>
                    <a:pt x="1841499" y="4886396"/>
                  </a:lnTo>
                  <a:lnTo>
                    <a:pt x="1803399" y="4871709"/>
                  </a:lnTo>
                  <a:lnTo>
                    <a:pt x="1765299" y="4857363"/>
                  </a:lnTo>
                  <a:lnTo>
                    <a:pt x="1714499" y="4843360"/>
                  </a:lnTo>
                  <a:lnTo>
                    <a:pt x="1676399" y="4829702"/>
                  </a:lnTo>
                  <a:lnTo>
                    <a:pt x="1625599" y="4816389"/>
                  </a:lnTo>
                  <a:lnTo>
                    <a:pt x="1587499" y="4803425"/>
                  </a:lnTo>
                  <a:lnTo>
                    <a:pt x="1536699" y="4790809"/>
                  </a:lnTo>
                  <a:lnTo>
                    <a:pt x="1498599" y="4778545"/>
                  </a:lnTo>
                  <a:lnTo>
                    <a:pt x="1447799" y="4766633"/>
                  </a:lnTo>
                  <a:lnTo>
                    <a:pt x="1409699" y="4755074"/>
                  </a:lnTo>
                  <a:lnTo>
                    <a:pt x="1358899" y="4743872"/>
                  </a:lnTo>
                  <a:lnTo>
                    <a:pt x="1320799" y="4733027"/>
                  </a:lnTo>
                  <a:lnTo>
                    <a:pt x="1269999" y="4722540"/>
                  </a:lnTo>
                  <a:lnTo>
                    <a:pt x="1219199" y="4712414"/>
                  </a:lnTo>
                  <a:lnTo>
                    <a:pt x="1181099" y="4702649"/>
                  </a:lnTo>
                  <a:lnTo>
                    <a:pt x="1130299" y="4693248"/>
                  </a:lnTo>
                  <a:lnTo>
                    <a:pt x="1092199" y="4684213"/>
                  </a:lnTo>
                  <a:lnTo>
                    <a:pt x="1041399" y="4675544"/>
                  </a:lnTo>
                  <a:lnTo>
                    <a:pt x="990599" y="4667243"/>
                  </a:lnTo>
                  <a:lnTo>
                    <a:pt x="952499" y="4659312"/>
                  </a:lnTo>
                  <a:lnTo>
                    <a:pt x="901699" y="4651752"/>
                  </a:lnTo>
                  <a:lnTo>
                    <a:pt x="850899" y="4644566"/>
                  </a:lnTo>
                  <a:lnTo>
                    <a:pt x="812799" y="4637754"/>
                  </a:lnTo>
                  <a:lnTo>
                    <a:pt x="761999" y="4631318"/>
                  </a:lnTo>
                  <a:lnTo>
                    <a:pt x="711199" y="4625260"/>
                  </a:lnTo>
                  <a:lnTo>
                    <a:pt x="673099" y="4619582"/>
                  </a:lnTo>
                  <a:lnTo>
                    <a:pt x="622299" y="4614284"/>
                  </a:lnTo>
                  <a:lnTo>
                    <a:pt x="571499" y="4609369"/>
                  </a:lnTo>
                  <a:lnTo>
                    <a:pt x="533399" y="4604838"/>
                  </a:lnTo>
                  <a:lnTo>
                    <a:pt x="482599" y="4600692"/>
                  </a:lnTo>
                  <a:lnTo>
                    <a:pt x="431799" y="4596934"/>
                  </a:lnTo>
                  <a:lnTo>
                    <a:pt x="380999" y="4593565"/>
                  </a:lnTo>
                  <a:lnTo>
                    <a:pt x="342899" y="4590586"/>
                  </a:lnTo>
                  <a:lnTo>
                    <a:pt x="292099" y="4588000"/>
                  </a:lnTo>
                  <a:lnTo>
                    <a:pt x="241299" y="4585806"/>
                  </a:lnTo>
                  <a:lnTo>
                    <a:pt x="190499" y="4584008"/>
                  </a:lnTo>
                  <a:lnTo>
                    <a:pt x="139699" y="4582607"/>
                  </a:lnTo>
                  <a:lnTo>
                    <a:pt x="101599" y="4581605"/>
                  </a:lnTo>
                  <a:lnTo>
                    <a:pt x="50799" y="4581002"/>
                  </a:lnTo>
                  <a:lnTo>
                    <a:pt x="0" y="45808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0"/>
            <p:cNvSpPr/>
            <p:nvPr/>
          </p:nvSpPr>
          <p:spPr>
            <a:xfrm>
              <a:off x="9949694" y="3822923"/>
              <a:ext cx="6540500" cy="6464300"/>
            </a:xfrm>
            <a:custGeom>
              <a:avLst/>
              <a:gdLst/>
              <a:ahLst/>
              <a:cxnLst/>
              <a:rect l="l" t="t" r="r" b="b"/>
              <a:pathLst>
                <a:path w="6540500" h="6464300" extrusionOk="0">
                  <a:moveTo>
                    <a:pt x="0" y="2918139"/>
                  </a:moveTo>
                  <a:lnTo>
                    <a:pt x="0" y="0"/>
                  </a:lnTo>
                  <a:lnTo>
                    <a:pt x="50799" y="219"/>
                  </a:lnTo>
                  <a:lnTo>
                    <a:pt x="101599" y="877"/>
                  </a:lnTo>
                  <a:lnTo>
                    <a:pt x="152399" y="1972"/>
                  </a:lnTo>
                  <a:lnTo>
                    <a:pt x="215899" y="3502"/>
                  </a:lnTo>
                  <a:lnTo>
                    <a:pt x="266699" y="5465"/>
                  </a:lnTo>
                  <a:lnTo>
                    <a:pt x="317499" y="7860"/>
                  </a:lnTo>
                  <a:lnTo>
                    <a:pt x="368299" y="10685"/>
                  </a:lnTo>
                  <a:lnTo>
                    <a:pt x="419099" y="13938"/>
                  </a:lnTo>
                  <a:lnTo>
                    <a:pt x="482599" y="17618"/>
                  </a:lnTo>
                  <a:lnTo>
                    <a:pt x="533399" y="21723"/>
                  </a:lnTo>
                  <a:lnTo>
                    <a:pt x="584199" y="26251"/>
                  </a:lnTo>
                  <a:lnTo>
                    <a:pt x="634999" y="31200"/>
                  </a:lnTo>
                  <a:lnTo>
                    <a:pt x="685799" y="36570"/>
                  </a:lnTo>
                  <a:lnTo>
                    <a:pt x="749299" y="42357"/>
                  </a:lnTo>
                  <a:lnTo>
                    <a:pt x="800099" y="48561"/>
                  </a:lnTo>
                  <a:lnTo>
                    <a:pt x="850899" y="55180"/>
                  </a:lnTo>
                  <a:lnTo>
                    <a:pt x="901699" y="62212"/>
                  </a:lnTo>
                  <a:lnTo>
                    <a:pt x="952499" y="69655"/>
                  </a:lnTo>
                  <a:lnTo>
                    <a:pt x="1003299" y="77508"/>
                  </a:lnTo>
                  <a:lnTo>
                    <a:pt x="1054099" y="85769"/>
                  </a:lnTo>
                  <a:lnTo>
                    <a:pt x="1104899" y="94437"/>
                  </a:lnTo>
                  <a:lnTo>
                    <a:pt x="1155699" y="103509"/>
                  </a:lnTo>
                  <a:lnTo>
                    <a:pt x="1206499" y="112984"/>
                  </a:lnTo>
                  <a:lnTo>
                    <a:pt x="1269999" y="122860"/>
                  </a:lnTo>
                  <a:lnTo>
                    <a:pt x="1320799" y="133136"/>
                  </a:lnTo>
                  <a:lnTo>
                    <a:pt x="1371599" y="143810"/>
                  </a:lnTo>
                  <a:lnTo>
                    <a:pt x="1422399" y="154881"/>
                  </a:lnTo>
                  <a:lnTo>
                    <a:pt x="1473199" y="166345"/>
                  </a:lnTo>
                  <a:lnTo>
                    <a:pt x="1523999" y="178203"/>
                  </a:lnTo>
                  <a:lnTo>
                    <a:pt x="1574799" y="190452"/>
                  </a:lnTo>
                  <a:lnTo>
                    <a:pt x="1625599" y="203090"/>
                  </a:lnTo>
                  <a:lnTo>
                    <a:pt x="1663699" y="216116"/>
                  </a:lnTo>
                  <a:lnTo>
                    <a:pt x="1714499" y="229529"/>
                  </a:lnTo>
                  <a:lnTo>
                    <a:pt x="1765299" y="243325"/>
                  </a:lnTo>
                  <a:lnTo>
                    <a:pt x="1816099" y="257505"/>
                  </a:lnTo>
                  <a:lnTo>
                    <a:pt x="1866899" y="272065"/>
                  </a:lnTo>
                  <a:lnTo>
                    <a:pt x="1917699" y="287005"/>
                  </a:lnTo>
                  <a:lnTo>
                    <a:pt x="1968499" y="302323"/>
                  </a:lnTo>
                  <a:lnTo>
                    <a:pt x="2019299" y="318016"/>
                  </a:lnTo>
                  <a:lnTo>
                    <a:pt x="2070099" y="334084"/>
                  </a:lnTo>
                  <a:lnTo>
                    <a:pt x="2108199" y="350525"/>
                  </a:lnTo>
                  <a:lnTo>
                    <a:pt x="2158999" y="367336"/>
                  </a:lnTo>
                  <a:lnTo>
                    <a:pt x="2209799" y="384517"/>
                  </a:lnTo>
                  <a:lnTo>
                    <a:pt x="2260599" y="402065"/>
                  </a:lnTo>
                  <a:lnTo>
                    <a:pt x="2311399" y="419980"/>
                  </a:lnTo>
                  <a:lnTo>
                    <a:pt x="2349499" y="438258"/>
                  </a:lnTo>
                  <a:lnTo>
                    <a:pt x="2400299" y="456899"/>
                  </a:lnTo>
                  <a:lnTo>
                    <a:pt x="2451099" y="475901"/>
                  </a:lnTo>
                  <a:lnTo>
                    <a:pt x="2501899" y="495261"/>
                  </a:lnTo>
                  <a:lnTo>
                    <a:pt x="2539999" y="514980"/>
                  </a:lnTo>
                  <a:lnTo>
                    <a:pt x="2590799" y="535054"/>
                  </a:lnTo>
                  <a:lnTo>
                    <a:pt x="2641599" y="555482"/>
                  </a:lnTo>
                  <a:lnTo>
                    <a:pt x="2679699" y="576263"/>
                  </a:lnTo>
                  <a:lnTo>
                    <a:pt x="2730499" y="597394"/>
                  </a:lnTo>
                  <a:lnTo>
                    <a:pt x="2781299" y="618874"/>
                  </a:lnTo>
                  <a:lnTo>
                    <a:pt x="2819399" y="640702"/>
                  </a:lnTo>
                  <a:lnTo>
                    <a:pt x="2870199" y="662875"/>
                  </a:lnTo>
                  <a:lnTo>
                    <a:pt x="2920999" y="685393"/>
                  </a:lnTo>
                  <a:lnTo>
                    <a:pt x="2959099" y="708252"/>
                  </a:lnTo>
                  <a:lnTo>
                    <a:pt x="3009899" y="731452"/>
                  </a:lnTo>
                  <a:lnTo>
                    <a:pt x="3047999" y="754991"/>
                  </a:lnTo>
                  <a:lnTo>
                    <a:pt x="3098799" y="778868"/>
                  </a:lnTo>
                  <a:lnTo>
                    <a:pt x="3136899" y="803079"/>
                  </a:lnTo>
                  <a:lnTo>
                    <a:pt x="3187699" y="827625"/>
                  </a:lnTo>
                  <a:lnTo>
                    <a:pt x="3225799" y="852503"/>
                  </a:lnTo>
                  <a:lnTo>
                    <a:pt x="3276599" y="877711"/>
                  </a:lnTo>
                  <a:lnTo>
                    <a:pt x="3314699" y="903248"/>
                  </a:lnTo>
                  <a:lnTo>
                    <a:pt x="3365499" y="929112"/>
                  </a:lnTo>
                  <a:lnTo>
                    <a:pt x="3403599" y="955302"/>
                  </a:lnTo>
                  <a:lnTo>
                    <a:pt x="3441699" y="981815"/>
                  </a:lnTo>
                  <a:lnTo>
                    <a:pt x="3492499" y="1008650"/>
                  </a:lnTo>
                  <a:lnTo>
                    <a:pt x="3530599" y="1035806"/>
                  </a:lnTo>
                  <a:lnTo>
                    <a:pt x="3568699" y="1063280"/>
                  </a:lnTo>
                  <a:lnTo>
                    <a:pt x="3619499" y="1091072"/>
                  </a:lnTo>
                  <a:lnTo>
                    <a:pt x="3657599" y="1119178"/>
                  </a:lnTo>
                  <a:lnTo>
                    <a:pt x="3695699" y="1147598"/>
                  </a:lnTo>
                  <a:lnTo>
                    <a:pt x="3746499" y="1176331"/>
                  </a:lnTo>
                  <a:lnTo>
                    <a:pt x="3784599" y="1205373"/>
                  </a:lnTo>
                  <a:lnTo>
                    <a:pt x="3822699" y="1234724"/>
                  </a:lnTo>
                  <a:lnTo>
                    <a:pt x="3860799" y="1264382"/>
                  </a:lnTo>
                  <a:lnTo>
                    <a:pt x="3898899" y="1294345"/>
                  </a:lnTo>
                  <a:lnTo>
                    <a:pt x="3949699" y="1324611"/>
                  </a:lnTo>
                  <a:lnTo>
                    <a:pt x="3987799" y="1355179"/>
                  </a:lnTo>
                  <a:lnTo>
                    <a:pt x="4025899" y="1386048"/>
                  </a:lnTo>
                  <a:lnTo>
                    <a:pt x="4063999" y="1417214"/>
                  </a:lnTo>
                  <a:lnTo>
                    <a:pt x="4102099" y="1448678"/>
                  </a:lnTo>
                  <a:lnTo>
                    <a:pt x="4140199" y="1480436"/>
                  </a:lnTo>
                  <a:lnTo>
                    <a:pt x="4178299" y="1512488"/>
                  </a:lnTo>
                  <a:lnTo>
                    <a:pt x="4216399" y="1544832"/>
                  </a:lnTo>
                  <a:lnTo>
                    <a:pt x="4254499" y="1577466"/>
                  </a:lnTo>
                  <a:lnTo>
                    <a:pt x="4292599" y="1610388"/>
                  </a:lnTo>
                  <a:lnTo>
                    <a:pt x="4368799" y="1677090"/>
                  </a:lnTo>
                  <a:lnTo>
                    <a:pt x="4444999" y="1744925"/>
                  </a:lnTo>
                  <a:lnTo>
                    <a:pt x="4521199" y="1813879"/>
                  </a:lnTo>
                  <a:lnTo>
                    <a:pt x="4597399" y="1883940"/>
                  </a:lnTo>
                  <a:lnTo>
                    <a:pt x="4622799" y="1919380"/>
                  </a:lnTo>
                  <a:lnTo>
                    <a:pt x="4660899" y="1955093"/>
                  </a:lnTo>
                  <a:lnTo>
                    <a:pt x="4737099" y="2027325"/>
                  </a:lnTo>
                  <a:lnTo>
                    <a:pt x="4762499" y="2063841"/>
                  </a:lnTo>
                  <a:lnTo>
                    <a:pt x="4838699" y="2137667"/>
                  </a:lnTo>
                  <a:lnTo>
                    <a:pt x="4864099" y="2174972"/>
                  </a:lnTo>
                  <a:lnTo>
                    <a:pt x="4940299" y="2250360"/>
                  </a:lnTo>
                  <a:lnTo>
                    <a:pt x="4965699" y="2288440"/>
                  </a:lnTo>
                  <a:lnTo>
                    <a:pt x="5003799" y="2326774"/>
                  </a:lnTo>
                  <a:lnTo>
                    <a:pt x="5029199" y="2365360"/>
                  </a:lnTo>
                  <a:lnTo>
                    <a:pt x="5067299" y="2404198"/>
                  </a:lnTo>
                  <a:lnTo>
                    <a:pt x="5092699" y="2443286"/>
                  </a:lnTo>
                  <a:lnTo>
                    <a:pt x="5130799" y="2482621"/>
                  </a:lnTo>
                  <a:lnTo>
                    <a:pt x="5156199" y="2522203"/>
                  </a:lnTo>
                  <a:lnTo>
                    <a:pt x="5194299" y="2562029"/>
                  </a:lnTo>
                  <a:lnTo>
                    <a:pt x="5219699" y="2602098"/>
                  </a:lnTo>
                  <a:lnTo>
                    <a:pt x="5257799" y="2642407"/>
                  </a:lnTo>
                  <a:lnTo>
                    <a:pt x="5308599" y="2723744"/>
                  </a:lnTo>
                  <a:lnTo>
                    <a:pt x="5346699" y="2764767"/>
                  </a:lnTo>
                  <a:lnTo>
                    <a:pt x="5422899" y="2889235"/>
                  </a:lnTo>
                  <a:lnTo>
                    <a:pt x="5460999" y="2931185"/>
                  </a:lnTo>
                  <a:lnTo>
                    <a:pt x="5537199" y="3058395"/>
                  </a:lnTo>
                  <a:lnTo>
                    <a:pt x="5689599" y="3318777"/>
                  </a:lnTo>
                  <a:lnTo>
                    <a:pt x="5867399" y="3632195"/>
                  </a:lnTo>
                  <a:lnTo>
                    <a:pt x="5880099" y="3677785"/>
                  </a:lnTo>
                  <a:lnTo>
                    <a:pt x="5956299" y="3815742"/>
                  </a:lnTo>
                  <a:lnTo>
                    <a:pt x="5968999" y="3862117"/>
                  </a:lnTo>
                  <a:lnTo>
                    <a:pt x="5994399" y="3908685"/>
                  </a:lnTo>
                  <a:lnTo>
                    <a:pt x="6007099" y="3955443"/>
                  </a:lnTo>
                  <a:lnTo>
                    <a:pt x="6057899" y="4049525"/>
                  </a:lnTo>
                  <a:lnTo>
                    <a:pt x="6070599" y="4096844"/>
                  </a:lnTo>
                  <a:lnTo>
                    <a:pt x="6095999" y="4144348"/>
                  </a:lnTo>
                  <a:lnTo>
                    <a:pt x="6121399" y="4239899"/>
                  </a:lnTo>
                  <a:lnTo>
                    <a:pt x="6146799" y="4287943"/>
                  </a:lnTo>
                  <a:lnTo>
                    <a:pt x="6159499" y="4336165"/>
                  </a:lnTo>
                  <a:lnTo>
                    <a:pt x="6184899" y="4384562"/>
                  </a:lnTo>
                  <a:lnTo>
                    <a:pt x="6210299" y="4481874"/>
                  </a:lnTo>
                  <a:lnTo>
                    <a:pt x="6235699" y="4530787"/>
                  </a:lnTo>
                  <a:lnTo>
                    <a:pt x="6311899" y="4827743"/>
                  </a:lnTo>
                  <a:lnTo>
                    <a:pt x="6337299" y="4877801"/>
                  </a:lnTo>
                  <a:lnTo>
                    <a:pt x="6375399" y="5028906"/>
                  </a:lnTo>
                  <a:lnTo>
                    <a:pt x="6375399" y="5079580"/>
                  </a:lnTo>
                  <a:lnTo>
                    <a:pt x="6438899" y="5335167"/>
                  </a:lnTo>
                  <a:lnTo>
                    <a:pt x="6438899" y="5386716"/>
                  </a:lnTo>
                  <a:lnTo>
                    <a:pt x="6464299" y="5490232"/>
                  </a:lnTo>
                  <a:lnTo>
                    <a:pt x="6464299" y="5542195"/>
                  </a:lnTo>
                  <a:lnTo>
                    <a:pt x="6489699" y="5646525"/>
                  </a:lnTo>
                  <a:lnTo>
                    <a:pt x="6489699" y="5698888"/>
                  </a:lnTo>
                  <a:lnTo>
                    <a:pt x="6502399" y="5751381"/>
                  </a:lnTo>
                  <a:lnTo>
                    <a:pt x="6502399" y="5804002"/>
                  </a:lnTo>
                  <a:lnTo>
                    <a:pt x="6515099" y="5856749"/>
                  </a:lnTo>
                  <a:lnTo>
                    <a:pt x="6515099" y="5962616"/>
                  </a:lnTo>
                  <a:lnTo>
                    <a:pt x="6527799" y="6015732"/>
                  </a:lnTo>
                  <a:lnTo>
                    <a:pt x="6527799" y="6122322"/>
                  </a:lnTo>
                  <a:lnTo>
                    <a:pt x="6540499" y="6175793"/>
                  </a:lnTo>
                  <a:lnTo>
                    <a:pt x="6540499" y="6464076"/>
                  </a:lnTo>
                  <a:lnTo>
                    <a:pt x="3632199" y="6464076"/>
                  </a:lnTo>
                  <a:lnTo>
                    <a:pt x="3632199" y="6408173"/>
                  </a:lnTo>
                  <a:lnTo>
                    <a:pt x="3619499" y="6360146"/>
                  </a:lnTo>
                  <a:lnTo>
                    <a:pt x="3619499" y="6217065"/>
                  </a:lnTo>
                  <a:lnTo>
                    <a:pt x="3606799" y="6169718"/>
                  </a:lnTo>
                  <a:lnTo>
                    <a:pt x="3606799" y="6122550"/>
                  </a:lnTo>
                  <a:lnTo>
                    <a:pt x="3594099" y="6075566"/>
                  </a:lnTo>
                  <a:lnTo>
                    <a:pt x="3594099" y="6028770"/>
                  </a:lnTo>
                  <a:lnTo>
                    <a:pt x="3581399" y="5982165"/>
                  </a:lnTo>
                  <a:lnTo>
                    <a:pt x="3581399" y="5935755"/>
                  </a:lnTo>
                  <a:lnTo>
                    <a:pt x="3555999" y="5843538"/>
                  </a:lnTo>
                  <a:lnTo>
                    <a:pt x="3555999" y="5797739"/>
                  </a:lnTo>
                  <a:lnTo>
                    <a:pt x="3416299" y="5308740"/>
                  </a:lnTo>
                  <a:lnTo>
                    <a:pt x="3390899" y="5265733"/>
                  </a:lnTo>
                  <a:lnTo>
                    <a:pt x="3365499" y="5180497"/>
                  </a:lnTo>
                  <a:lnTo>
                    <a:pt x="3340099" y="5138276"/>
                  </a:lnTo>
                  <a:lnTo>
                    <a:pt x="3327399" y="5096326"/>
                  </a:lnTo>
                  <a:lnTo>
                    <a:pt x="3301999" y="5054649"/>
                  </a:lnTo>
                  <a:lnTo>
                    <a:pt x="3289299" y="5013250"/>
                  </a:lnTo>
                  <a:lnTo>
                    <a:pt x="3263899" y="4972133"/>
                  </a:lnTo>
                  <a:lnTo>
                    <a:pt x="3251199" y="4931302"/>
                  </a:lnTo>
                  <a:lnTo>
                    <a:pt x="3225799" y="4890760"/>
                  </a:lnTo>
                  <a:lnTo>
                    <a:pt x="3213099" y="4850512"/>
                  </a:lnTo>
                  <a:lnTo>
                    <a:pt x="3136899" y="4731568"/>
                  </a:lnTo>
                  <a:lnTo>
                    <a:pt x="3111499" y="4692533"/>
                  </a:lnTo>
                  <a:lnTo>
                    <a:pt x="3098799" y="4653812"/>
                  </a:lnTo>
                  <a:lnTo>
                    <a:pt x="3022599" y="4539565"/>
                  </a:lnTo>
                  <a:lnTo>
                    <a:pt x="2946399" y="4428279"/>
                  </a:lnTo>
                  <a:lnTo>
                    <a:pt x="2895599" y="4355785"/>
                  </a:lnTo>
                  <a:lnTo>
                    <a:pt x="2857499" y="4320059"/>
                  </a:lnTo>
                  <a:lnTo>
                    <a:pt x="2806699" y="4249668"/>
                  </a:lnTo>
                  <a:lnTo>
                    <a:pt x="2781299" y="4215011"/>
                  </a:lnTo>
                  <a:lnTo>
                    <a:pt x="2743199" y="4180718"/>
                  </a:lnTo>
                  <a:lnTo>
                    <a:pt x="2692399" y="4113241"/>
                  </a:lnTo>
                  <a:lnTo>
                    <a:pt x="2654299" y="4080064"/>
                  </a:lnTo>
                  <a:lnTo>
                    <a:pt x="2628899" y="4047267"/>
                  </a:lnTo>
                  <a:lnTo>
                    <a:pt x="2590799" y="4014855"/>
                  </a:lnTo>
                  <a:lnTo>
                    <a:pt x="2565399" y="3982829"/>
                  </a:lnTo>
                  <a:lnTo>
                    <a:pt x="2527299" y="3951196"/>
                  </a:lnTo>
                  <a:lnTo>
                    <a:pt x="2501899" y="3919958"/>
                  </a:lnTo>
                  <a:lnTo>
                    <a:pt x="2463799" y="3889120"/>
                  </a:lnTo>
                  <a:lnTo>
                    <a:pt x="2438399" y="3858685"/>
                  </a:lnTo>
                  <a:lnTo>
                    <a:pt x="2400299" y="3828658"/>
                  </a:lnTo>
                  <a:lnTo>
                    <a:pt x="2362199" y="3799042"/>
                  </a:lnTo>
                  <a:lnTo>
                    <a:pt x="2336799" y="3769841"/>
                  </a:lnTo>
                  <a:lnTo>
                    <a:pt x="2298699" y="3741059"/>
                  </a:lnTo>
                  <a:lnTo>
                    <a:pt x="2260599" y="3712701"/>
                  </a:lnTo>
                  <a:lnTo>
                    <a:pt x="2222499" y="3684769"/>
                  </a:lnTo>
                  <a:lnTo>
                    <a:pt x="2197099" y="3657269"/>
                  </a:lnTo>
                  <a:lnTo>
                    <a:pt x="2158999" y="3630203"/>
                  </a:lnTo>
                  <a:lnTo>
                    <a:pt x="2120899" y="3603576"/>
                  </a:lnTo>
                  <a:lnTo>
                    <a:pt x="2082799" y="3577392"/>
                  </a:lnTo>
                  <a:lnTo>
                    <a:pt x="2044699" y="3551655"/>
                  </a:lnTo>
                  <a:lnTo>
                    <a:pt x="2006599" y="3526368"/>
                  </a:lnTo>
                  <a:lnTo>
                    <a:pt x="1968499" y="3501535"/>
                  </a:lnTo>
                  <a:lnTo>
                    <a:pt x="1930399" y="3477161"/>
                  </a:lnTo>
                  <a:lnTo>
                    <a:pt x="1892299" y="3453250"/>
                  </a:lnTo>
                  <a:lnTo>
                    <a:pt x="1854199" y="3429804"/>
                  </a:lnTo>
                  <a:lnTo>
                    <a:pt x="1816099" y="3406829"/>
                  </a:lnTo>
                  <a:lnTo>
                    <a:pt x="1777999" y="3384328"/>
                  </a:lnTo>
                  <a:lnTo>
                    <a:pt x="1739899" y="3362305"/>
                  </a:lnTo>
                  <a:lnTo>
                    <a:pt x="1701799" y="3340764"/>
                  </a:lnTo>
                  <a:lnTo>
                    <a:pt x="1650999" y="3319709"/>
                  </a:lnTo>
                  <a:lnTo>
                    <a:pt x="1612899" y="3299144"/>
                  </a:lnTo>
                  <a:lnTo>
                    <a:pt x="1574799" y="3279072"/>
                  </a:lnTo>
                  <a:lnTo>
                    <a:pt x="1536699" y="3259498"/>
                  </a:lnTo>
                  <a:lnTo>
                    <a:pt x="1498599" y="3240426"/>
                  </a:lnTo>
                  <a:lnTo>
                    <a:pt x="1447799" y="3221860"/>
                  </a:lnTo>
                  <a:lnTo>
                    <a:pt x="1409699" y="3203802"/>
                  </a:lnTo>
                  <a:lnTo>
                    <a:pt x="1371599" y="3186259"/>
                  </a:lnTo>
                  <a:lnTo>
                    <a:pt x="1320799" y="3169232"/>
                  </a:lnTo>
                  <a:lnTo>
                    <a:pt x="1282699" y="3152727"/>
                  </a:lnTo>
                  <a:lnTo>
                    <a:pt x="1244599" y="3136747"/>
                  </a:lnTo>
                  <a:lnTo>
                    <a:pt x="1193799" y="3121296"/>
                  </a:lnTo>
                  <a:lnTo>
                    <a:pt x="1155699" y="3106378"/>
                  </a:lnTo>
                  <a:lnTo>
                    <a:pt x="1104899" y="3091997"/>
                  </a:lnTo>
                  <a:lnTo>
                    <a:pt x="1066799" y="3078157"/>
                  </a:lnTo>
                  <a:lnTo>
                    <a:pt x="1015999" y="3064861"/>
                  </a:lnTo>
                  <a:lnTo>
                    <a:pt x="977899" y="3052114"/>
                  </a:lnTo>
                  <a:lnTo>
                    <a:pt x="927099" y="3039920"/>
                  </a:lnTo>
                  <a:lnTo>
                    <a:pt x="888999" y="3028283"/>
                  </a:lnTo>
                  <a:lnTo>
                    <a:pt x="838199" y="3017206"/>
                  </a:lnTo>
                  <a:lnTo>
                    <a:pt x="800099" y="3006693"/>
                  </a:lnTo>
                  <a:lnTo>
                    <a:pt x="749299" y="2996749"/>
                  </a:lnTo>
                  <a:lnTo>
                    <a:pt x="698499" y="2987377"/>
                  </a:lnTo>
                  <a:lnTo>
                    <a:pt x="660399" y="2978581"/>
                  </a:lnTo>
                  <a:lnTo>
                    <a:pt x="609599" y="2970366"/>
                  </a:lnTo>
                  <a:lnTo>
                    <a:pt x="571499" y="2962734"/>
                  </a:lnTo>
                  <a:lnTo>
                    <a:pt x="520699" y="2955691"/>
                  </a:lnTo>
                  <a:lnTo>
                    <a:pt x="469899" y="2949239"/>
                  </a:lnTo>
                  <a:lnTo>
                    <a:pt x="419099" y="2943383"/>
                  </a:lnTo>
                  <a:lnTo>
                    <a:pt x="380999" y="2938127"/>
                  </a:lnTo>
                  <a:lnTo>
                    <a:pt x="330199" y="2933474"/>
                  </a:lnTo>
                  <a:lnTo>
                    <a:pt x="279399" y="2929429"/>
                  </a:lnTo>
                  <a:lnTo>
                    <a:pt x="241299" y="2925996"/>
                  </a:lnTo>
                  <a:lnTo>
                    <a:pt x="190499" y="2923178"/>
                  </a:lnTo>
                  <a:lnTo>
                    <a:pt x="139699" y="2920979"/>
                  </a:lnTo>
                  <a:lnTo>
                    <a:pt x="88899" y="2919404"/>
                  </a:lnTo>
                  <a:lnTo>
                    <a:pt x="38099" y="2918456"/>
                  </a:lnTo>
                  <a:lnTo>
                    <a:pt x="0" y="291813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5" name="Google Shape;325;p10"/>
          <p:cNvSpPr txBox="1">
            <a:spLocks noGrp="1"/>
          </p:cNvSpPr>
          <p:nvPr>
            <p:ph type="title"/>
          </p:nvPr>
        </p:nvSpPr>
        <p:spPr>
          <a:xfrm>
            <a:off x="1016000" y="2476400"/>
            <a:ext cx="7222500" cy="1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60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sz="9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6" name="Google Shape;326;p10"/>
          <p:cNvSpPr/>
          <p:nvPr/>
        </p:nvSpPr>
        <p:spPr>
          <a:xfrm>
            <a:off x="0" y="5"/>
            <a:ext cx="1685924" cy="16382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0"/>
          <p:cNvSpPr txBox="1"/>
          <p:nvPr/>
        </p:nvSpPr>
        <p:spPr>
          <a:xfrm>
            <a:off x="1016000" y="4076991"/>
            <a:ext cx="64686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rPr lang="en-US" sz="2950" b="0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That’s all for this session!</a:t>
            </a:r>
            <a:endParaRPr sz="2950" b="0" i="0" u="none" strike="noStrike" cap="non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8" name="Google Shape;328;p10"/>
          <p:cNvSpPr txBox="1"/>
          <p:nvPr/>
        </p:nvSpPr>
        <p:spPr>
          <a:xfrm>
            <a:off x="7729400" y="9742300"/>
            <a:ext cx="10395300" cy="475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r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lang="en-US" sz="2550" b="0" i="0" u="none" strike="noStrike" cap="none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Prepared by </a:t>
            </a:r>
            <a:r>
              <a:rPr lang="en-US" sz="255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Rizky Ramadhan</a:t>
            </a:r>
            <a:r>
              <a:rPr lang="en-US" sz="2550" b="0" i="0" u="none" strike="noStrike" cap="none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, for FWD by dibimbing.id</a:t>
            </a:r>
            <a:endParaRPr sz="255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9" name="Google Shape;329;p10"/>
          <p:cNvSpPr txBox="1"/>
          <p:nvPr/>
        </p:nvSpPr>
        <p:spPr>
          <a:xfrm>
            <a:off x="1016000" y="8069400"/>
            <a:ext cx="74703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References:</a:t>
            </a:r>
            <a:endParaRPr sz="2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https://www.seobility.net</a:t>
            </a:r>
            <a:endParaRPr sz="2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https://code.visualstudio.com</a:t>
            </a:r>
            <a:endParaRPr sz="2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8015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4"/>
          <p:cNvGrpSpPr/>
          <p:nvPr/>
        </p:nvGrpSpPr>
        <p:grpSpPr>
          <a:xfrm>
            <a:off x="0" y="0"/>
            <a:ext cx="8048625" cy="10287000"/>
            <a:chOff x="0" y="0"/>
            <a:chExt cx="8048625" cy="10287000"/>
          </a:xfrm>
        </p:grpSpPr>
        <p:sp>
          <p:nvSpPr>
            <p:cNvPr id="69" name="Google Shape;69;p4"/>
            <p:cNvSpPr/>
            <p:nvPr/>
          </p:nvSpPr>
          <p:spPr>
            <a:xfrm>
              <a:off x="0" y="0"/>
              <a:ext cx="8048625" cy="10287000"/>
            </a:xfrm>
            <a:custGeom>
              <a:avLst/>
              <a:gdLst/>
              <a:ahLst/>
              <a:cxnLst/>
              <a:rect l="l" t="t" r="r" b="b"/>
              <a:pathLst>
                <a:path w="8048625" h="10287000" extrusionOk="0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0" y="607746"/>
              <a:ext cx="4599305" cy="9093200"/>
            </a:xfrm>
            <a:custGeom>
              <a:avLst/>
              <a:gdLst/>
              <a:ahLst/>
              <a:cxnLst/>
              <a:rect l="l" t="t" r="r" b="b"/>
              <a:pathLst>
                <a:path w="4599305" h="9093200" extrusionOk="0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5036088" y="7438461"/>
              <a:ext cx="1819910" cy="1819910"/>
            </a:xfrm>
            <a:custGeom>
              <a:avLst/>
              <a:gdLst/>
              <a:ahLst/>
              <a:cxnLst/>
              <a:rect l="l" t="t" r="r" b="b"/>
              <a:pathLst>
                <a:path w="1819909" h="1819909" extrusionOk="0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9467151" y="1327075"/>
            <a:ext cx="7851300" cy="123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350" rIns="0" bIns="0" anchor="t" anchorCtr="0">
            <a:spAutoFit/>
          </a:bodyPr>
          <a:lstStyle/>
          <a:p>
            <a:pPr marL="12700" marR="5080" lvl="0" indent="0" algn="l" rtl="0">
              <a:lnSpc>
                <a:spcPct val="1198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450" dirty="0">
                <a:solidFill>
                  <a:srgbClr val="262626"/>
                </a:solidFill>
              </a:rPr>
              <a:t>What is </a:t>
            </a:r>
            <a:r>
              <a:rPr lang="en-US" sz="6450" dirty="0">
                <a:solidFill>
                  <a:srgbClr val="48A8C4"/>
                </a:solidFill>
              </a:rPr>
              <a:t>Internet</a:t>
            </a:r>
            <a:r>
              <a:rPr lang="en-US" sz="6450" dirty="0">
                <a:solidFill>
                  <a:srgbClr val="262626"/>
                </a:solidFill>
              </a:rPr>
              <a:t>?</a:t>
            </a:r>
            <a:endParaRPr sz="6450" dirty="0"/>
          </a:p>
        </p:txBody>
      </p:sp>
      <p:sp>
        <p:nvSpPr>
          <p:cNvPr id="73" name="Google Shape;73;p4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9467150" y="3104726"/>
            <a:ext cx="6955200" cy="481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Trebuchet MS"/>
              <a:buChar char="●"/>
            </a:pPr>
            <a:r>
              <a:rPr lang="en-US" sz="2400" b="0" i="0" u="none" strike="noStrike" cap="none" dirty="0">
                <a:solidFill>
                  <a:srgbClr val="20212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Was an acronym of Interconnected Network</a:t>
            </a:r>
            <a:endParaRPr sz="2400" b="0" i="0" u="none" strike="noStrike" cap="none" dirty="0">
              <a:solidFill>
                <a:srgbClr val="202124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02124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Trebuchet MS"/>
              <a:buChar char="●"/>
            </a:pPr>
            <a:r>
              <a:rPr lang="en-US" sz="2400" b="0" i="0" u="none" strike="noStrike" cap="none" dirty="0">
                <a:solidFill>
                  <a:srgbClr val="20212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Global system of interconnected computer networks that uses TCP/IP (Transmission Control Protocol / Internet Protocol) to communicate all around the globe</a:t>
            </a:r>
            <a:endParaRPr sz="2400" b="0" i="0" u="none" strike="noStrike" cap="none" dirty="0">
              <a:solidFill>
                <a:srgbClr val="202124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02124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Trebuchet MS"/>
              <a:buChar char="●"/>
            </a:pPr>
            <a:r>
              <a:rPr lang="en-US" sz="2400" b="0" i="0" u="none" strike="noStrike" cap="none" dirty="0">
                <a:solidFill>
                  <a:srgbClr val="20212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Was invented in 1969, a project by Advanced Research Project Agency (ARPA), part of Department of Defense USA.</a:t>
            </a:r>
            <a:endParaRPr sz="2400" b="0" i="0" u="none" strike="noStrike" cap="none" dirty="0">
              <a:solidFill>
                <a:srgbClr val="202124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02124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Trebuchet MS"/>
              <a:buChar char="●"/>
            </a:pPr>
            <a:r>
              <a:rPr lang="en-US" sz="2400" b="0" i="0" u="none" strike="noStrike" cap="none" dirty="0">
                <a:solidFill>
                  <a:srgbClr val="20212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The project is named ARPANET (Advanced Research Project Agency Network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en-US" sz="2400" b="0" i="0" u="none" strike="noStrike" cap="none" dirty="0">
                <a:solidFill>
                  <a:srgbClr val="20212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400" b="0" i="0" u="none" strike="noStrike" cap="none" dirty="0">
              <a:solidFill>
                <a:srgbClr val="202124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1 of 11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ged0e0a191f_0_19"/>
          <p:cNvGrpSpPr/>
          <p:nvPr/>
        </p:nvGrpSpPr>
        <p:grpSpPr>
          <a:xfrm>
            <a:off x="0" y="0"/>
            <a:ext cx="8048625" cy="10287000"/>
            <a:chOff x="0" y="0"/>
            <a:chExt cx="8048625" cy="10287000"/>
          </a:xfrm>
        </p:grpSpPr>
        <p:sp>
          <p:nvSpPr>
            <p:cNvPr id="81" name="Google Shape;81;ged0e0a191f_0_19"/>
            <p:cNvSpPr/>
            <p:nvPr/>
          </p:nvSpPr>
          <p:spPr>
            <a:xfrm>
              <a:off x="0" y="0"/>
              <a:ext cx="8048625" cy="10287000"/>
            </a:xfrm>
            <a:custGeom>
              <a:avLst/>
              <a:gdLst/>
              <a:ahLst/>
              <a:cxnLst/>
              <a:rect l="l" t="t" r="r" b="b"/>
              <a:pathLst>
                <a:path w="8048625" h="10287000" extrusionOk="0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ed0e0a191f_0_19"/>
            <p:cNvSpPr/>
            <p:nvPr/>
          </p:nvSpPr>
          <p:spPr>
            <a:xfrm>
              <a:off x="0" y="607746"/>
              <a:ext cx="4599305" cy="9093200"/>
            </a:xfrm>
            <a:custGeom>
              <a:avLst/>
              <a:gdLst/>
              <a:ahLst/>
              <a:cxnLst/>
              <a:rect l="l" t="t" r="r" b="b"/>
              <a:pathLst>
                <a:path w="4599305" h="9093200" extrusionOk="0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ed0e0a191f_0_19"/>
            <p:cNvSpPr/>
            <p:nvPr/>
          </p:nvSpPr>
          <p:spPr>
            <a:xfrm>
              <a:off x="5036088" y="7438461"/>
              <a:ext cx="1819909" cy="1819909"/>
            </a:xfrm>
            <a:custGeom>
              <a:avLst/>
              <a:gdLst/>
              <a:ahLst/>
              <a:cxnLst/>
              <a:rect l="l" t="t" r="r" b="b"/>
              <a:pathLst>
                <a:path w="1819909" h="1819909" extrusionOk="0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ged0e0a191f_0_19"/>
          <p:cNvSpPr txBox="1">
            <a:spLocks noGrp="1"/>
          </p:cNvSpPr>
          <p:nvPr>
            <p:ph type="title"/>
          </p:nvPr>
        </p:nvSpPr>
        <p:spPr>
          <a:xfrm>
            <a:off x="9467151" y="1327075"/>
            <a:ext cx="8048700" cy="123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350" rIns="0" bIns="0" anchor="t" anchorCtr="0">
            <a:spAutoFit/>
          </a:bodyPr>
          <a:lstStyle/>
          <a:p>
            <a:pPr marL="12700" marR="5080" lvl="0" indent="0" algn="l" rtl="0">
              <a:lnSpc>
                <a:spcPct val="1198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450" dirty="0">
                <a:solidFill>
                  <a:srgbClr val="262626"/>
                </a:solidFill>
              </a:rPr>
              <a:t>What is </a:t>
            </a:r>
            <a:r>
              <a:rPr lang="en-US" sz="6450" dirty="0">
                <a:solidFill>
                  <a:srgbClr val="48A8C4"/>
                </a:solidFill>
              </a:rPr>
              <a:t>Website</a:t>
            </a:r>
            <a:r>
              <a:rPr lang="en-US" sz="6450" dirty="0">
                <a:solidFill>
                  <a:srgbClr val="262626"/>
                </a:solidFill>
              </a:rPr>
              <a:t>?</a:t>
            </a:r>
            <a:endParaRPr sz="6450" dirty="0"/>
          </a:p>
        </p:txBody>
      </p:sp>
      <p:sp>
        <p:nvSpPr>
          <p:cNvPr id="85" name="Google Shape;85;ged0e0a191f_0_19"/>
          <p:cNvSpPr txBox="1"/>
          <p:nvPr/>
        </p:nvSpPr>
        <p:spPr>
          <a:xfrm>
            <a:off x="9467150" y="4100100"/>
            <a:ext cx="7484700" cy="2135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marR="5080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It’s a collection of:</a:t>
            </a:r>
            <a:endParaRPr sz="2400" b="0" i="0" u="none" strike="noStrike" cap="none" dirty="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5080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5080" lvl="0" indent="-38100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rebuchet MS"/>
              <a:buChar char="●"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publicly accessible</a:t>
            </a:r>
            <a:endParaRPr sz="2400" b="0" i="0" u="none" strike="noStrike" cap="none" dirty="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5080" lvl="0" indent="-38100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rebuchet MS"/>
              <a:buChar char="●"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web pages</a:t>
            </a:r>
          </a:p>
          <a:p>
            <a:pPr marL="457200" marR="5080" lvl="0" indent="-38100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rebuchet MS"/>
              <a:buChar char="●"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contains text, images, video, or other media</a:t>
            </a:r>
            <a:endParaRPr sz="2400" b="0" i="0" u="none" strike="noStrike" cap="none" dirty="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ged0e0a191f_0_19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ed0e0a191f_0_19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 of 11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5a247916c_0_4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gf5a247916c_0_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26225" y="2395950"/>
            <a:ext cx="10990200" cy="549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f5a247916c_0_45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3 of 11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9dc1c1c71_0_86"/>
          <p:cNvSpPr txBox="1">
            <a:spLocks noGrp="1"/>
          </p:cNvSpPr>
          <p:nvPr>
            <p:ph type="title"/>
          </p:nvPr>
        </p:nvSpPr>
        <p:spPr>
          <a:xfrm>
            <a:off x="17964420" y="1427027"/>
            <a:ext cx="17173800" cy="838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239dc1c1c71_0_86"/>
          <p:cNvSpPr txBox="1">
            <a:spLocks noGrp="1"/>
          </p:cNvSpPr>
          <p:nvPr>
            <p:ph type="body" idx="1"/>
          </p:nvPr>
        </p:nvSpPr>
        <p:spPr>
          <a:xfrm>
            <a:off x="520517" y="9047023"/>
            <a:ext cx="6013500" cy="415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700"/>
              <a:t>Source: academind.com</a:t>
            </a:r>
            <a:endParaRPr sz="2700"/>
          </a:p>
        </p:txBody>
      </p:sp>
      <p:pic>
        <p:nvPicPr>
          <p:cNvPr id="102" name="Google Shape;102;g239dc1c1c71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018" y="478255"/>
            <a:ext cx="15017199" cy="8284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111838126_0_58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g10111838126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7388" y="1334325"/>
            <a:ext cx="10093225" cy="7618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10111838126_0_58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3 of 11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g239dc1c1c71_0_173"/>
          <p:cNvGrpSpPr/>
          <p:nvPr/>
        </p:nvGrpSpPr>
        <p:grpSpPr>
          <a:xfrm>
            <a:off x="0" y="5"/>
            <a:ext cx="18288000" cy="4162846"/>
            <a:chOff x="0" y="5"/>
            <a:chExt cx="18288000" cy="4162430"/>
          </a:xfrm>
        </p:grpSpPr>
        <p:sp>
          <p:nvSpPr>
            <p:cNvPr id="115" name="Google Shape;115;g239dc1c1c71_0_173"/>
            <p:cNvSpPr/>
            <p:nvPr/>
          </p:nvSpPr>
          <p:spPr>
            <a:xfrm>
              <a:off x="0" y="5"/>
              <a:ext cx="18288000" cy="4162425"/>
            </a:xfrm>
            <a:custGeom>
              <a:avLst/>
              <a:gdLst/>
              <a:ahLst/>
              <a:cxnLst/>
              <a:rect l="l" t="t" r="r" b="b"/>
              <a:pathLst>
                <a:path w="18288000" h="4162425" extrusionOk="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239dc1c1c71_0_173"/>
            <p:cNvSpPr/>
            <p:nvPr/>
          </p:nvSpPr>
          <p:spPr>
            <a:xfrm>
              <a:off x="14123883" y="10"/>
              <a:ext cx="4162425" cy="4162425"/>
            </a:xfrm>
            <a:custGeom>
              <a:avLst/>
              <a:gdLst/>
              <a:ahLst/>
              <a:cxnLst/>
              <a:rect l="l" t="t" r="r" b="b"/>
              <a:pathLst>
                <a:path w="4162425" h="4162425" extrusionOk="0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g239dc1c1c71_0_173"/>
          <p:cNvSpPr txBox="1"/>
          <p:nvPr/>
        </p:nvSpPr>
        <p:spPr>
          <a:xfrm>
            <a:off x="1015986" y="4572000"/>
            <a:ext cx="16082700" cy="5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914400" marR="0" lvl="0" indent="-63500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rebuchet MS"/>
              <a:buChar char="●"/>
            </a:pPr>
            <a:r>
              <a:rPr lang="en-US" sz="28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HTML (HyperText Markup Language): Bahasa markup yang digunakan untuk menentukan struktur dan konten halaman web.</a:t>
            </a:r>
            <a:endParaRPr sz="28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-63500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rebuchet MS"/>
              <a:buChar char="●"/>
            </a:pPr>
            <a:r>
              <a:rPr lang="en-US" sz="28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CSS (Cascading Style Sheets): Bahasa yang digunakan untuk mengatur tampilan dan gaya halaman web.</a:t>
            </a:r>
            <a:endParaRPr sz="28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-63500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rebuchet MS"/>
              <a:buChar char="●"/>
            </a:pPr>
            <a:r>
              <a:rPr lang="en-US" sz="28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JavaScript: Bahasa pemrograman yang digunakan untuk memberikan interaktivitas dan mengontrol perilaku halaman web.</a:t>
            </a:r>
            <a:endParaRPr sz="28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-63500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rebuchet MS"/>
              <a:buChar char="●"/>
            </a:pPr>
            <a:r>
              <a:rPr lang="en-US" sz="28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Server hosting: Tempat penyimpanan file-file website dan pengelolaan permintaan dari pengguna.</a:t>
            </a:r>
            <a:endParaRPr sz="28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-63500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rebuchet MS"/>
              <a:buChar char="●"/>
            </a:pPr>
            <a:r>
              <a:rPr lang="en-US" sz="28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Peramban web: Aplikasi yang digunakan oleh pengguna untuk mengakses dan menampilkan halaman-halaman website.</a:t>
            </a:r>
            <a:endParaRPr sz="28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g239dc1c1c71_0_173"/>
          <p:cNvSpPr txBox="1">
            <a:spLocks noGrp="1"/>
          </p:cNvSpPr>
          <p:nvPr>
            <p:ph type="title"/>
          </p:nvPr>
        </p:nvSpPr>
        <p:spPr>
          <a:xfrm>
            <a:off x="1015950" y="690131"/>
            <a:ext cx="8800500" cy="2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4800" dirty="0" err="1">
                <a:solidFill>
                  <a:srgbClr val="003B64"/>
                </a:solidFill>
                <a:latin typeface="Georgia"/>
                <a:ea typeface="Georgia"/>
                <a:cs typeface="Georgia"/>
                <a:sym typeface="Georgia"/>
              </a:rPr>
              <a:t>Berikut</a:t>
            </a:r>
            <a:r>
              <a:rPr lang="en-US" sz="4800" dirty="0">
                <a:solidFill>
                  <a:srgbClr val="003B64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4800" dirty="0" err="1">
                <a:solidFill>
                  <a:srgbClr val="003B64"/>
                </a:solidFill>
                <a:latin typeface="Georgia"/>
                <a:ea typeface="Georgia"/>
                <a:cs typeface="Georgia"/>
                <a:sym typeface="Georgia"/>
              </a:rPr>
              <a:t>adalah</a:t>
            </a:r>
            <a:r>
              <a:rPr lang="en-US" sz="4800" dirty="0">
                <a:solidFill>
                  <a:srgbClr val="003B64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4800" dirty="0" err="1">
                <a:solidFill>
                  <a:srgbClr val="003B64"/>
                </a:solidFill>
                <a:latin typeface="Georgia"/>
                <a:ea typeface="Georgia"/>
                <a:cs typeface="Georgia"/>
                <a:sym typeface="Georgia"/>
              </a:rPr>
              <a:t>beberapa</a:t>
            </a:r>
            <a:r>
              <a:rPr lang="en-US" sz="4800" dirty="0">
                <a:solidFill>
                  <a:srgbClr val="003B64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4800" dirty="0" err="1">
                <a:solidFill>
                  <a:srgbClr val="003B64"/>
                </a:solidFill>
                <a:latin typeface="Georgia"/>
                <a:ea typeface="Georgia"/>
                <a:cs typeface="Georgia"/>
                <a:sym typeface="Georgia"/>
              </a:rPr>
              <a:t>komponen</a:t>
            </a:r>
            <a:r>
              <a:rPr lang="en-US" sz="4800" dirty="0">
                <a:solidFill>
                  <a:srgbClr val="003B64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4800" dirty="0" err="1">
                <a:solidFill>
                  <a:srgbClr val="003B64"/>
                </a:solidFill>
                <a:latin typeface="Georgia"/>
                <a:ea typeface="Georgia"/>
                <a:cs typeface="Georgia"/>
                <a:sym typeface="Georgia"/>
              </a:rPr>
              <a:t>penting</a:t>
            </a:r>
            <a:r>
              <a:rPr lang="en-US" sz="4800" dirty="0">
                <a:solidFill>
                  <a:srgbClr val="003B64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4800" dirty="0" err="1">
                <a:solidFill>
                  <a:srgbClr val="003B64"/>
                </a:solidFill>
                <a:latin typeface="Georgia"/>
                <a:ea typeface="Georgia"/>
                <a:cs typeface="Georgia"/>
                <a:sym typeface="Georgia"/>
              </a:rPr>
              <a:t>dalam</a:t>
            </a:r>
            <a:r>
              <a:rPr lang="en-US" sz="4800" dirty="0">
                <a:solidFill>
                  <a:srgbClr val="003B64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4800" dirty="0" err="1">
                <a:solidFill>
                  <a:srgbClr val="003B64"/>
                </a:solidFill>
                <a:latin typeface="Georgia"/>
                <a:ea typeface="Georgia"/>
                <a:cs typeface="Georgia"/>
                <a:sym typeface="Georgia"/>
              </a:rPr>
              <a:t>cara</a:t>
            </a:r>
            <a:r>
              <a:rPr lang="en-US" sz="4800" dirty="0">
                <a:solidFill>
                  <a:srgbClr val="003B64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4800" dirty="0" err="1">
                <a:solidFill>
                  <a:srgbClr val="003B64"/>
                </a:solidFill>
                <a:latin typeface="Georgia"/>
                <a:ea typeface="Georgia"/>
                <a:cs typeface="Georgia"/>
                <a:sym typeface="Georgia"/>
              </a:rPr>
              <a:t>kerja</a:t>
            </a:r>
            <a:r>
              <a:rPr lang="en-US" sz="4800" dirty="0">
                <a:solidFill>
                  <a:srgbClr val="003B64"/>
                </a:solidFill>
                <a:latin typeface="Georgia"/>
                <a:ea typeface="Georgia"/>
                <a:cs typeface="Georgia"/>
                <a:sym typeface="Georgia"/>
              </a:rPr>
              <a:t> website: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gf4ee63449a_0_12"/>
          <p:cNvGrpSpPr/>
          <p:nvPr/>
        </p:nvGrpSpPr>
        <p:grpSpPr>
          <a:xfrm>
            <a:off x="0" y="0"/>
            <a:ext cx="8048625" cy="10287000"/>
            <a:chOff x="0" y="0"/>
            <a:chExt cx="8048625" cy="10287000"/>
          </a:xfrm>
        </p:grpSpPr>
        <p:sp>
          <p:nvSpPr>
            <p:cNvPr id="124" name="Google Shape;124;gf4ee63449a_0_12"/>
            <p:cNvSpPr/>
            <p:nvPr/>
          </p:nvSpPr>
          <p:spPr>
            <a:xfrm>
              <a:off x="0" y="0"/>
              <a:ext cx="8048625" cy="10287000"/>
            </a:xfrm>
            <a:custGeom>
              <a:avLst/>
              <a:gdLst/>
              <a:ahLst/>
              <a:cxnLst/>
              <a:rect l="l" t="t" r="r" b="b"/>
              <a:pathLst>
                <a:path w="8048625" h="10287000" extrusionOk="0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f4ee63449a_0_12"/>
            <p:cNvSpPr/>
            <p:nvPr/>
          </p:nvSpPr>
          <p:spPr>
            <a:xfrm>
              <a:off x="0" y="607746"/>
              <a:ext cx="4599305" cy="9093200"/>
            </a:xfrm>
            <a:custGeom>
              <a:avLst/>
              <a:gdLst/>
              <a:ahLst/>
              <a:cxnLst/>
              <a:rect l="l" t="t" r="r" b="b"/>
              <a:pathLst>
                <a:path w="4599305" h="9093200" extrusionOk="0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f4ee63449a_0_12"/>
            <p:cNvSpPr/>
            <p:nvPr/>
          </p:nvSpPr>
          <p:spPr>
            <a:xfrm>
              <a:off x="5036088" y="7438461"/>
              <a:ext cx="1819909" cy="1819909"/>
            </a:xfrm>
            <a:custGeom>
              <a:avLst/>
              <a:gdLst/>
              <a:ahLst/>
              <a:cxnLst/>
              <a:rect l="l" t="t" r="r" b="b"/>
              <a:pathLst>
                <a:path w="1819909" h="1819909" extrusionOk="0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gf4ee63449a_0_12"/>
          <p:cNvSpPr txBox="1">
            <a:spLocks noGrp="1"/>
          </p:cNvSpPr>
          <p:nvPr>
            <p:ph type="title"/>
          </p:nvPr>
        </p:nvSpPr>
        <p:spPr>
          <a:xfrm>
            <a:off x="9467151" y="1327075"/>
            <a:ext cx="8048700" cy="2428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350" rIns="0" bIns="0" anchor="t" anchorCtr="0">
            <a:spAutoFit/>
          </a:bodyPr>
          <a:lstStyle/>
          <a:p>
            <a:pPr marL="12700" marR="5080" lvl="0" indent="0" algn="l" rtl="0">
              <a:lnSpc>
                <a:spcPct val="1198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450" dirty="0">
                <a:solidFill>
                  <a:srgbClr val="262626"/>
                </a:solidFill>
              </a:rPr>
              <a:t>Web Development </a:t>
            </a:r>
            <a:r>
              <a:rPr lang="en-US" sz="6450" dirty="0">
                <a:solidFill>
                  <a:srgbClr val="48A8C4"/>
                </a:solidFill>
              </a:rPr>
              <a:t>Fundamentals</a:t>
            </a:r>
            <a:endParaRPr sz="6450" dirty="0">
              <a:solidFill>
                <a:srgbClr val="48A8C4"/>
              </a:solidFill>
            </a:endParaRPr>
          </a:p>
        </p:txBody>
      </p:sp>
      <p:sp>
        <p:nvSpPr>
          <p:cNvPr id="128" name="Google Shape;128;gf4ee63449a_0_12"/>
          <p:cNvSpPr txBox="1"/>
          <p:nvPr/>
        </p:nvSpPr>
        <p:spPr>
          <a:xfrm>
            <a:off x="8937875" y="4920525"/>
            <a:ext cx="8160300" cy="3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Algorithm is the root of learning Computer Science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Learn Front End side (HTML, CSS, JavaScript)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Know about version control to manage your codes (Git)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Learn Back End side (Node.js, API concept)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Learn how database work (MySQL)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Start using Framework (React)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Understand how to host your website (Netlify, Heroku)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Have knowledge about IT Security will be helpful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Google Shape;129;gf4ee63449a_0_12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f4ee63449a_0_12"/>
          <p:cNvSpPr txBox="1"/>
          <p:nvPr/>
        </p:nvSpPr>
        <p:spPr>
          <a:xfrm>
            <a:off x="9467148" y="3744000"/>
            <a:ext cx="64857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learning path of Web Development</a:t>
            </a:r>
            <a:endParaRPr sz="2400" b="0" i="0" u="none" strike="noStrike" cap="none" dirty="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gf4ee63449a_0_12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4 of 11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914</Words>
  <Application>Microsoft Office PowerPoint</Application>
  <PresentationFormat>Custom</PresentationFormat>
  <Paragraphs>126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Georgia</vt:lpstr>
      <vt:lpstr>Trebuchet MS</vt:lpstr>
      <vt:lpstr>Office Theme</vt:lpstr>
      <vt:lpstr>PowerPoint Presentation</vt:lpstr>
      <vt:lpstr>Hello!</vt:lpstr>
      <vt:lpstr>What is Internet?</vt:lpstr>
      <vt:lpstr>What is Website?</vt:lpstr>
      <vt:lpstr>PowerPoint Presentation</vt:lpstr>
      <vt:lpstr>PowerPoint Presentation</vt:lpstr>
      <vt:lpstr>PowerPoint Presentation</vt:lpstr>
      <vt:lpstr>Berikut adalah beberapa komponen penting dalam cara kerja website:</vt:lpstr>
      <vt:lpstr>Web Development Fundamentals</vt:lpstr>
      <vt:lpstr>PowerPoint Presentation</vt:lpstr>
      <vt:lpstr>What’s workflow of  a Frontend?</vt:lpstr>
      <vt:lpstr>Berikut adalah beberapa komponen penting dalam cara kerja website:</vt:lpstr>
      <vt:lpstr>Development Tools</vt:lpstr>
      <vt:lpstr>Browser</vt:lpstr>
      <vt:lpstr>List Browser</vt:lpstr>
      <vt:lpstr>Text Editor</vt:lpstr>
      <vt:lpstr>List Text Editor</vt:lpstr>
      <vt:lpstr>Git</vt:lpstr>
      <vt:lpstr>PowerPoint Presentation</vt:lpstr>
      <vt:lpstr>Download Git</vt:lpstr>
      <vt:lpstr>Competitive Programming</vt:lpstr>
      <vt:lpstr>Competitive Programming</vt:lpstr>
      <vt:lpstr>List Competitive Programming</vt:lpstr>
      <vt:lpstr>What it takes to be a good programmer/web dev?</vt:lpstr>
      <vt:lpstr>Web Development Career Options</vt:lpstr>
      <vt:lpstr>PowerPoint Presentation</vt:lpstr>
      <vt:lpstr>PowerPoint Presentation</vt:lpstr>
      <vt:lpstr>Assignment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dibimbing.id</dc:creator>
  <cp:lastModifiedBy>Rizky Ramadhan</cp:lastModifiedBy>
  <cp:revision>4</cp:revision>
  <dcterms:created xsi:type="dcterms:W3CDTF">2021-04-16T15:55:20Z</dcterms:created>
  <dcterms:modified xsi:type="dcterms:W3CDTF">2024-01-27T16:13:44Z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2021-04-16T00:00:00Z</vt:filetime>
  </property>
  <property fmtid="{D5CDD505-2E9C-101B-9397-08002B2CF9AE}" pid="3" name="Creator">
    <vt:lpwstr>Canva</vt:lpwstr>
  </property>
  <property fmtid="{D5CDD505-2E9C-101B-9397-08002B2CF9AE}" pid="4" name="LastSaved">
    <vt:filetime>2021-04-16T00:00:00Z</vt:filetime>
  </property>
</Properties>
</file>