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ont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Kontortema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Onyszczak Hansen (SIMO401T)</dc:creator>
  <cp:lastModifiedBy>Simon Onyszczak Hansen (SIMO401T)</cp:lastModifiedBy>
  <cp:revision>2</cp:revision>
  <dcterms:created xsi:type="dcterms:W3CDTF">2024-02-19T16:27:32Z</dcterms:created>
  <dcterms:modified xsi:type="dcterms:W3CDTF">2024-02-19T16:32:49Z</dcterms:modified>
</cp:coreProperties>
</file>