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52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Projekt języki internetowe</a:t>
            </a:r>
            <a:endParaRPr lang="pl-P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Strona internetowa firmy instalacyjno-budowlanej </a:t>
            </a:r>
            <a:r>
              <a:rPr lang="pl-PL" smtClean="0"/>
              <a:t>„INDOOM</a:t>
            </a:r>
            <a:r>
              <a:rPr lang="pl-PL" dirty="0" smtClean="0"/>
              <a:t>”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Twitter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t="2800" b="5599"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1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nas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Oferta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1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1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t="3150" b="3850"/>
          <a:stretch>
            <a:fillRect/>
          </a:stretch>
        </p:blipFill>
        <p:spPr bwMode="auto">
          <a:xfrm>
            <a:off x="0" y="1447801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YouTube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t="2800" b="5949"/>
          <a:stretch>
            <a:fillRect/>
          </a:stretch>
        </p:blipFill>
        <p:spPr bwMode="auto">
          <a:xfrm>
            <a:off x="0" y="1600201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Facebook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t="3150" b="5949"/>
          <a:stretch>
            <a:fillRect/>
          </a:stretch>
        </p:blipFill>
        <p:spPr bwMode="auto">
          <a:xfrm>
            <a:off x="0" y="1600432"/>
            <a:ext cx="9144000" cy="525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Google +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t="2800" b="5949"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Projekt języki internetowe</vt:lpstr>
      <vt:lpstr>Strona główna</vt:lpstr>
      <vt:lpstr>O nas</vt:lpstr>
      <vt:lpstr>Oferta</vt:lpstr>
      <vt:lpstr>Referencje</vt:lpstr>
      <vt:lpstr>Kontakt</vt:lpstr>
      <vt:lpstr>YouTube</vt:lpstr>
      <vt:lpstr>Facebook</vt:lpstr>
      <vt:lpstr>Google +</vt:lpstr>
      <vt:lpstr>Twitter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Sebek</dc:creator>
  <cp:lastModifiedBy>Sebek</cp:lastModifiedBy>
  <cp:revision>22</cp:revision>
  <dcterms:created xsi:type="dcterms:W3CDTF">2006-08-16T00:00:00Z</dcterms:created>
  <dcterms:modified xsi:type="dcterms:W3CDTF">2018-04-24T21:46:01Z</dcterms:modified>
</cp:coreProperties>
</file>