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ázdný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Úvodní sníme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896937" y="3933823"/>
            <a:ext cx="7127875" cy="1223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896937" y="5661496"/>
            <a:ext cx="5043487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3" type="body"/>
          </p:nvPr>
        </p:nvSpPr>
        <p:spPr>
          <a:xfrm>
            <a:off x="6156325" y="5661496"/>
            <a:ext cx="1871662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899591" y="2852935"/>
            <a:ext cx="7128792" cy="936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5127" y="915980"/>
            <a:ext cx="4553743" cy="101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Nadpis a obsah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dpis a 2 obsah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68312" y="1628775"/>
            <a:ext cx="395922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ovnání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atičk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40266" y="6453396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1" y="6453396"/>
            <a:ext cx="404663" cy="404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67543" y="6505598"/>
            <a:ext cx="86764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cs-CZ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Fakulta informačních technologií </a:t>
            </a:r>
            <a:r>
              <a:rPr b="1" i="0" lang="cs-CZ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i="0" lang="cs-CZ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Vysoké učení technické v Brně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896937" y="3933055"/>
            <a:ext cx="7127875" cy="1223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s-CZ"/>
              <a:t>Bakalárska práca</a:t>
            </a:r>
          </a:p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896937" y="5661496"/>
            <a:ext cx="5043487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cs-CZ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prác</a:t>
            </a:r>
            <a:r>
              <a:rPr lang="cs-CZ"/>
              <a:t>e</a:t>
            </a:r>
            <a:r>
              <a:rPr b="0" i="0" lang="cs-CZ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cs-CZ"/>
              <a:t>Michal Ormoš	</a:t>
            </a:r>
            <a:br>
              <a:rPr lang="cs-CZ"/>
            </a:br>
            <a:r>
              <a:rPr lang="cs-CZ"/>
              <a:t>Vedúci práce: Ing. Lukáš Maršík</a:t>
            </a:r>
          </a:p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156325" y="5661496"/>
            <a:ext cx="1871662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s-CZ"/>
              <a:t>15.6.2017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99591" y="2852935"/>
            <a:ext cx="7128792" cy="93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cs-CZ"/>
              <a:t>Simulátor šírenia radarového signálu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670025" y="1524000"/>
            <a:ext cx="79878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Simulovanie radarového modulu vo vnútri scény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Získať výsledky podobné reálnym dátam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Myšlienka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8699400" y="6459500"/>
            <a:ext cx="444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1/7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225" y="2987350"/>
            <a:ext cx="28956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Motivácia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43800" y="1471375"/>
            <a:ext cx="62667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Využitie výzkumnou skupinou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cs-CZ" sz="1800"/>
              <a:t>Testovanie rôznych radarových setup-ov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cs-CZ" sz="1800"/>
              <a:t>Experimentovanie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" name="Shape 59"/>
          <p:cNvSpPr txBox="1"/>
          <p:nvPr/>
        </p:nvSpPr>
        <p:spPr>
          <a:xfrm>
            <a:off x="8689450" y="6450225"/>
            <a:ext cx="454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2/7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274" y="2228324"/>
            <a:ext cx="2987574" cy="398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Implementácia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800" y="1898836"/>
            <a:ext cx="4143698" cy="389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38650" y="1353200"/>
            <a:ext cx="35736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60100" y="1163775"/>
            <a:ext cx="39417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Matlab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cs-CZ" sz="1800">
                <a:solidFill>
                  <a:schemeClr val="dk1"/>
                </a:solidFill>
              </a:rPr>
              <a:t>Simulácia scény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cs-CZ" sz="1800">
                <a:solidFill>
                  <a:schemeClr val="dk1"/>
                </a:solidFill>
              </a:rPr>
              <a:t>Spracovanie bodov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cs-CZ" sz="1800">
                <a:solidFill>
                  <a:schemeClr val="dk1"/>
                </a:solidFill>
              </a:rPr>
              <a:t>Charakteristika antény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699400" y="6459500"/>
            <a:ext cx="444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Výsledky</a:t>
            </a:r>
          </a:p>
        </p:txBody>
      </p:sp>
      <p:pic>
        <p:nvPicPr>
          <p:cNvPr descr="output-eps-converted-to-1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00" y="2468625"/>
            <a:ext cx="7257400" cy="36341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8679500" y="6468750"/>
            <a:ext cx="464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4/7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3600" y="1112100"/>
            <a:ext cx="6839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surový Dopplerov signál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frekvencia v čase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Zhrnutie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689450" y="6468750"/>
            <a:ext cx="454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5/7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43575" y="1134400"/>
            <a:ext cx="42570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Simulácia HW modulu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Signál približujúci sa reálnemu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cs-CZ" sz="1800"/>
              <a:t>Experimentovanie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52" y="2297125"/>
            <a:ext cx="2520740" cy="12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503200" y="1908025"/>
            <a:ext cx="3299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/>
              <a:t>    reálný sig.	simulovaný sig.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Otázky oponenta k obhajobe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51800" y="1116725"/>
            <a:ext cx="8001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z="1800"/>
              <a:t>1.	Existuje nějaký limit pro "počet hmotných bodů", které jsou v rámci pohybu vozidla využívány? Jak počet bodů ovlivňuje rychlost simulace?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del_car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7" y="2104075"/>
            <a:ext cx="39338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8679500" y="6459500"/>
            <a:ext cx="464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0" y="0"/>
            <a:ext cx="914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-CZ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Otázky oponenta k obhajobe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51800" y="1116725"/>
            <a:ext cx="8001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-CZ" sz="1800"/>
              <a:t>2. 	Umožňuje simulátor simulaci vozidla se zrychlením, případně v zatáčce? Pokud ne, co by bylo potřeba udělat, aby tyto funkce byly přidány?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50" y="2019149"/>
            <a:ext cx="3964700" cy="37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679500" y="6459500"/>
            <a:ext cx="464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solidFill>
                  <a:schemeClr val="lt1"/>
                </a:solidFill>
              </a:rP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