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Comfortaa Regular"/>
      <p:regular r:id="rId28"/>
      <p:bold r:id="rId29"/>
    </p:embeddedFont>
    <p:embeddedFont>
      <p:font typeface="Fira Sans Extra Condensed Medium"/>
      <p:regular r:id="rId30"/>
      <p:bold r:id="rId31"/>
      <p:italic r:id="rId32"/>
      <p:boldItalic r:id="rId33"/>
    </p:embeddedFont>
    <p:embeddedFont>
      <p:font typeface="Fira Sans Medium"/>
      <p:regular r:id="rId34"/>
      <p:bold r:id="rId35"/>
      <p:italic r:id="rId36"/>
      <p:boldItalic r:id="rId37"/>
    </p:embeddedFont>
    <p:embeddedFont>
      <p:font typeface="Fira Sans SemiBold"/>
      <p:regular r:id="rId38"/>
      <p:bold r:id="rId39"/>
      <p:italic r:id="rId40"/>
      <p:boldItalic r:id="rId41"/>
    </p:embeddedFont>
    <p:embeddedFont>
      <p:font typeface="Fira Sans"/>
      <p:regular r:id="rId42"/>
      <p:bold r:id="rId43"/>
      <p:italic r:id="rId44"/>
      <p:boldItalic r:id="rId45"/>
    </p:embeddedFont>
    <p:embeddedFont>
      <p:font typeface="Comfortaa"/>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59">
          <p15:clr>
            <a:srgbClr val="EA4335"/>
          </p15:clr>
        </p15:guide>
        <p15:guide id="2" pos="1141">
          <p15:clr>
            <a:srgbClr val="EA4335"/>
          </p15:clr>
        </p15:guide>
        <p15:guide id="3" pos="4600">
          <p15:clr>
            <a:srgbClr val="EA4335"/>
          </p15:clr>
        </p15:guide>
        <p15:guide id="4" orient="horz" pos="2984">
          <p15:clr>
            <a:srgbClr val="EA4335"/>
          </p15:clr>
        </p15:guide>
        <p15:guide id="5" orient="horz" pos="5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59" orient="horz"/>
        <p:guide pos="1141"/>
        <p:guide pos="4600"/>
        <p:guide pos="2984" orient="horz"/>
        <p:guide pos="50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SemiBold-italic.fntdata"/><Relationship Id="rId20" Type="http://schemas.openxmlformats.org/officeDocument/2006/relationships/slide" Target="slides/slide15.xml"/><Relationship Id="rId42" Type="http://schemas.openxmlformats.org/officeDocument/2006/relationships/font" Target="fonts/FiraSans-regular.fntdata"/><Relationship Id="rId41" Type="http://schemas.openxmlformats.org/officeDocument/2006/relationships/font" Target="fonts/FiraSansSemiBold-boldItalic.fntdata"/><Relationship Id="rId22" Type="http://schemas.openxmlformats.org/officeDocument/2006/relationships/slide" Target="slides/slide17.xml"/><Relationship Id="rId44" Type="http://schemas.openxmlformats.org/officeDocument/2006/relationships/font" Target="fonts/FiraSans-italic.fntdata"/><Relationship Id="rId21" Type="http://schemas.openxmlformats.org/officeDocument/2006/relationships/slide" Target="slides/slide16.xml"/><Relationship Id="rId43" Type="http://schemas.openxmlformats.org/officeDocument/2006/relationships/font" Target="fonts/FiraSans-bold.fntdata"/><Relationship Id="rId24" Type="http://schemas.openxmlformats.org/officeDocument/2006/relationships/slide" Target="slides/slide19.xml"/><Relationship Id="rId46" Type="http://schemas.openxmlformats.org/officeDocument/2006/relationships/font" Target="fonts/Comfortaa-regular.fntdata"/><Relationship Id="rId23" Type="http://schemas.openxmlformats.org/officeDocument/2006/relationships/slide" Target="slides/slide18.xml"/><Relationship Id="rId45" Type="http://schemas.openxmlformats.org/officeDocument/2006/relationships/font" Target="fonts/Fira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Comfortaa-bold.fntdata"/><Relationship Id="rId28" Type="http://schemas.openxmlformats.org/officeDocument/2006/relationships/font" Target="fonts/ComfortaaRegular-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mfortaaRegula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ExtraCondensedMedium-bold.fntdata"/><Relationship Id="rId30" Type="http://schemas.openxmlformats.org/officeDocument/2006/relationships/font" Target="fonts/FiraSansExtraCondensedMedium-regular.fntdata"/><Relationship Id="rId11" Type="http://schemas.openxmlformats.org/officeDocument/2006/relationships/slide" Target="slides/slide6.xml"/><Relationship Id="rId33" Type="http://schemas.openxmlformats.org/officeDocument/2006/relationships/font" Target="fonts/FiraSansExtraCondensedMedium-boldItalic.fntdata"/><Relationship Id="rId10" Type="http://schemas.openxmlformats.org/officeDocument/2006/relationships/slide" Target="slides/slide5.xml"/><Relationship Id="rId32" Type="http://schemas.openxmlformats.org/officeDocument/2006/relationships/font" Target="fonts/FiraSansExtraCondensedMedium-italic.fntdata"/><Relationship Id="rId13" Type="http://schemas.openxmlformats.org/officeDocument/2006/relationships/slide" Target="slides/slide8.xml"/><Relationship Id="rId35" Type="http://schemas.openxmlformats.org/officeDocument/2006/relationships/font" Target="fonts/FiraSansMedium-bold.fntdata"/><Relationship Id="rId12" Type="http://schemas.openxmlformats.org/officeDocument/2006/relationships/slide" Target="slides/slide7.xml"/><Relationship Id="rId34" Type="http://schemas.openxmlformats.org/officeDocument/2006/relationships/font" Target="fonts/FiraSansMedium-regular.fntdata"/><Relationship Id="rId15" Type="http://schemas.openxmlformats.org/officeDocument/2006/relationships/slide" Target="slides/slide10.xml"/><Relationship Id="rId37" Type="http://schemas.openxmlformats.org/officeDocument/2006/relationships/font" Target="fonts/FiraSansMedium-boldItalic.fntdata"/><Relationship Id="rId14" Type="http://schemas.openxmlformats.org/officeDocument/2006/relationships/slide" Target="slides/slide9.xml"/><Relationship Id="rId36" Type="http://schemas.openxmlformats.org/officeDocument/2006/relationships/font" Target="fonts/FiraSansMedium-italic.fntdata"/><Relationship Id="rId17" Type="http://schemas.openxmlformats.org/officeDocument/2006/relationships/slide" Target="slides/slide12.xml"/><Relationship Id="rId39" Type="http://schemas.openxmlformats.org/officeDocument/2006/relationships/font" Target="fonts/FiraSansSemiBold-bold.fntdata"/><Relationship Id="rId16" Type="http://schemas.openxmlformats.org/officeDocument/2006/relationships/slide" Target="slides/slide11.xml"/><Relationship Id="rId38" Type="http://schemas.openxmlformats.org/officeDocument/2006/relationships/font" Target="fonts/FiraSansSemiBol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raythwayt.com/2015/01/29/how-i-write-books-with-github-and-leanpub.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edhat.com/fr/topics/automation/whats-it-automation"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2a1ad211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2a1ad211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Bertrand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8" name="Shape 1678"/>
        <p:cNvGrpSpPr/>
        <p:nvPr/>
      </p:nvGrpSpPr>
      <p:grpSpPr>
        <a:xfrm>
          <a:off x="0" y="0"/>
          <a:ext cx="0" cy="0"/>
          <a:chOff x="0" y="0"/>
          <a:chExt cx="0" cy="0"/>
        </a:xfrm>
      </p:grpSpPr>
      <p:sp>
        <p:nvSpPr>
          <p:cNvPr id="1679" name="Google Shape;1679;gb177b27078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0" name="Google Shape;1680;gb177b27078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Hugo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En 2005, Linus Torvalds (l’homme connu pour la création du noyau Linux OS) a développé GIT et depuis, il est activement maintenu par Junio ​​Hamano, un ingénieur logiciel japonais. Aujourd’hui, GIT est l’un des systèmes de contrôle de version open source les plus célèbres et des millions de projets à travers le monde s’appuient sur GIT pour la gestion de ceux ci (cela inclut des projets commerciaux et open-source). GIT est un logiciel entièrement gratuit et peut être téléchargé pour Mac, Linux, Windows et Solaris depuis </a:t>
            </a:r>
            <a:r>
              <a:rPr b="1" lang="en" sz="1300">
                <a:solidFill>
                  <a:schemeClr val="dk1"/>
                </a:solidFill>
                <a:latin typeface="Comfortaa"/>
                <a:ea typeface="Comfortaa"/>
                <a:cs typeface="Comfortaa"/>
                <a:sym typeface="Comfortaa"/>
              </a:rPr>
              <a:t>le site officiel</a:t>
            </a:r>
            <a:r>
              <a:rPr lang="en" sz="1300">
                <a:solidFill>
                  <a:schemeClr val="dk1"/>
                </a:solidFill>
                <a:latin typeface="Comfortaa"/>
                <a:ea typeface="Comfortaa"/>
                <a:cs typeface="Comfortaa"/>
                <a:sym typeface="Comfortaa"/>
              </a:rPr>
              <a:t>. Certaines des caractéristiques de GIT:</a:t>
            </a:r>
            <a:endParaRPr sz="1300">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latin typeface="Comfortaa"/>
                <a:ea typeface="Comfortaa"/>
                <a:cs typeface="Comfortaa"/>
                <a:sym typeface="Comfortaa"/>
              </a:rPr>
              <a:t>Un système de contrôle de version distribué, GIT a une approche </a:t>
            </a:r>
            <a:r>
              <a:rPr b="1" lang="en" sz="1300">
                <a:solidFill>
                  <a:schemeClr val="dk1"/>
                </a:solidFill>
                <a:latin typeface="Comfortaa"/>
                <a:ea typeface="Comfortaa"/>
                <a:cs typeface="Comfortaa"/>
                <a:sym typeface="Comfortaa"/>
              </a:rPr>
              <a:t>peer to peer</a:t>
            </a:r>
            <a:r>
              <a:rPr lang="en" sz="1300">
                <a:solidFill>
                  <a:schemeClr val="dk1"/>
                </a:solidFill>
                <a:latin typeface="Comfortaa"/>
                <a:ea typeface="Comfortaa"/>
                <a:cs typeface="Comfortaa"/>
                <a:sym typeface="Comfortaa"/>
              </a:rPr>
              <a:t> contrairement à d’autres tels que Subversion (SVN) qui optent pour l’approche </a:t>
            </a:r>
            <a:r>
              <a:rPr b="1" lang="en" sz="1300">
                <a:solidFill>
                  <a:schemeClr val="dk1"/>
                </a:solidFill>
                <a:latin typeface="Comfortaa"/>
                <a:ea typeface="Comfortaa"/>
                <a:cs typeface="Comfortaa"/>
                <a:sym typeface="Comfortaa"/>
              </a:rPr>
              <a:t>client-serveur</a:t>
            </a:r>
            <a:r>
              <a:rPr lang="en" sz="1300">
                <a:solidFill>
                  <a:schemeClr val="dk1"/>
                </a:solidFill>
                <a:latin typeface="Comfortaa"/>
                <a:ea typeface="Comfortaa"/>
                <a:cs typeface="Comfortaa"/>
                <a:sym typeface="Comfortaa"/>
              </a:rPr>
              <a:t> .</a:t>
            </a:r>
            <a:endParaRPr sz="1300">
              <a:solidFill>
                <a:schemeClr val="dk1"/>
              </a:solidFill>
              <a:latin typeface="Comfortaa"/>
              <a:ea typeface="Comfortaa"/>
              <a:cs typeface="Comfortaa"/>
              <a:sym typeface="Comfortaa"/>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latin typeface="Comfortaa"/>
                <a:ea typeface="Comfortaa"/>
                <a:cs typeface="Comfortaa"/>
                <a:sym typeface="Comfortaa"/>
              </a:rPr>
              <a:t>GIT permet aux développeurs d’avoir une pléthore de branches de code indépendantes. La création, la suppression et la fusion de ces branches est transparente et prend peu de temps.</a:t>
            </a:r>
            <a:endParaRPr sz="1300">
              <a:solidFill>
                <a:schemeClr val="dk1"/>
              </a:solidFill>
              <a:latin typeface="Comfortaa"/>
              <a:ea typeface="Comfortaa"/>
              <a:cs typeface="Comfortaa"/>
              <a:sym typeface="Comfortaa"/>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latin typeface="Comfortaa"/>
                <a:ea typeface="Comfortaa"/>
                <a:cs typeface="Comfortaa"/>
                <a:sym typeface="Comfortaa"/>
              </a:rPr>
              <a:t>Dans GIT, toutes les opérations sont atomiques; Cela signifie qu’une action peut soit réussir soit échouer (sans aucune altération). Cela est important parce que dans certains systèmes de contrôle de version (comme CVS) où les opérations sont non-atomiques, si une opération dans le dépôt est laissée en suspens, elle peut laisser le dépôt dans un état instable.</a:t>
            </a:r>
            <a:endParaRPr sz="1300">
              <a:solidFill>
                <a:schemeClr val="dk1"/>
              </a:solidFill>
              <a:latin typeface="Comfortaa"/>
              <a:ea typeface="Comfortaa"/>
              <a:cs typeface="Comfortaa"/>
              <a:sym typeface="Comfortaa"/>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latin typeface="Comfortaa"/>
                <a:ea typeface="Comfortaa"/>
                <a:cs typeface="Comfortaa"/>
                <a:sym typeface="Comfortaa"/>
              </a:rPr>
              <a:t>Dans GIT, tout est stocké dans le dossier .git. Ce n’est pas la même chose dans d’autres VCS comme SVN et CVS où les métadonnées des fichiers sont stockées dans des dossiers cachés (par exemple .cvs, .svn, etc.)</a:t>
            </a:r>
            <a:endParaRPr sz="1300">
              <a:solidFill>
                <a:schemeClr val="dk1"/>
              </a:solidFill>
              <a:latin typeface="Comfortaa"/>
              <a:ea typeface="Comfortaa"/>
              <a:cs typeface="Comfortaa"/>
              <a:sym typeface="Comfortaa"/>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latin typeface="Comfortaa"/>
                <a:ea typeface="Comfortaa"/>
                <a:cs typeface="Comfortaa"/>
                <a:sym typeface="Comfortaa"/>
              </a:rPr>
              <a:t>GIT utilise un modèle de données qui aide à garantir l’intégrité cryptographique de tout ce qui est présent dans un dépôt. Chaque fois qu’un fichier est ajouté ou qu’une validation est effectuée, des sums de contrôle sont générés. Aussi, ils sont récupérés via leurs sums de contrôle.</a:t>
            </a:r>
            <a:endParaRPr sz="1300">
              <a:solidFill>
                <a:schemeClr val="dk1"/>
              </a:solidFill>
              <a:latin typeface="Comfortaa"/>
              <a:ea typeface="Comfortaa"/>
              <a:cs typeface="Comfortaa"/>
              <a:sym typeface="Comfortaa"/>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latin typeface="Comfortaa"/>
                <a:ea typeface="Comfortaa"/>
                <a:cs typeface="Comfortaa"/>
                <a:sym typeface="Comfortaa"/>
              </a:rPr>
              <a:t>Une autre excellente caractéristique présente dans GIT est sa </a:t>
            </a:r>
            <a:r>
              <a:rPr b="1" lang="en" sz="1300">
                <a:solidFill>
                  <a:schemeClr val="dk1"/>
                </a:solidFill>
                <a:latin typeface="Comfortaa"/>
                <a:ea typeface="Comfortaa"/>
                <a:cs typeface="Comfortaa"/>
                <a:sym typeface="Comfortaa"/>
              </a:rPr>
              <a:t>zone de</a:t>
            </a:r>
            <a:r>
              <a:rPr lang="en" sz="1300">
                <a:solidFill>
                  <a:schemeClr val="dk1"/>
                </a:solidFill>
                <a:latin typeface="Comfortaa"/>
                <a:ea typeface="Comfortaa"/>
                <a:cs typeface="Comfortaa"/>
                <a:sym typeface="Comfortaa"/>
              </a:rPr>
              <a:t> classement ou </a:t>
            </a:r>
            <a:r>
              <a:rPr b="1" lang="en" sz="1300">
                <a:solidFill>
                  <a:schemeClr val="dk1"/>
                </a:solidFill>
                <a:latin typeface="Comfortaa"/>
                <a:ea typeface="Comfortaa"/>
                <a:cs typeface="Comfortaa"/>
                <a:sym typeface="Comfortaa"/>
              </a:rPr>
              <a:t>index</a:t>
            </a:r>
            <a:r>
              <a:rPr lang="en" sz="1300">
                <a:solidFill>
                  <a:schemeClr val="dk1"/>
                </a:solidFill>
                <a:latin typeface="Comfortaa"/>
                <a:ea typeface="Comfortaa"/>
                <a:cs typeface="Comfortaa"/>
                <a:sym typeface="Comfortaa"/>
              </a:rPr>
              <a:t>. Dans l’index, les développeurs peuvent formater les modifications et les faire réviser avant de les appliquer réellement.</a:t>
            </a:r>
            <a:endParaRPr sz="1300">
              <a:solidFill>
                <a:schemeClr val="dk1"/>
              </a:solidFill>
              <a:latin typeface="Comfortaa"/>
              <a:ea typeface="Comfortaa"/>
              <a:cs typeface="Comfortaa"/>
              <a:sym typeface="Comfortaa"/>
            </a:endParaRPr>
          </a:p>
          <a:p>
            <a:pPr indent="0" lvl="0" marL="0" rtl="0" algn="l">
              <a:lnSpc>
                <a:spcPct val="115000"/>
              </a:lnSpc>
              <a:spcBef>
                <a:spcPts val="240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GIT est très simple à utiliser. Pour commencer, vous pouvez soit créer un dépôt soit en rejoindre un. Après l’installation, un simple </a:t>
            </a:r>
            <a:r>
              <a:rPr b="1" lang="en" sz="1300">
                <a:solidFill>
                  <a:schemeClr val="dk1"/>
                </a:solidFill>
                <a:latin typeface="Comfortaa"/>
                <a:ea typeface="Comfortaa"/>
                <a:cs typeface="Comfortaa"/>
                <a:sym typeface="Comfortaa"/>
              </a:rPr>
              <a:t>git-init</a:t>
            </a:r>
            <a:r>
              <a:rPr lang="en" sz="1300">
                <a:solidFill>
                  <a:schemeClr val="dk1"/>
                </a:solidFill>
                <a:latin typeface="Comfortaa"/>
                <a:ea typeface="Comfortaa"/>
                <a:cs typeface="Comfortaa"/>
                <a:sym typeface="Comfortaa"/>
              </a:rPr>
              <a:t> mettra tout ce qu’il faut en place. </a:t>
            </a:r>
            <a:r>
              <a:rPr b="1" lang="en" sz="1300">
                <a:solidFill>
                  <a:schemeClr val="dk1"/>
                </a:solidFill>
                <a:latin typeface="Comfortaa"/>
                <a:ea typeface="Comfortaa"/>
                <a:cs typeface="Comfortaa"/>
                <a:sym typeface="Comfortaa"/>
              </a:rPr>
              <a:t>git clone</a:t>
            </a:r>
            <a:r>
              <a:rPr lang="en" sz="1300">
                <a:solidFill>
                  <a:schemeClr val="dk1"/>
                </a:solidFill>
                <a:latin typeface="Comfortaa"/>
                <a:ea typeface="Comfortaa"/>
                <a:cs typeface="Comfortaa"/>
                <a:sym typeface="Comfortaa"/>
              </a:rPr>
              <a:t> vous permettra de créer une copie du dépôt pour le modifier en local.</a:t>
            </a:r>
            <a:endParaRPr sz="1300">
              <a:solidFill>
                <a:schemeClr val="dk1"/>
              </a:solidFill>
              <a:latin typeface="Comfortaa"/>
              <a:ea typeface="Comfortaa"/>
              <a:cs typeface="Comfortaa"/>
              <a:sym typeface="Comfortaa"/>
            </a:endParaRPr>
          </a:p>
          <a:p>
            <a:pPr indent="0" lvl="0" marL="0" rtl="0" algn="l">
              <a:spcBef>
                <a:spcPts val="290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6" name="Shape 1716"/>
        <p:cNvGrpSpPr/>
        <p:nvPr/>
      </p:nvGrpSpPr>
      <p:grpSpPr>
        <a:xfrm>
          <a:off x="0" y="0"/>
          <a:ext cx="0" cy="0"/>
          <a:chOff x="0" y="0"/>
          <a:chExt cx="0" cy="0"/>
        </a:xfrm>
      </p:grpSpPr>
      <p:sp>
        <p:nvSpPr>
          <p:cNvPr id="1717" name="Google Shape;1717;gb177b27078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8" name="Google Shape;1718;gb177b27078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Hugo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15000"/>
              </a:lnSpc>
              <a:spcBef>
                <a:spcPts val="0"/>
              </a:spcBef>
              <a:spcAft>
                <a:spcPts val="0"/>
              </a:spcAft>
              <a:buNone/>
            </a:pPr>
            <a:r>
              <a:rPr b="1" lang="en" sz="1300">
                <a:solidFill>
                  <a:schemeClr val="dk1"/>
                </a:solidFill>
                <a:latin typeface="Comfortaa"/>
                <a:ea typeface="Comfortaa"/>
                <a:cs typeface="Comfortaa"/>
                <a:sym typeface="Comfortaa"/>
              </a:rPr>
              <a:t>GitHub</a:t>
            </a:r>
            <a:r>
              <a:rPr lang="en" sz="1300">
                <a:solidFill>
                  <a:schemeClr val="dk1"/>
                </a:solidFill>
                <a:latin typeface="Comfortaa"/>
                <a:ea typeface="Comfortaa"/>
                <a:cs typeface="Comfortaa"/>
                <a:sym typeface="Comfortaa"/>
              </a:rPr>
              <a:t> est une société à but lucratif qui offre un service d’hébergement de référentiel Git basé sur le cloud. Essentiellement, il est beaucoup plus facile pour les individus et les équipes d’utiliser Git pour le contrôle de version et la collaboration.</a:t>
            </a:r>
            <a:endParaRPr sz="1300">
              <a:solidFill>
                <a:schemeClr val="dk1"/>
              </a:solidFill>
              <a:latin typeface="Comfortaa"/>
              <a:ea typeface="Comfortaa"/>
              <a:cs typeface="Comfortaa"/>
              <a:sym typeface="Comfortaa"/>
            </a:endParaRPr>
          </a:p>
          <a:p>
            <a:pPr indent="0" lvl="0" marL="45720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L’interface de GitHub est suffisamment conviviale pour que même les codeurs débutants puissent profiter de Git. Sans GitHub, l’utilisation de Git nécessite généralement un peu plus de connaissances techniques et l’utilisation de la ligne de commande.</a:t>
            </a:r>
            <a:endParaRPr sz="1300">
              <a:solidFill>
                <a:schemeClr val="dk1"/>
              </a:solidFill>
              <a:latin typeface="Comfortaa"/>
              <a:ea typeface="Comfortaa"/>
              <a:cs typeface="Comfortaa"/>
              <a:sym typeface="Comfortaa"/>
            </a:endParaRPr>
          </a:p>
          <a:p>
            <a:pPr indent="0" lvl="0" marL="45720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GitHub est si convivial, cependant, que certaines personnes utilisent même GitHub pour gérer d’autres types de projets –</a:t>
            </a:r>
            <a:r>
              <a:rPr lang="en" sz="1300" u="sng">
                <a:solidFill>
                  <a:srgbClr val="1155CC"/>
                </a:solidFill>
                <a:latin typeface="Comfortaa"/>
                <a:ea typeface="Comfortaa"/>
                <a:cs typeface="Comfortaa"/>
                <a:sym typeface="Comfortaa"/>
                <a:hlinkClick r:id="rId2">
                  <a:extLst>
                    <a:ext uri="{A12FA001-AC4F-418D-AE19-62706E023703}">
                      <ahyp:hlinkClr val="tx"/>
                    </a:ext>
                  </a:extLst>
                </a:hlinkClick>
              </a:rPr>
              <a:t> </a:t>
            </a:r>
            <a:r>
              <a:rPr lang="en" sz="1300">
                <a:solidFill>
                  <a:schemeClr val="dk1"/>
                </a:solidFill>
                <a:latin typeface="Comfortaa"/>
                <a:ea typeface="Comfortaa"/>
                <a:cs typeface="Comfortaa"/>
                <a:sym typeface="Comfortaa"/>
              </a:rPr>
              <a:t>comme écrire des livres.</a:t>
            </a:r>
            <a:endParaRPr sz="1300">
              <a:solidFill>
                <a:schemeClr val="dk1"/>
              </a:solidFill>
              <a:latin typeface="Comfortaa"/>
              <a:ea typeface="Comfortaa"/>
              <a:cs typeface="Comfortaa"/>
              <a:sym typeface="Comfortaa"/>
            </a:endParaRPr>
          </a:p>
          <a:p>
            <a:pPr indent="0" lvl="0" marL="45720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De plus, n’importe qui peut s’inscrire et héberger gratuitement un dépôt de code public, ce qui rend GitHub particulièrement populaire auprès des projets open-source.</a:t>
            </a:r>
            <a:endParaRPr sz="1300">
              <a:solidFill>
                <a:schemeClr val="dk1"/>
              </a:solidFill>
              <a:latin typeface="Comfortaa"/>
              <a:ea typeface="Comfortaa"/>
              <a:cs typeface="Comfortaa"/>
              <a:sym typeface="Comfortaa"/>
            </a:endParaRPr>
          </a:p>
          <a:p>
            <a:pPr indent="0" lvl="0" marL="45720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En tant qu’entreprise, GitHub gagne de l’argent en vendant des référentiels de codes privés hébergés, ainsi que d’autres offres orientées métier qui facilitent la gestion des membres de l’équipe et la sécurité pour les entreprises. Nous utilisons Github de manière intensive chez Kinsta pour gérer et développer des projets internes.</a:t>
            </a:r>
            <a:endParaRPr sz="1300">
              <a:solidFill>
                <a:schemeClr val="dk1"/>
              </a:solidFill>
              <a:latin typeface="Comfortaa"/>
              <a:ea typeface="Comfortaa"/>
              <a:cs typeface="Comfortaa"/>
              <a:sym typeface="Comfortaa"/>
            </a:endParaRPr>
          </a:p>
          <a:p>
            <a:pPr indent="0" lvl="0" marL="457200" rtl="0" algn="l">
              <a:lnSpc>
                <a:spcPct val="115000"/>
              </a:lnSpc>
              <a:spcBef>
                <a:spcPts val="0"/>
              </a:spcBef>
              <a:spcAft>
                <a:spcPts val="0"/>
              </a:spcAft>
              <a:buClr>
                <a:schemeClr val="dk1"/>
              </a:buClr>
              <a:buSzPts val="1100"/>
              <a:buFont typeface="Arial"/>
              <a:buNone/>
            </a:pPr>
            <a:r>
              <a:t/>
            </a:r>
            <a:endParaRPr sz="1300">
              <a:solidFill>
                <a:schemeClr val="dk1"/>
              </a:solidFill>
              <a:latin typeface="Comfortaa"/>
              <a:ea typeface="Comfortaa"/>
              <a:cs typeface="Comfortaa"/>
              <a:sym typeface="Comfortaa"/>
            </a:endParaRPr>
          </a:p>
          <a:p>
            <a:pPr indent="0" lvl="0" marL="457200" rtl="0" algn="l">
              <a:lnSpc>
                <a:spcPct val="115000"/>
              </a:lnSpc>
              <a:spcBef>
                <a:spcPts val="0"/>
              </a:spcBef>
              <a:spcAft>
                <a:spcPts val="0"/>
              </a:spcAft>
              <a:buClr>
                <a:schemeClr val="dk1"/>
              </a:buClr>
              <a:buSzPts val="1100"/>
              <a:buFont typeface="Arial"/>
              <a:buNone/>
            </a:pPr>
            <a:r>
              <a:t/>
            </a:r>
            <a:endParaRPr sz="1300">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4" name="Shape 1844"/>
        <p:cNvGrpSpPr/>
        <p:nvPr/>
      </p:nvGrpSpPr>
      <p:grpSpPr>
        <a:xfrm>
          <a:off x="0" y="0"/>
          <a:ext cx="0" cy="0"/>
          <a:chOff x="0" y="0"/>
          <a:chExt cx="0" cy="0"/>
        </a:xfrm>
      </p:grpSpPr>
      <p:sp>
        <p:nvSpPr>
          <p:cNvPr id="1845" name="Google Shape;1845;gb177b27078_6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6" name="Google Shape;1846;gb177b27078_6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Hugo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0" rtl="0" algn="l">
              <a:lnSpc>
                <a:spcPct val="115000"/>
              </a:lnSpc>
              <a:spcBef>
                <a:spcPts val="1600"/>
              </a:spcBef>
              <a:spcAft>
                <a:spcPts val="0"/>
              </a:spcAft>
              <a:buClr>
                <a:schemeClr val="dk1"/>
              </a:buClr>
              <a:buSzPts val="1100"/>
              <a:buFont typeface="Arial"/>
              <a:buNone/>
            </a:pPr>
            <a:r>
              <a:rPr lang="en" sz="2000">
                <a:solidFill>
                  <a:schemeClr val="dk1"/>
                </a:solidFill>
                <a:highlight>
                  <a:srgbClr val="F9CB9C"/>
                </a:highlight>
                <a:latin typeface="Comfortaa Regular"/>
                <a:ea typeface="Comfortaa Regular"/>
                <a:cs typeface="Comfortaa Regular"/>
                <a:sym typeface="Comfortaa Regular"/>
              </a:rPr>
              <a:t>Version </a:t>
            </a:r>
            <a:r>
              <a:rPr b="1" lang="en" sz="2000">
                <a:solidFill>
                  <a:schemeClr val="dk1"/>
                </a:solidFill>
                <a:highlight>
                  <a:srgbClr val="F9CB9C"/>
                </a:highlight>
                <a:latin typeface="Comfortaa Regular"/>
                <a:ea typeface="Comfortaa Regular"/>
                <a:cs typeface="Comfortaa Regular"/>
                <a:sym typeface="Comfortaa Regular"/>
              </a:rPr>
              <a:t>gratuite</a:t>
            </a:r>
            <a:r>
              <a:rPr lang="en" sz="2000">
                <a:solidFill>
                  <a:schemeClr val="dk1"/>
                </a:solidFill>
                <a:highlight>
                  <a:srgbClr val="F9CB9C"/>
                </a:highlight>
                <a:latin typeface="Comfortaa Regular"/>
                <a:ea typeface="Comfortaa Regular"/>
                <a:cs typeface="Comfortaa Regular"/>
                <a:sym typeface="Comfortaa Regular"/>
              </a:rPr>
              <a:t>: </a:t>
            </a:r>
            <a:endParaRPr sz="2000">
              <a:solidFill>
                <a:schemeClr val="dk1"/>
              </a:solidFill>
              <a:highlight>
                <a:srgbClr val="F9CB9C"/>
              </a:highlight>
              <a:latin typeface="Comfortaa Regular"/>
              <a:ea typeface="Comfortaa Regular"/>
              <a:cs typeface="Comfortaa Regular"/>
              <a:sym typeface="Comfortaa Regular"/>
            </a:endParaRPr>
          </a:p>
          <a:p>
            <a:pPr indent="0" lvl="0" marL="0" rtl="0" algn="l">
              <a:lnSpc>
                <a:spcPct val="115000"/>
              </a:lnSpc>
              <a:spcBef>
                <a:spcPts val="40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-dépôts public/ Privés illimités</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-Nombre illimité de collaborateurs</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-2000 minutes de traitement GitHub d’action par mois</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-500MB de stockage </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-Support de la communauté</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Comfortaa"/>
              <a:ea typeface="Comfortaa"/>
              <a:cs typeface="Comfortaa"/>
              <a:sym typeface="Comfortaa"/>
            </a:endParaRPr>
          </a:p>
          <a:p>
            <a:pPr indent="457200" lvl="0" marL="0" rtl="0" algn="l">
              <a:lnSpc>
                <a:spcPct val="115000"/>
              </a:lnSpc>
              <a:spcBef>
                <a:spcPts val="1600"/>
              </a:spcBef>
              <a:spcAft>
                <a:spcPts val="0"/>
              </a:spcAft>
              <a:buClr>
                <a:schemeClr val="dk1"/>
              </a:buClr>
              <a:buSzPts val="1100"/>
              <a:buFont typeface="Arial"/>
              <a:buNone/>
            </a:pPr>
            <a:r>
              <a:rPr lang="en" sz="2000">
                <a:solidFill>
                  <a:schemeClr val="dk1"/>
                </a:solidFill>
                <a:highlight>
                  <a:srgbClr val="F9CB9C"/>
                </a:highlight>
                <a:latin typeface="Comfortaa Regular"/>
                <a:ea typeface="Comfortaa Regular"/>
                <a:cs typeface="Comfortaa Regular"/>
                <a:sym typeface="Comfortaa Regular"/>
              </a:rPr>
              <a:t>Version </a:t>
            </a:r>
            <a:r>
              <a:rPr b="1" lang="en" sz="2000">
                <a:solidFill>
                  <a:schemeClr val="dk1"/>
                </a:solidFill>
                <a:highlight>
                  <a:srgbClr val="F9CB9C"/>
                </a:highlight>
                <a:latin typeface="Comfortaa Regular"/>
                <a:ea typeface="Comfortaa Regular"/>
                <a:cs typeface="Comfortaa Regular"/>
                <a:sym typeface="Comfortaa Regular"/>
              </a:rPr>
              <a:t>team </a:t>
            </a:r>
            <a:endParaRPr sz="2000">
              <a:solidFill>
                <a:schemeClr val="dk1"/>
              </a:solidFill>
              <a:highlight>
                <a:srgbClr val="F9CB9C"/>
              </a:highlight>
              <a:latin typeface="Comfortaa Regular"/>
              <a:ea typeface="Comfortaa Regular"/>
              <a:cs typeface="Comfortaa Regular"/>
              <a:sym typeface="Comfortaa Regular"/>
            </a:endParaRPr>
          </a:p>
          <a:p>
            <a:pPr indent="0" lvl="0" marL="0" rtl="0" algn="l">
              <a:lnSpc>
                <a:spcPct val="115000"/>
              </a:lnSpc>
              <a:spcBef>
                <a:spcPts val="40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-3.37 euros par utilisateur/mois:</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-Tout ce qui est inclus dans l’offre free </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-Revue requise par un tiers </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-3000 minutes de traitement GitHub d’action par mois </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-2 Go de stockage</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-propriétaires de codes </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Comfortaa"/>
              <a:ea typeface="Comfortaa"/>
              <a:cs typeface="Comfortaa"/>
              <a:sym typeface="Comfortaa"/>
            </a:endParaRPr>
          </a:p>
          <a:p>
            <a:pPr indent="457200" lvl="0" marL="0" rtl="0" algn="l">
              <a:lnSpc>
                <a:spcPct val="115000"/>
              </a:lnSpc>
              <a:spcBef>
                <a:spcPts val="1600"/>
              </a:spcBef>
              <a:spcAft>
                <a:spcPts val="0"/>
              </a:spcAft>
              <a:buClr>
                <a:schemeClr val="dk1"/>
              </a:buClr>
              <a:buSzPts val="1100"/>
              <a:buFont typeface="Arial"/>
              <a:buNone/>
            </a:pPr>
            <a:r>
              <a:rPr lang="en" sz="2000">
                <a:solidFill>
                  <a:schemeClr val="dk1"/>
                </a:solidFill>
                <a:highlight>
                  <a:srgbClr val="F9CB9C"/>
                </a:highlight>
                <a:latin typeface="Comfortaa Regular"/>
                <a:ea typeface="Comfortaa Regular"/>
                <a:cs typeface="Comfortaa Regular"/>
                <a:sym typeface="Comfortaa Regular"/>
              </a:rPr>
              <a:t>version </a:t>
            </a:r>
            <a:r>
              <a:rPr b="1" lang="en" sz="2000">
                <a:solidFill>
                  <a:schemeClr val="dk1"/>
                </a:solidFill>
                <a:highlight>
                  <a:srgbClr val="F9CB9C"/>
                </a:highlight>
                <a:latin typeface="Comfortaa Regular"/>
                <a:ea typeface="Comfortaa Regular"/>
                <a:cs typeface="Comfortaa Regular"/>
                <a:sym typeface="Comfortaa Regular"/>
              </a:rPr>
              <a:t>entreprise</a:t>
            </a:r>
            <a:r>
              <a:rPr lang="en" sz="2000">
                <a:solidFill>
                  <a:schemeClr val="dk1"/>
                </a:solidFill>
                <a:highlight>
                  <a:srgbClr val="F9CB9C"/>
                </a:highlight>
                <a:latin typeface="Comfortaa Regular"/>
                <a:ea typeface="Comfortaa Regular"/>
                <a:cs typeface="Comfortaa Regular"/>
                <a:sym typeface="Comfortaa Regular"/>
              </a:rPr>
              <a:t> </a:t>
            </a:r>
            <a:endParaRPr sz="2000">
              <a:solidFill>
                <a:schemeClr val="dk1"/>
              </a:solidFill>
              <a:highlight>
                <a:srgbClr val="F9CB9C"/>
              </a:highlight>
              <a:latin typeface="Comfortaa Regular"/>
              <a:ea typeface="Comfortaa Regular"/>
              <a:cs typeface="Comfortaa Regular"/>
              <a:sym typeface="Comfortaa Regular"/>
            </a:endParaRPr>
          </a:p>
          <a:p>
            <a:pPr indent="0" lvl="0" marL="0" rtl="0" algn="l">
              <a:lnSpc>
                <a:spcPct val="115000"/>
              </a:lnSpc>
              <a:spcBef>
                <a:spcPts val="40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- 17.70 euros par utilisateur/mois:</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-Tout ce qui est inclus dans l’offre Team</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-Authentification unique SAML (SSO)</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-50 000 minutes de traitement GitHub d’action par mois </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-50 Go de stockage </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-Audit avancés (opération qui vise à vérifier l’ensemble des comptes et les rapports annuels d’une entreprise)</a:t>
            </a:r>
            <a:endParaRPr sz="1300">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0" name="Shape 1880"/>
        <p:cNvGrpSpPr/>
        <p:nvPr/>
      </p:nvGrpSpPr>
      <p:grpSpPr>
        <a:xfrm>
          <a:off x="0" y="0"/>
          <a:ext cx="0" cy="0"/>
          <a:chOff x="0" y="0"/>
          <a:chExt cx="0" cy="0"/>
        </a:xfrm>
      </p:grpSpPr>
      <p:sp>
        <p:nvSpPr>
          <p:cNvPr id="1881" name="Google Shape;1881;gb3ea68df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2" name="Google Shape;1882;gb3ea68df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Hugo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Ici, vous pouvez voir les différentes branches sur lesquelles on travaille, ainsi que quand quelqu’un a fait un commit (c’est</a:t>
            </a:r>
            <a:r>
              <a:rPr i="1" lang="en" sz="1300">
                <a:solidFill>
                  <a:schemeClr val="dk1"/>
                </a:solidFill>
                <a:latin typeface="Comfortaa"/>
                <a:ea typeface="Comfortaa"/>
                <a:cs typeface="Comfortaa"/>
                <a:sym typeface="Comfortaa"/>
              </a:rPr>
              <a:t> un peu comme « enregistrer » un fichier</a:t>
            </a:r>
            <a:r>
              <a:rPr lang="en" sz="1300">
                <a:solidFill>
                  <a:schemeClr val="dk1"/>
                </a:solidFill>
                <a:latin typeface="Comfortaa"/>
                <a:ea typeface="Comfortaa"/>
                <a:cs typeface="Comfortaa"/>
                <a:sym typeface="Comfortaa"/>
              </a:rPr>
              <a:t>). Selon la façon dont un référentiel est configuré, vous pouvez également créer votre propre branche et y effectuer vos propres commits.</a:t>
            </a:r>
            <a:endParaRPr sz="1300">
              <a:solidFill>
                <a:schemeClr val="dk1"/>
              </a:solidFill>
              <a:latin typeface="Comfortaa"/>
              <a:ea typeface="Comfortaa"/>
              <a:cs typeface="Comfortaa"/>
              <a:sym typeface="Comfortaa"/>
            </a:endParaRPr>
          </a:p>
          <a:p>
            <a:pPr indent="0" lvl="0" marL="457200" rtl="0" algn="l">
              <a:lnSpc>
                <a:spcPct val="115000"/>
              </a:lnSpc>
              <a:spcBef>
                <a:spcPts val="120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Et une fois que vous avez fait quelques changements, vous pouvez soumettre ce code à une branche en faisant une pull request. Cela consiste essentiellement à demander à la personne responsable d’inclure votre code. Et cela aide aussi cette personne à voir exactement ce que vous avez changé dans le code.</a:t>
            </a:r>
            <a:endParaRPr sz="1300">
              <a:solidFill>
                <a:schemeClr val="dk1"/>
              </a:solidFill>
              <a:latin typeface="Comfortaa"/>
              <a:ea typeface="Comfortaa"/>
              <a:cs typeface="Comfortaa"/>
              <a:sym typeface="Comfortaa"/>
            </a:endParaRPr>
          </a:p>
          <a:p>
            <a:pPr indent="0" lvl="0" marL="0" rtl="0" algn="l">
              <a:spcBef>
                <a:spcPts val="120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5" name="Shape 1885"/>
        <p:cNvGrpSpPr/>
        <p:nvPr/>
      </p:nvGrpSpPr>
      <p:grpSpPr>
        <a:xfrm>
          <a:off x="0" y="0"/>
          <a:ext cx="0" cy="0"/>
          <a:chOff x="0" y="0"/>
          <a:chExt cx="0" cy="0"/>
        </a:xfrm>
      </p:grpSpPr>
      <p:sp>
        <p:nvSpPr>
          <p:cNvPr id="1886" name="Google Shape;1886;gb3ea68df9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7" name="Google Shape;1887;gb3ea68df9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Hugo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Ici, vous pouvez voir les différentes branches sur lesquelles on travaille, ainsi que quand quelqu’un a fait un commit (c’est</a:t>
            </a:r>
            <a:r>
              <a:rPr i="1" lang="en" sz="1300">
                <a:solidFill>
                  <a:schemeClr val="dk1"/>
                </a:solidFill>
                <a:latin typeface="Comfortaa"/>
                <a:ea typeface="Comfortaa"/>
                <a:cs typeface="Comfortaa"/>
                <a:sym typeface="Comfortaa"/>
              </a:rPr>
              <a:t> un peu comme « enregistrer » un fichier</a:t>
            </a:r>
            <a:r>
              <a:rPr lang="en" sz="1300">
                <a:solidFill>
                  <a:schemeClr val="dk1"/>
                </a:solidFill>
                <a:latin typeface="Comfortaa"/>
                <a:ea typeface="Comfortaa"/>
                <a:cs typeface="Comfortaa"/>
                <a:sym typeface="Comfortaa"/>
              </a:rPr>
              <a:t>). Selon la façon dont un référentiel est configuré, vous pouvez également créer votre propre branche et y effectuer vos propres commits.</a:t>
            </a:r>
            <a:endParaRPr sz="1300">
              <a:solidFill>
                <a:schemeClr val="dk1"/>
              </a:solidFill>
              <a:latin typeface="Comfortaa"/>
              <a:ea typeface="Comfortaa"/>
              <a:cs typeface="Comfortaa"/>
              <a:sym typeface="Comfortaa"/>
            </a:endParaRPr>
          </a:p>
          <a:p>
            <a:pPr indent="0" lvl="0" marL="457200" rtl="0" algn="l">
              <a:lnSpc>
                <a:spcPct val="115000"/>
              </a:lnSpc>
              <a:spcBef>
                <a:spcPts val="1200"/>
              </a:spcBef>
              <a:spcAft>
                <a:spcPts val="1200"/>
              </a:spcAft>
              <a:buClr>
                <a:schemeClr val="dk1"/>
              </a:buClr>
              <a:buSzPts val="1100"/>
              <a:buFont typeface="Arial"/>
              <a:buNone/>
            </a:pPr>
            <a:r>
              <a:rPr lang="en" sz="1300">
                <a:solidFill>
                  <a:schemeClr val="dk1"/>
                </a:solidFill>
                <a:latin typeface="Comfortaa"/>
                <a:ea typeface="Comfortaa"/>
                <a:cs typeface="Comfortaa"/>
                <a:sym typeface="Comfortaa"/>
              </a:rPr>
              <a:t>Et une fois que vous avez fait quelques changements, vous pouvez soumettre ce code à une branche en faisant une pull request. Cela consiste essentiellement à demander à la personne responsable d’inclure votre code. Et cela aide aussi cette personne à voir exactement ce que vous avez changé dans le code.</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0" name="Shape 1890"/>
        <p:cNvGrpSpPr/>
        <p:nvPr/>
      </p:nvGrpSpPr>
      <p:grpSpPr>
        <a:xfrm>
          <a:off x="0" y="0"/>
          <a:ext cx="0" cy="0"/>
          <a:chOff x="0" y="0"/>
          <a:chExt cx="0" cy="0"/>
        </a:xfrm>
      </p:grpSpPr>
      <p:sp>
        <p:nvSpPr>
          <p:cNvPr id="1891" name="Google Shape;1891;gb177b27078_6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2" name="Google Shape;1892;gb177b27078_6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Bertrand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11150" lvl="0" marL="457200" rtl="0" algn="l">
              <a:lnSpc>
                <a:spcPct val="115000"/>
              </a:lnSpc>
              <a:spcBef>
                <a:spcPts val="0"/>
              </a:spcBef>
              <a:spcAft>
                <a:spcPts val="0"/>
              </a:spcAft>
              <a:buClr>
                <a:schemeClr val="dk1"/>
              </a:buClr>
              <a:buSzPts val="1300"/>
              <a:buFont typeface="Comfortaa"/>
              <a:buChar char="-"/>
            </a:pPr>
            <a:r>
              <a:rPr b="1" lang="en" sz="1300">
                <a:solidFill>
                  <a:schemeClr val="dk1"/>
                </a:solidFill>
                <a:latin typeface="Comfortaa"/>
                <a:ea typeface="Comfortaa"/>
                <a:cs typeface="Comfortaa"/>
                <a:sym typeface="Comfortaa"/>
              </a:rPr>
              <a:t>Atlassian Bitbucket</a:t>
            </a:r>
            <a:r>
              <a:rPr lang="en" sz="1300">
                <a:solidFill>
                  <a:schemeClr val="dk1"/>
                </a:solidFill>
                <a:latin typeface="Comfortaa"/>
                <a:ea typeface="Comfortaa"/>
                <a:cs typeface="Comfortaa"/>
                <a:sym typeface="Comfortaa"/>
              </a:rPr>
              <a:t>, un service web d'hébergement et de gestion de développement logiciel utilisant le logiciel de gestion de versions Git (et par le passé également le logiciel Mercurial). Il s'agit d'un service freemium dont la version gratuite permet déjà de créer jusqu'à un nombre illimité de dépôts privés, accessibles par cinq utilisateurs au maximum.</a:t>
            </a:r>
            <a:endParaRPr sz="1300">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8" name="Shape 2018"/>
        <p:cNvGrpSpPr/>
        <p:nvPr/>
      </p:nvGrpSpPr>
      <p:grpSpPr>
        <a:xfrm>
          <a:off x="0" y="0"/>
          <a:ext cx="0" cy="0"/>
          <a:chOff x="0" y="0"/>
          <a:chExt cx="0" cy="0"/>
        </a:xfrm>
      </p:grpSpPr>
      <p:sp>
        <p:nvSpPr>
          <p:cNvPr id="2019" name="Google Shape;2019;gb177b27078_6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0" name="Google Shape;2020;gb177b27078_6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Bertrand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0" rtl="0" algn="l">
              <a:lnSpc>
                <a:spcPct val="115000"/>
              </a:lnSpc>
              <a:spcBef>
                <a:spcPts val="1600"/>
              </a:spcBef>
              <a:spcAft>
                <a:spcPts val="0"/>
              </a:spcAft>
              <a:buClr>
                <a:schemeClr val="dk1"/>
              </a:buClr>
              <a:buSzPts val="1100"/>
              <a:buFont typeface="Arial"/>
              <a:buNone/>
            </a:pPr>
            <a:r>
              <a:rPr lang="en" sz="2000">
                <a:solidFill>
                  <a:schemeClr val="dk1"/>
                </a:solidFill>
                <a:highlight>
                  <a:srgbClr val="F9CB9C"/>
                </a:highlight>
                <a:latin typeface="Comfortaa Regular"/>
                <a:ea typeface="Comfortaa Regular"/>
                <a:cs typeface="Comfortaa Regular"/>
                <a:sym typeface="Comfortaa Regular"/>
              </a:rPr>
              <a:t>version free:</a:t>
            </a:r>
            <a:endParaRPr sz="2000">
              <a:solidFill>
                <a:schemeClr val="dk1"/>
              </a:solidFill>
              <a:highlight>
                <a:srgbClr val="F9CB9C"/>
              </a:highlight>
              <a:latin typeface="Comfortaa Regular"/>
              <a:ea typeface="Comfortaa Regular"/>
              <a:cs typeface="Comfortaa Regular"/>
              <a:sym typeface="Comfortaa Regular"/>
            </a:endParaRPr>
          </a:p>
          <a:p>
            <a:pPr indent="0" lvl="0" marL="0" rtl="0" algn="l">
              <a:lnSpc>
                <a:spcPct val="115000"/>
              </a:lnSpc>
              <a:spcBef>
                <a:spcPts val="40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-jusqu’à cinq utilisateurs </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-50 minute de traitement par mois</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-1 Go de stockage </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-dépôts privés illimités</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-intégration à jira logiciel </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-intégration Trello </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-CI/CD</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def CI/CD: permet d'augmenter la fréquence de distribution des applications grâce à l'introduction de l'</a:t>
            </a:r>
            <a:r>
              <a:rPr lang="en" sz="1300" u="sng">
                <a:solidFill>
                  <a:srgbClr val="1155CC"/>
                </a:solidFill>
                <a:latin typeface="Comfortaa"/>
                <a:ea typeface="Comfortaa"/>
                <a:cs typeface="Comfortaa"/>
                <a:sym typeface="Comfortaa"/>
                <a:hlinkClick r:id="rId2">
                  <a:extLst>
                    <a:ext uri="{A12FA001-AC4F-418D-AE19-62706E023703}">
                      <ahyp:hlinkClr val="tx"/>
                    </a:ext>
                  </a:extLst>
                </a:hlinkClick>
              </a:rPr>
              <a:t>automatisation</a:t>
            </a:r>
            <a:r>
              <a:rPr lang="en" sz="1300">
                <a:solidFill>
                  <a:schemeClr val="dk1"/>
                </a:solidFill>
                <a:latin typeface="Comfortaa"/>
                <a:ea typeface="Comfortaa"/>
                <a:cs typeface="Comfortaa"/>
                <a:sym typeface="Comfortaa"/>
              </a:rPr>
              <a:t> au niveau des étapes de développement des applications.</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CI:intégration continue</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CD:distribution continue ou/et déploiement continu</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-support standard</a:t>
            </a:r>
            <a:endParaRPr sz="1300">
              <a:solidFill>
                <a:schemeClr val="dk1"/>
              </a:solidFill>
              <a:latin typeface="Comfortaa"/>
              <a:ea typeface="Comfortaa"/>
              <a:cs typeface="Comfortaa"/>
              <a:sym typeface="Comfortaa"/>
            </a:endParaRPr>
          </a:p>
          <a:p>
            <a:pPr indent="457200" lvl="0" marL="0" rtl="0" algn="l">
              <a:lnSpc>
                <a:spcPct val="115000"/>
              </a:lnSpc>
              <a:spcBef>
                <a:spcPts val="1600"/>
              </a:spcBef>
              <a:spcAft>
                <a:spcPts val="0"/>
              </a:spcAft>
              <a:buClr>
                <a:schemeClr val="dk1"/>
              </a:buClr>
              <a:buSzPts val="1100"/>
              <a:buFont typeface="Arial"/>
              <a:buNone/>
            </a:pPr>
            <a:r>
              <a:t/>
            </a:r>
            <a:endParaRPr sz="1300">
              <a:solidFill>
                <a:schemeClr val="dk1"/>
              </a:solidFill>
              <a:latin typeface="Comfortaa"/>
              <a:ea typeface="Comfortaa"/>
              <a:cs typeface="Comfortaa"/>
              <a:sym typeface="Comfortaa"/>
            </a:endParaRPr>
          </a:p>
          <a:p>
            <a:pPr indent="457200" lvl="0" marL="0" rtl="0" algn="l">
              <a:lnSpc>
                <a:spcPct val="115000"/>
              </a:lnSpc>
              <a:spcBef>
                <a:spcPts val="160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version Standard  </a:t>
            </a:r>
            <a:endParaRPr sz="1300">
              <a:solidFill>
                <a:schemeClr val="dk1"/>
              </a:solidFill>
              <a:latin typeface="Comfortaa"/>
              <a:ea typeface="Comfortaa"/>
              <a:cs typeface="Comfortaa"/>
              <a:sym typeface="Comfortaa"/>
            </a:endParaRPr>
          </a:p>
          <a:p>
            <a:pPr indent="0" lvl="0" marL="0" rtl="0" algn="l">
              <a:lnSpc>
                <a:spcPct val="115000"/>
              </a:lnSpc>
              <a:spcBef>
                <a:spcPts val="40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-2.53 euros:</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-limite d’utilisateurs illimité</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-2500minute de traitement par mois</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-5 Go de stockage</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-dépôts privés illimités</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-intégration à jira logiciel </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-intégration Trello </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-CI/CD</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-support standard</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Comfortaa"/>
              <a:ea typeface="Comfortaa"/>
              <a:cs typeface="Comfortaa"/>
              <a:sym typeface="Comfortaa"/>
            </a:endParaRPr>
          </a:p>
          <a:p>
            <a:pPr indent="457200" lvl="0" marL="0" rtl="0" algn="l">
              <a:lnSpc>
                <a:spcPct val="115000"/>
              </a:lnSpc>
              <a:spcBef>
                <a:spcPts val="1600"/>
              </a:spcBef>
              <a:spcAft>
                <a:spcPts val="0"/>
              </a:spcAft>
              <a:buClr>
                <a:schemeClr val="dk1"/>
              </a:buClr>
              <a:buSzPts val="1100"/>
              <a:buFont typeface="Arial"/>
              <a:buNone/>
            </a:pPr>
            <a:r>
              <a:rPr lang="en" sz="2000">
                <a:solidFill>
                  <a:schemeClr val="dk1"/>
                </a:solidFill>
                <a:highlight>
                  <a:srgbClr val="F9CB9C"/>
                </a:highlight>
                <a:latin typeface="Comfortaa Regular"/>
                <a:ea typeface="Comfortaa Regular"/>
                <a:cs typeface="Comfortaa Regular"/>
                <a:sym typeface="Comfortaa Regular"/>
              </a:rPr>
              <a:t>version Premium  </a:t>
            </a:r>
            <a:endParaRPr sz="2000">
              <a:solidFill>
                <a:schemeClr val="dk1"/>
              </a:solidFill>
              <a:highlight>
                <a:srgbClr val="F9CB9C"/>
              </a:highlight>
              <a:latin typeface="Comfortaa Regular"/>
              <a:ea typeface="Comfortaa Regular"/>
              <a:cs typeface="Comfortaa Regular"/>
              <a:sym typeface="Comfortaa Regular"/>
            </a:endParaRPr>
          </a:p>
          <a:p>
            <a:pPr indent="0" lvl="0" marL="0" rtl="0" algn="l">
              <a:lnSpc>
                <a:spcPct val="115000"/>
              </a:lnSpc>
              <a:spcBef>
                <a:spcPts val="40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-5.06 euros:</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-limite d'utilisateurs illimité</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-3500minute de traitement par mois </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-10 Go de stockage </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-dépôts privés illimités </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-intégration à jira logiciel </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-intégration Trello </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-CI/CD</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-support standard</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-contrôles  des merges obligatoires </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-Autorisations de déploiement</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-mise en liste verte des IP</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-vérification en deux étapes obligatoire</a:t>
            </a:r>
            <a:endParaRPr sz="1300">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5" name="Shape 2055"/>
        <p:cNvGrpSpPr/>
        <p:nvPr/>
      </p:nvGrpSpPr>
      <p:grpSpPr>
        <a:xfrm>
          <a:off x="0" y="0"/>
          <a:ext cx="0" cy="0"/>
          <a:chOff x="0" y="0"/>
          <a:chExt cx="0" cy="0"/>
        </a:xfrm>
      </p:grpSpPr>
      <p:sp>
        <p:nvSpPr>
          <p:cNvPr id="2056" name="Google Shape;2056;gb3ea68df9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7" name="Google Shape;2057;gb3ea68df9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Bertrand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0" name="Shape 2060"/>
        <p:cNvGrpSpPr/>
        <p:nvPr/>
      </p:nvGrpSpPr>
      <p:grpSpPr>
        <a:xfrm>
          <a:off x="0" y="0"/>
          <a:ext cx="0" cy="0"/>
          <a:chOff x="0" y="0"/>
          <a:chExt cx="0" cy="0"/>
        </a:xfrm>
      </p:grpSpPr>
      <p:sp>
        <p:nvSpPr>
          <p:cNvPr id="2061" name="Google Shape;2061;gb177b27078_6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2" name="Google Shape;2062;gb177b27078_6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Melwin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11150" lvl="0" marL="457200" rtl="0" algn="l">
              <a:lnSpc>
                <a:spcPct val="115000"/>
              </a:lnSpc>
              <a:spcBef>
                <a:spcPts val="0"/>
              </a:spcBef>
              <a:spcAft>
                <a:spcPts val="0"/>
              </a:spcAft>
              <a:buClr>
                <a:schemeClr val="dk1"/>
              </a:buClr>
              <a:buSzPts val="1300"/>
              <a:buFont typeface="Comfortaa"/>
              <a:buChar char="-"/>
            </a:pPr>
            <a:r>
              <a:rPr b="1" lang="en" sz="1300">
                <a:solidFill>
                  <a:schemeClr val="dk1"/>
                </a:solidFill>
                <a:latin typeface="Comfortaa"/>
                <a:ea typeface="Comfortaa"/>
                <a:cs typeface="Comfortaa"/>
                <a:sym typeface="Comfortaa"/>
              </a:rPr>
              <a:t>GitLab</a:t>
            </a:r>
            <a:r>
              <a:rPr lang="en" sz="1300">
                <a:solidFill>
                  <a:schemeClr val="dk1"/>
                </a:solidFill>
                <a:latin typeface="Comfortaa"/>
                <a:ea typeface="Comfortaa"/>
                <a:cs typeface="Comfortaa"/>
                <a:sym typeface="Comfortaa"/>
              </a:rPr>
              <a:t>, un logiciel libre de forge basé sur git proposant les fonctionnalités de wiki, un système de suivi des bugs, l’intégration continue et la livraison continue. Développé par GitLab Inc et créé par Dmitriy Zaporozhets et par Valery Sizov, le logiciel est utilisé par plusieurs grandes entreprises informatiques incluant IBM, Sony, le centre de recherche de Jülich, la NASA, Alibaba, Oracle, Invincea, O’Reilly Media, Leibniz Rechenzentrum, le CERN, European XFEL, la GNOME Foundation, Boeing, Autodata, SpaceX et Altares.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8" name="Shape 2188"/>
        <p:cNvGrpSpPr/>
        <p:nvPr/>
      </p:nvGrpSpPr>
      <p:grpSpPr>
        <a:xfrm>
          <a:off x="0" y="0"/>
          <a:ext cx="0" cy="0"/>
          <a:chOff x="0" y="0"/>
          <a:chExt cx="0" cy="0"/>
        </a:xfrm>
      </p:grpSpPr>
      <p:sp>
        <p:nvSpPr>
          <p:cNvPr id="2189" name="Google Shape;2189;gb177b27078_6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0" name="Google Shape;2190;gb177b27078_6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Melwin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02675195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02675195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Bertrand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4" name="Shape 2224"/>
        <p:cNvGrpSpPr/>
        <p:nvPr/>
      </p:nvGrpSpPr>
      <p:grpSpPr>
        <a:xfrm>
          <a:off x="0" y="0"/>
          <a:ext cx="0" cy="0"/>
          <a:chOff x="0" y="0"/>
          <a:chExt cx="0" cy="0"/>
        </a:xfrm>
      </p:grpSpPr>
      <p:sp>
        <p:nvSpPr>
          <p:cNvPr id="2225" name="Google Shape;2225;gb3ea68df9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6" name="Google Shape;2226;gb3ea68df9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Melwin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9" name="Shape 2229"/>
        <p:cNvGrpSpPr/>
        <p:nvPr/>
      </p:nvGrpSpPr>
      <p:grpSpPr>
        <a:xfrm>
          <a:off x="0" y="0"/>
          <a:ext cx="0" cy="0"/>
          <a:chOff x="0" y="0"/>
          <a:chExt cx="0" cy="0"/>
        </a:xfrm>
      </p:grpSpPr>
      <p:sp>
        <p:nvSpPr>
          <p:cNvPr id="2230" name="Google Shape;2230;gaeaad4fec6_0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1" name="Google Shape;2231;gaeaad4fec6_0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Brtrand 2 Hugo 3-4 Melwin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1 Bertrand Parmis les plus grande Entreprise comme les gafam c’est l’application Github qu’il utilise</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Selon notre étude nous avons décidé que se serait GitHub car au niveau budgétaire si on sélectionne la version team ou entreprise, GitHub est nettement plus avantageuse pour l’entreprise au niveau de l’espace de travail, du prix, le temps de traitement par mois et le nombre de collaborateurs qui est illimité. </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Une prise en main rapide qui permettra au développeur de manager leur projet, d’éviter des erreurs qui peuvent coûter très cher, il gagneront grâce à cela du temps et en qualité dans leur travail. </a:t>
            </a:r>
            <a:endParaRPr sz="13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8" name="Shape 2288"/>
        <p:cNvGrpSpPr/>
        <p:nvPr/>
      </p:nvGrpSpPr>
      <p:grpSpPr>
        <a:xfrm>
          <a:off x="0" y="0"/>
          <a:ext cx="0" cy="0"/>
          <a:chOff x="0" y="0"/>
          <a:chExt cx="0" cy="0"/>
        </a:xfrm>
      </p:grpSpPr>
      <p:sp>
        <p:nvSpPr>
          <p:cNvPr id="2289" name="Google Shape;2289;gb385fa97e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b385fa97e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gaeaad4fec6_0_1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2" name="Google Shape;1292;gaeaad4fec6_0_1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Bertrand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sz="1300">
                <a:solidFill>
                  <a:srgbClr val="64676E"/>
                </a:solidFill>
                <a:highlight>
                  <a:srgbClr val="FFFFFF"/>
                </a:highlight>
              </a:rPr>
              <a:t>4 développeurs</a:t>
            </a:r>
            <a:endParaRPr sz="1300">
              <a:solidFill>
                <a:srgbClr val="64676E"/>
              </a:solidFill>
              <a:highlight>
                <a:srgbClr val="FFFFFF"/>
              </a:highlight>
            </a:endParaRPr>
          </a:p>
          <a:p>
            <a:pPr indent="0" lvl="0" marL="0" rtl="0" algn="l">
              <a:spcBef>
                <a:spcPts val="0"/>
              </a:spcBef>
              <a:spcAft>
                <a:spcPts val="0"/>
              </a:spcAft>
              <a:buClr>
                <a:schemeClr val="dk1"/>
              </a:buClr>
              <a:buSzPts val="1100"/>
              <a:buFont typeface="Arial"/>
              <a:buNone/>
            </a:pPr>
            <a:r>
              <a:rPr lang="en" sz="1300">
                <a:solidFill>
                  <a:srgbClr val="64676E"/>
                </a:solidFill>
                <a:highlight>
                  <a:srgbClr val="FFFFFF"/>
                </a:highlight>
              </a:rPr>
              <a:t>Etude de marché pour des solutions applicative utilisant le versioning</a:t>
            </a:r>
            <a:endParaRPr sz="1300">
              <a:solidFill>
                <a:srgbClr val="64676E"/>
              </a:solidFill>
              <a:highlight>
                <a:srgbClr val="FFFFFF"/>
              </a:highlight>
            </a:endParaRPr>
          </a:p>
          <a:p>
            <a:pPr indent="0" lvl="0" marL="0" rtl="0" algn="l">
              <a:spcBef>
                <a:spcPts val="0"/>
              </a:spcBef>
              <a:spcAft>
                <a:spcPts val="0"/>
              </a:spcAft>
              <a:buClr>
                <a:schemeClr val="dk1"/>
              </a:buClr>
              <a:buSzPts val="1100"/>
              <a:buFont typeface="Arial"/>
              <a:buNone/>
            </a:pPr>
            <a:r>
              <a:t/>
            </a:r>
            <a:endParaRPr sz="1300">
              <a:solidFill>
                <a:srgbClr val="64676E"/>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Trouver un système de versioning pour cinq utilisateurs permettant à la société “VosRêves” de réaliser ses projets actuels et futurs de manière ergonomique.</a:t>
            </a:r>
            <a:endParaRPr sz="1300">
              <a:solidFill>
                <a:srgbClr val="64676E"/>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0" name="Shape 1300"/>
        <p:cNvGrpSpPr/>
        <p:nvPr/>
      </p:nvGrpSpPr>
      <p:grpSpPr>
        <a:xfrm>
          <a:off x="0" y="0"/>
          <a:ext cx="0" cy="0"/>
          <a:chOff x="0" y="0"/>
          <a:chExt cx="0" cy="0"/>
        </a:xfrm>
      </p:grpSpPr>
      <p:sp>
        <p:nvSpPr>
          <p:cNvPr id="1301" name="Google Shape;1301;gaeaad4fec6_0_1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2" name="Google Shape;1302;gaeaad4fec6_0_1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Melwin</a:t>
            </a:r>
            <a:endParaRPr/>
          </a:p>
          <a:p>
            <a:pPr indent="0" lvl="0" marL="0" rtl="0" algn="l">
              <a:lnSpc>
                <a:spcPct val="115000"/>
              </a:lnSpc>
              <a:spcBef>
                <a:spcPts val="0"/>
              </a:spcBef>
              <a:spcAft>
                <a:spcPts val="0"/>
              </a:spcAft>
              <a:buClr>
                <a:schemeClr val="dk1"/>
              </a:buClr>
              <a:buSzPts val="1100"/>
              <a:buFont typeface="Arial"/>
              <a:buNone/>
            </a:pPr>
            <a:r>
              <a:t/>
            </a:r>
            <a:endParaRPr i="1" sz="1500">
              <a:solidFill>
                <a:schemeClr val="dk1"/>
              </a:solidFill>
              <a:latin typeface="Comfortaa"/>
              <a:ea typeface="Comfortaa"/>
              <a:cs typeface="Comfortaa"/>
              <a:sym typeface="Comfortaa"/>
            </a:endParaRPr>
          </a:p>
          <a:p>
            <a:pPr indent="0" lvl="0" marL="0" rtl="0" algn="just">
              <a:lnSpc>
                <a:spcPct val="115000"/>
              </a:lnSpc>
              <a:spcBef>
                <a:spcPts val="1400"/>
              </a:spcBef>
              <a:spcAft>
                <a:spcPts val="0"/>
              </a:spcAft>
              <a:buClr>
                <a:schemeClr val="dk1"/>
              </a:buClr>
              <a:buSzPts val="1100"/>
              <a:buFont typeface="Arial"/>
              <a:buNone/>
            </a:pPr>
            <a:r>
              <a:rPr lang="en" sz="1200">
                <a:solidFill>
                  <a:schemeClr val="dk1"/>
                </a:solidFill>
              </a:rPr>
              <a:t>Le </a:t>
            </a:r>
            <a:r>
              <a:rPr b="1" lang="en" sz="1200">
                <a:solidFill>
                  <a:schemeClr val="dk1"/>
                </a:solidFill>
                <a:highlight>
                  <a:srgbClr val="FF9900"/>
                </a:highlight>
              </a:rPr>
              <a:t>versioning</a:t>
            </a:r>
            <a:r>
              <a:rPr lang="en" sz="1200">
                <a:solidFill>
                  <a:schemeClr val="dk1"/>
                </a:solidFill>
              </a:rPr>
              <a:t> consiste à travailler directement sur </a:t>
            </a:r>
            <a:r>
              <a:rPr b="1" lang="en" sz="1200">
                <a:solidFill>
                  <a:schemeClr val="dk1"/>
                </a:solidFill>
                <a:highlight>
                  <a:srgbClr val="FF9900"/>
                </a:highlight>
              </a:rPr>
              <a:t>le code source</a:t>
            </a:r>
            <a:r>
              <a:rPr lang="en" sz="1200">
                <a:solidFill>
                  <a:schemeClr val="dk1"/>
                </a:solidFill>
                <a:highlight>
                  <a:srgbClr val="FF9900"/>
                </a:highlight>
              </a:rPr>
              <a:t> </a:t>
            </a:r>
            <a:r>
              <a:rPr lang="en" sz="1200">
                <a:solidFill>
                  <a:schemeClr val="dk1"/>
                </a:solidFill>
              </a:rPr>
              <a:t>du projet, en gardant toutes les </a:t>
            </a:r>
            <a:r>
              <a:rPr b="1" lang="en" sz="1200">
                <a:solidFill>
                  <a:schemeClr val="dk1"/>
                </a:solidFill>
                <a:highlight>
                  <a:srgbClr val="FF9900"/>
                </a:highlight>
              </a:rPr>
              <a:t>versions précédentes</a:t>
            </a:r>
            <a:r>
              <a:rPr lang="en" sz="1200">
                <a:solidFill>
                  <a:schemeClr val="dk1"/>
                </a:solidFill>
              </a:rPr>
              <a:t>. Les outils du versioning aident les développeurs à</a:t>
            </a:r>
            <a:r>
              <a:rPr lang="en" sz="1200">
                <a:solidFill>
                  <a:schemeClr val="dk1"/>
                </a:solidFill>
                <a:highlight>
                  <a:srgbClr val="FF9900"/>
                </a:highlight>
              </a:rPr>
              <a:t> </a:t>
            </a:r>
            <a:r>
              <a:rPr b="1" lang="en" sz="1200">
                <a:solidFill>
                  <a:schemeClr val="dk1"/>
                </a:solidFill>
                <a:highlight>
                  <a:srgbClr val="FF9900"/>
                </a:highlight>
              </a:rPr>
              <a:t>travailler parallèlement sur différentes parties du projet</a:t>
            </a:r>
            <a:r>
              <a:rPr lang="en" sz="1200">
                <a:solidFill>
                  <a:schemeClr val="dk1"/>
                </a:solidFill>
                <a:highlight>
                  <a:srgbClr val="FF9900"/>
                </a:highlight>
              </a:rPr>
              <a:t> </a:t>
            </a:r>
            <a:r>
              <a:rPr lang="en" sz="1200">
                <a:solidFill>
                  <a:schemeClr val="dk1"/>
                </a:solidFill>
              </a:rPr>
              <a:t>et à </a:t>
            </a:r>
            <a:r>
              <a:rPr b="1" lang="en" sz="1200">
                <a:solidFill>
                  <a:schemeClr val="dk1"/>
                </a:solidFill>
                <a:highlight>
                  <a:srgbClr val="FF9900"/>
                </a:highlight>
              </a:rPr>
              <a:t>revenir facilement aux étapes précédentes</a:t>
            </a:r>
            <a:r>
              <a:rPr lang="en" sz="1200">
                <a:solidFill>
                  <a:schemeClr val="dk1"/>
                </a:solidFill>
                <a:highlight>
                  <a:srgbClr val="FF9900"/>
                </a:highlight>
              </a:rPr>
              <a:t> </a:t>
            </a:r>
            <a:r>
              <a:rPr lang="en" sz="1200">
                <a:solidFill>
                  <a:schemeClr val="dk1"/>
                </a:solidFill>
              </a:rPr>
              <a:t>de leur travail en cas de besoin. L’utilisation d’un logiciel de versionning est devenue quasi-indispensable pour tout développeur, même s’il travaille seul car non seulement ça leur permet de </a:t>
            </a:r>
            <a:r>
              <a:rPr b="1" lang="en" sz="1200">
                <a:solidFill>
                  <a:schemeClr val="dk1"/>
                </a:solidFill>
                <a:highlight>
                  <a:srgbClr val="FF9900"/>
                </a:highlight>
              </a:rPr>
              <a:t>garder toutes les versions </a:t>
            </a:r>
            <a:r>
              <a:rPr lang="en" sz="1200">
                <a:solidFill>
                  <a:schemeClr val="dk1"/>
                </a:solidFill>
              </a:rPr>
              <a:t>mais aussi ça leur permet d’avoir un gain de temps dans leur travail et potentiellement améliorer la qualité du travaille, cela permet d'apporter un certain confort pour les développeur.</a:t>
            </a:r>
            <a:endParaRPr sz="1200">
              <a:solidFill>
                <a:schemeClr val="dk1"/>
              </a:solidFill>
              <a:highlight>
                <a:srgbClr val="FF9900"/>
              </a:highlight>
            </a:endParaRPr>
          </a:p>
          <a:p>
            <a:pPr indent="0" lvl="0" marL="0" rtl="0" algn="l">
              <a:lnSpc>
                <a:spcPct val="115000"/>
              </a:lnSpc>
              <a:spcBef>
                <a:spcPts val="400"/>
              </a:spcBef>
              <a:spcAft>
                <a:spcPts val="0"/>
              </a:spcAft>
              <a:buClr>
                <a:schemeClr val="dk1"/>
              </a:buClr>
              <a:buSzPts val="1100"/>
              <a:buFont typeface="Arial"/>
              <a:buNone/>
            </a:pPr>
            <a:r>
              <a:t/>
            </a:r>
            <a:endParaRPr sz="13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7" name="Shape 1357"/>
        <p:cNvGrpSpPr/>
        <p:nvPr/>
      </p:nvGrpSpPr>
      <p:grpSpPr>
        <a:xfrm>
          <a:off x="0" y="0"/>
          <a:ext cx="0" cy="0"/>
          <a:chOff x="0" y="0"/>
          <a:chExt cx="0" cy="0"/>
        </a:xfrm>
      </p:grpSpPr>
      <p:sp>
        <p:nvSpPr>
          <p:cNvPr id="1358" name="Google Shape;1358;gb177b270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9" name="Google Shape;1359;gb177b270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HUGO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Pour faire ce projet à trois, nous avons utilisé Trello, qui par ailleurs est développé par Atlassian qui est le développeur de Bitbucket.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g94a06c92dc_0_1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5" name="Google Shape;1365;g94a06c92dc_0_1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Hugo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9" name="Shape 1509"/>
        <p:cNvGrpSpPr/>
        <p:nvPr/>
      </p:nvGrpSpPr>
      <p:grpSpPr>
        <a:xfrm>
          <a:off x="0" y="0"/>
          <a:ext cx="0" cy="0"/>
          <a:chOff x="0" y="0"/>
          <a:chExt cx="0" cy="0"/>
        </a:xfrm>
      </p:grpSpPr>
      <p:sp>
        <p:nvSpPr>
          <p:cNvPr id="1510" name="Google Shape;1510;gaeaad4fec6_0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1" name="Google Shape;1511;gaeaad4fec6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Bertrand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Le versioning permet, grâce à un système de clone (copie du projet sur un réseau local ou sur le cloud), d’avancer simultanément sur différentes tâches. </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Il permet également d’archiver un ensemble de fichiers en conservant la chronologie de toutes les modifications qui ont été effectuées dessus. De cette façon, il n’y a aucun risque d’altérer ou de perdre les données déjà enregistrées sur le dépôt commun.</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Certains logiciels anticipent même les conflits : ils avertissent l’utilisateur qu’un autre développeur travaille en même temps que lui sur la même ligne de code et évitent ainsi que les deux travaux se parasitent.</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Le versioning est utilisé tout au long du cycle de vie d’un logiciel, le long des grandes étapes que sont la maquette, le prototype, la version alpha, la version bêta, la release candidate(potentiel mises à jour) et la version finale.</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la méthode </a:t>
            </a:r>
            <a:r>
              <a:rPr b="1" lang="en" sz="1300" u="sng">
                <a:solidFill>
                  <a:schemeClr val="dk1"/>
                </a:solidFill>
                <a:latin typeface="Comfortaa"/>
                <a:ea typeface="Comfortaa"/>
                <a:cs typeface="Comfortaa"/>
                <a:sym typeface="Comfortaa"/>
              </a:rPr>
              <a:t>sémantique</a:t>
            </a:r>
            <a:r>
              <a:rPr lang="en" sz="1300">
                <a:solidFill>
                  <a:schemeClr val="dk1"/>
                </a:solidFill>
                <a:latin typeface="Comfortaa"/>
                <a:ea typeface="Comfortaa"/>
                <a:cs typeface="Comfortaa"/>
                <a:sym typeface="Comfortaa"/>
              </a:rPr>
              <a:t>:</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Le versioning sémantique, une méthode très utilisée pour l’attribution des numéros de version.</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Les modifications apportées au logiciel sont communément rassemblées et désignées par </a:t>
            </a:r>
            <a:r>
              <a:rPr b="1" lang="en" sz="1300">
                <a:solidFill>
                  <a:schemeClr val="dk1"/>
                </a:solidFill>
                <a:latin typeface="Comfortaa"/>
                <a:ea typeface="Comfortaa"/>
                <a:cs typeface="Comfortaa"/>
                <a:sym typeface="Comfortaa"/>
              </a:rPr>
              <a:t>des numéros de version sous la forme “x.y.z”.</a:t>
            </a:r>
            <a:r>
              <a:rPr lang="en" sz="1300">
                <a:solidFill>
                  <a:schemeClr val="dk1"/>
                </a:solidFill>
                <a:latin typeface="Comfortaa"/>
                <a:ea typeface="Comfortaa"/>
                <a:cs typeface="Comfortaa"/>
                <a:sym typeface="Comfortaa"/>
              </a:rPr>
              <a:t> On formule ainsi des degrés d’importance de ces changements de gauche à droite, du plus significatif au moindre correctif :</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1300">
                <a:solidFill>
                  <a:schemeClr val="dk1"/>
                </a:solidFill>
                <a:latin typeface="Comfortaa"/>
                <a:ea typeface="Comfortaa"/>
                <a:cs typeface="Comfortaa"/>
                <a:sym typeface="Comfortaa"/>
              </a:rPr>
              <a:t>X – Majeur :</a:t>
            </a:r>
            <a:r>
              <a:rPr lang="en" sz="1300">
                <a:solidFill>
                  <a:schemeClr val="dk1"/>
                </a:solidFill>
                <a:latin typeface="Comfortaa"/>
                <a:ea typeface="Comfortaa"/>
                <a:cs typeface="Comfortaa"/>
                <a:sym typeface="Comfortaa"/>
              </a:rPr>
              <a:t> changements non rétro-compatibles, suppression d’une fonctionnalité obsolète, modification d’interfaces, renommages…</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1300">
                <a:solidFill>
                  <a:schemeClr val="dk1"/>
                </a:solidFill>
                <a:latin typeface="Comfortaa"/>
                <a:ea typeface="Comfortaa"/>
                <a:cs typeface="Comfortaa"/>
                <a:sym typeface="Comfortaa"/>
              </a:rPr>
              <a:t>Y – Mineur :</a:t>
            </a:r>
            <a:r>
              <a:rPr lang="en" sz="1300">
                <a:solidFill>
                  <a:schemeClr val="dk1"/>
                </a:solidFill>
                <a:latin typeface="Comfortaa"/>
                <a:ea typeface="Comfortaa"/>
                <a:cs typeface="Comfortaa"/>
                <a:sym typeface="Comfortaa"/>
              </a:rPr>
              <a:t> changements rétro-compatibles, introduction de nouvelles fonctionnalités, fonctionnalité marquée comme obsolète…</a:t>
            </a:r>
            <a:endParaRPr sz="13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1300">
                <a:solidFill>
                  <a:schemeClr val="dk1"/>
                </a:solidFill>
                <a:latin typeface="Comfortaa"/>
                <a:ea typeface="Comfortaa"/>
                <a:cs typeface="Comfortaa"/>
                <a:sym typeface="Comfortaa"/>
              </a:rPr>
              <a:t>Z – Correctif :</a:t>
            </a:r>
            <a:r>
              <a:rPr lang="en" sz="1300">
                <a:solidFill>
                  <a:schemeClr val="dk1"/>
                </a:solidFill>
                <a:latin typeface="Comfortaa"/>
                <a:ea typeface="Comfortaa"/>
                <a:cs typeface="Comfortaa"/>
                <a:sym typeface="Comfortaa"/>
              </a:rPr>
              <a:t> corrections d’anomalies rétro-compatibles, modification/correction d’un comportement interne, failles de sécurité…</a:t>
            </a:r>
            <a:endParaRPr sz="1300">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sz="1300">
                <a:solidFill>
                  <a:srgbClr val="64676E"/>
                </a:solidFill>
                <a:highlight>
                  <a:srgbClr val="FFFFFF"/>
                </a:highlight>
              </a:rPr>
              <a:t>Une snapshot peut être décrit comme une « photo » des données stockées sur un système de stockage de données à un instant précis. Concrètement, la plupart du temps, il se présente comme un ensemble de marqueurs de référence permettant de suivre les modifications apportées aux données depuis le dernier snapshot.</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7" name="Shape 1517"/>
        <p:cNvGrpSpPr/>
        <p:nvPr/>
      </p:nvGrpSpPr>
      <p:grpSpPr>
        <a:xfrm>
          <a:off x="0" y="0"/>
          <a:ext cx="0" cy="0"/>
          <a:chOff x="0" y="0"/>
          <a:chExt cx="0" cy="0"/>
        </a:xfrm>
      </p:grpSpPr>
      <p:sp>
        <p:nvSpPr>
          <p:cNvPr id="1518" name="Google Shape;1518;gaeaad4fec6_0_1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9" name="Google Shape;1519;gaeaad4fec6_0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Bertrand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94a06c92dc_0_1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94a06c92dc_0_1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Hugo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mfortaa"/>
                <a:ea typeface="Comfortaa"/>
                <a:cs typeface="Comfortaa"/>
                <a:sym typeface="Comfortaa"/>
              </a:rPr>
              <a:t>En 2005, Linus Torvalds (l’homme connu pour la création du noyau Linux OS) a développé GIT et depuis, il est activement maintenu par Junio ​​Hamano, un ingénieur logiciel japonais. Aujourd’hui, GIT est l’un des systèmes de contrôle de version open source les plus célèbres et des millions de projets à travers le monde s’appuient sur GIT pour la gestion de ceux ci (cela inclut des projets commerciaux et open-source). GIT est un logiciel entièrement gratuit et peut être téléchargé pour Mac, Linux, Windows et Solaris depuis </a:t>
            </a:r>
            <a:r>
              <a:rPr b="1" lang="en" sz="1300">
                <a:solidFill>
                  <a:schemeClr val="dk1"/>
                </a:solidFill>
                <a:latin typeface="Comfortaa"/>
                <a:ea typeface="Comfortaa"/>
                <a:cs typeface="Comfortaa"/>
                <a:sym typeface="Comfortaa"/>
              </a:rPr>
              <a:t>le site officiel</a:t>
            </a:r>
            <a:r>
              <a:rPr lang="en" sz="1300">
                <a:solidFill>
                  <a:schemeClr val="dk1"/>
                </a:solidFill>
                <a:latin typeface="Comfortaa"/>
                <a:ea typeface="Comfortaa"/>
                <a:cs typeface="Comfortaa"/>
                <a:sym typeface="Comfortaa"/>
              </a:rPr>
              <a:t>. Certaines des caractéristiques de GIT:</a:t>
            </a:r>
            <a:endParaRPr sz="1300">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latin typeface="Comfortaa"/>
                <a:ea typeface="Comfortaa"/>
                <a:cs typeface="Comfortaa"/>
                <a:sym typeface="Comfortaa"/>
              </a:rPr>
              <a:t>Un système de contrôle de version distribué, GIT a une approche </a:t>
            </a:r>
            <a:r>
              <a:rPr b="1" lang="en" sz="1300">
                <a:solidFill>
                  <a:schemeClr val="dk1"/>
                </a:solidFill>
                <a:latin typeface="Comfortaa"/>
                <a:ea typeface="Comfortaa"/>
                <a:cs typeface="Comfortaa"/>
                <a:sym typeface="Comfortaa"/>
              </a:rPr>
              <a:t>peer to peer</a:t>
            </a:r>
            <a:r>
              <a:rPr lang="en" sz="1300">
                <a:solidFill>
                  <a:schemeClr val="dk1"/>
                </a:solidFill>
                <a:latin typeface="Comfortaa"/>
                <a:ea typeface="Comfortaa"/>
                <a:cs typeface="Comfortaa"/>
                <a:sym typeface="Comfortaa"/>
              </a:rPr>
              <a:t> contrairement à d’autres tels que Subversion (SVN) qui optent pour l’approche </a:t>
            </a:r>
            <a:r>
              <a:rPr b="1" lang="en" sz="1300">
                <a:solidFill>
                  <a:schemeClr val="dk1"/>
                </a:solidFill>
                <a:latin typeface="Comfortaa"/>
                <a:ea typeface="Comfortaa"/>
                <a:cs typeface="Comfortaa"/>
                <a:sym typeface="Comfortaa"/>
              </a:rPr>
              <a:t>client-serveur</a:t>
            </a:r>
            <a:r>
              <a:rPr lang="en" sz="1300">
                <a:solidFill>
                  <a:schemeClr val="dk1"/>
                </a:solidFill>
                <a:latin typeface="Comfortaa"/>
                <a:ea typeface="Comfortaa"/>
                <a:cs typeface="Comfortaa"/>
                <a:sym typeface="Comfortaa"/>
              </a:rPr>
              <a:t> .</a:t>
            </a:r>
            <a:endParaRPr sz="1300">
              <a:solidFill>
                <a:schemeClr val="dk1"/>
              </a:solidFill>
              <a:latin typeface="Comfortaa"/>
              <a:ea typeface="Comfortaa"/>
              <a:cs typeface="Comfortaa"/>
              <a:sym typeface="Comfortaa"/>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latin typeface="Comfortaa"/>
                <a:ea typeface="Comfortaa"/>
                <a:cs typeface="Comfortaa"/>
                <a:sym typeface="Comfortaa"/>
              </a:rPr>
              <a:t>GIT permet aux développeurs d’avoir une pléthore de branches de code indépendantes. La création, la suppression et la fusion de ces branches est transparente et prend peu de temps.</a:t>
            </a:r>
            <a:endParaRPr sz="1300">
              <a:solidFill>
                <a:schemeClr val="dk1"/>
              </a:solidFill>
              <a:latin typeface="Comfortaa"/>
              <a:ea typeface="Comfortaa"/>
              <a:cs typeface="Comfortaa"/>
              <a:sym typeface="Comfortaa"/>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latin typeface="Comfortaa"/>
                <a:ea typeface="Comfortaa"/>
                <a:cs typeface="Comfortaa"/>
                <a:sym typeface="Comfortaa"/>
              </a:rPr>
              <a:t>Dans GIT, toutes les opérations sont atomiques; Cela signifie qu’une action peut soit réussir soit échouer (sans aucune altération). Cela est important parce que dans certains systèmes de contrôle de version (comme CVS) où les opérations sont non-atomiques, si une opération dans le dépôt est laissée en suspens, elle peut laisser le dépôt dans un état instable.</a:t>
            </a:r>
            <a:endParaRPr sz="1300">
              <a:solidFill>
                <a:schemeClr val="dk1"/>
              </a:solidFill>
              <a:latin typeface="Comfortaa"/>
              <a:ea typeface="Comfortaa"/>
              <a:cs typeface="Comfortaa"/>
              <a:sym typeface="Comfortaa"/>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latin typeface="Comfortaa"/>
                <a:ea typeface="Comfortaa"/>
                <a:cs typeface="Comfortaa"/>
                <a:sym typeface="Comfortaa"/>
              </a:rPr>
              <a:t>Dans GIT, tout est stocké dans le dossier .git. Ce n’est pas la même chose dans d’autres VCS comme SVN et CVS où les métadonnées des fichiers sont stockées dans des dossiers cachés (par exemple .cvs, .svn, etc.)</a:t>
            </a:r>
            <a:endParaRPr sz="1300">
              <a:solidFill>
                <a:schemeClr val="dk1"/>
              </a:solidFill>
              <a:latin typeface="Comfortaa"/>
              <a:ea typeface="Comfortaa"/>
              <a:cs typeface="Comfortaa"/>
              <a:sym typeface="Comfortaa"/>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latin typeface="Comfortaa"/>
                <a:ea typeface="Comfortaa"/>
                <a:cs typeface="Comfortaa"/>
                <a:sym typeface="Comfortaa"/>
              </a:rPr>
              <a:t>GIT utilise un modèle de données qui aide à garantir l’intégrité cryptographique de tout ce qui est présent dans un dépôt. Chaque fois qu’un fichier est ajouté ou qu’une validation est effectuée, des sums de contrôle sont générés. Aussi, ils sont récupérés via leurs sums de contrôle.</a:t>
            </a:r>
            <a:endParaRPr sz="1300">
              <a:solidFill>
                <a:schemeClr val="dk1"/>
              </a:solidFill>
              <a:latin typeface="Comfortaa"/>
              <a:ea typeface="Comfortaa"/>
              <a:cs typeface="Comfortaa"/>
              <a:sym typeface="Comfortaa"/>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latin typeface="Comfortaa"/>
                <a:ea typeface="Comfortaa"/>
                <a:cs typeface="Comfortaa"/>
                <a:sym typeface="Comfortaa"/>
              </a:rPr>
              <a:t>Une autre excellente caractéristique présente dans GIT est sa </a:t>
            </a:r>
            <a:r>
              <a:rPr b="1" lang="en" sz="1300">
                <a:solidFill>
                  <a:schemeClr val="dk1"/>
                </a:solidFill>
                <a:latin typeface="Comfortaa"/>
                <a:ea typeface="Comfortaa"/>
                <a:cs typeface="Comfortaa"/>
                <a:sym typeface="Comfortaa"/>
              </a:rPr>
              <a:t>zone de</a:t>
            </a:r>
            <a:r>
              <a:rPr lang="en" sz="1300">
                <a:solidFill>
                  <a:schemeClr val="dk1"/>
                </a:solidFill>
                <a:latin typeface="Comfortaa"/>
                <a:ea typeface="Comfortaa"/>
                <a:cs typeface="Comfortaa"/>
                <a:sym typeface="Comfortaa"/>
              </a:rPr>
              <a:t> classement ou </a:t>
            </a:r>
            <a:r>
              <a:rPr b="1" lang="en" sz="1300">
                <a:solidFill>
                  <a:schemeClr val="dk1"/>
                </a:solidFill>
                <a:latin typeface="Comfortaa"/>
                <a:ea typeface="Comfortaa"/>
                <a:cs typeface="Comfortaa"/>
                <a:sym typeface="Comfortaa"/>
              </a:rPr>
              <a:t>index</a:t>
            </a:r>
            <a:r>
              <a:rPr lang="en" sz="1300">
                <a:solidFill>
                  <a:schemeClr val="dk1"/>
                </a:solidFill>
                <a:latin typeface="Comfortaa"/>
                <a:ea typeface="Comfortaa"/>
                <a:cs typeface="Comfortaa"/>
                <a:sym typeface="Comfortaa"/>
              </a:rPr>
              <a:t>. Dans l’index, les développeurs peuvent formater les modifications et les faire réviser avant de les appliquer réellement.</a:t>
            </a:r>
            <a:endParaRPr sz="1300">
              <a:solidFill>
                <a:schemeClr val="dk1"/>
              </a:solidFill>
              <a:latin typeface="Comfortaa"/>
              <a:ea typeface="Comfortaa"/>
              <a:cs typeface="Comfortaa"/>
              <a:sym typeface="Comfortaa"/>
            </a:endParaRPr>
          </a:p>
          <a:p>
            <a:pPr indent="0" lvl="0" marL="0" rtl="0" algn="l">
              <a:lnSpc>
                <a:spcPct val="115000"/>
              </a:lnSpc>
              <a:spcBef>
                <a:spcPts val="2400"/>
              </a:spcBef>
              <a:spcAft>
                <a:spcPts val="0"/>
              </a:spcAft>
              <a:buNone/>
            </a:pPr>
            <a:r>
              <a:rPr lang="en" sz="1300">
                <a:solidFill>
                  <a:schemeClr val="dk1"/>
                </a:solidFill>
                <a:latin typeface="Comfortaa"/>
                <a:ea typeface="Comfortaa"/>
                <a:cs typeface="Comfortaa"/>
                <a:sym typeface="Comfortaa"/>
              </a:rPr>
              <a:t>GIT est très simple à utiliser. Pour commencer, vous pouvez soit créer un dépôt soit en rejoindre un. Après l’installation, un simple </a:t>
            </a:r>
            <a:r>
              <a:rPr b="1" lang="en" sz="1300">
                <a:solidFill>
                  <a:schemeClr val="dk1"/>
                </a:solidFill>
                <a:latin typeface="Comfortaa"/>
                <a:ea typeface="Comfortaa"/>
                <a:cs typeface="Comfortaa"/>
                <a:sym typeface="Comfortaa"/>
              </a:rPr>
              <a:t>git-init</a:t>
            </a:r>
            <a:r>
              <a:rPr lang="en" sz="1300">
                <a:solidFill>
                  <a:schemeClr val="dk1"/>
                </a:solidFill>
                <a:latin typeface="Comfortaa"/>
                <a:ea typeface="Comfortaa"/>
                <a:cs typeface="Comfortaa"/>
                <a:sym typeface="Comfortaa"/>
              </a:rPr>
              <a:t> mettra tout ce qu’il faut en place. </a:t>
            </a:r>
            <a:r>
              <a:rPr b="1" lang="en" sz="1300">
                <a:solidFill>
                  <a:schemeClr val="dk1"/>
                </a:solidFill>
                <a:latin typeface="Comfortaa"/>
                <a:ea typeface="Comfortaa"/>
                <a:cs typeface="Comfortaa"/>
                <a:sym typeface="Comfortaa"/>
              </a:rPr>
              <a:t>git clone</a:t>
            </a:r>
            <a:r>
              <a:rPr lang="en" sz="1300">
                <a:solidFill>
                  <a:schemeClr val="dk1"/>
                </a:solidFill>
                <a:latin typeface="Comfortaa"/>
                <a:ea typeface="Comfortaa"/>
                <a:cs typeface="Comfortaa"/>
                <a:sym typeface="Comfortaa"/>
              </a:rPr>
              <a:t> vous permettra de créer une copie du dépôt pour le modifier en local.</a:t>
            </a:r>
            <a:endParaRPr sz="1300">
              <a:solidFill>
                <a:schemeClr val="dk1"/>
              </a:solidFill>
              <a:latin typeface="Comfortaa"/>
              <a:ea typeface="Comfortaa"/>
              <a:cs typeface="Comfortaa"/>
              <a:sym typeface="Comfortaa"/>
            </a:endParaRPr>
          </a:p>
          <a:p>
            <a:pPr indent="0" lvl="0" marL="0" rtl="0" algn="l">
              <a:lnSpc>
                <a:spcPct val="115000"/>
              </a:lnSpc>
              <a:spcBef>
                <a:spcPts val="2900"/>
              </a:spcBef>
              <a:spcAft>
                <a:spcPts val="0"/>
              </a:spcAft>
              <a:buNone/>
            </a:pPr>
            <a:r>
              <a:t/>
            </a:r>
            <a:endParaRPr sz="1300">
              <a:solidFill>
                <a:schemeClr val="dk1"/>
              </a:solidFill>
              <a:latin typeface="Comfortaa"/>
              <a:ea typeface="Comfortaa"/>
              <a:cs typeface="Comfortaa"/>
              <a:sym typeface="Comfortaa"/>
            </a:endParaRPr>
          </a:p>
          <a:p>
            <a:pPr indent="0" lvl="0" marL="0" rtl="0" algn="l">
              <a:spcBef>
                <a:spcPts val="240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github.com/"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s://bitbucket.org/" TargetMode="Externa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s://about.gitlab.com/" TargetMode="Externa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git-scm.com/" TargetMode="Externa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3197881" y="869375"/>
            <a:ext cx="5484547" cy="3866517"/>
            <a:chOff x="2523825" y="1354400"/>
            <a:chExt cx="4476450" cy="3155825"/>
          </a:xfrm>
        </p:grpSpPr>
        <p:sp>
          <p:nvSpPr>
            <p:cNvPr id="55" name="Google Shape;55;p13"/>
            <p:cNvSpPr/>
            <p:nvPr/>
          </p:nvSpPr>
          <p:spPr>
            <a:xfrm>
              <a:off x="5135725" y="2136600"/>
              <a:ext cx="424400" cy="668250"/>
            </a:xfrm>
            <a:custGeom>
              <a:rect b="b" l="l" r="r" t="t"/>
              <a:pathLst>
                <a:path extrusionOk="0" h="26730" w="16976">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5908450" y="1686925"/>
              <a:ext cx="424400" cy="544725"/>
            </a:xfrm>
            <a:custGeom>
              <a:rect b="b" l="l" r="r" t="t"/>
              <a:pathLst>
                <a:path extrusionOk="0" h="21789" w="16976">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5649575" y="1566175"/>
              <a:ext cx="265250" cy="530875"/>
            </a:xfrm>
            <a:custGeom>
              <a:rect b="b" l="l" r="r" t="t"/>
              <a:pathLst>
                <a:path extrusionOk="0" h="21235" w="1061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5423925" y="1354400"/>
              <a:ext cx="266825" cy="266825"/>
            </a:xfrm>
            <a:custGeom>
              <a:rect b="b" l="l" r="r" t="t"/>
              <a:pathLst>
                <a:path extrusionOk="0" h="10673" w="10673">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5454000" y="1392975"/>
              <a:ext cx="206675" cy="188875"/>
            </a:xfrm>
            <a:custGeom>
              <a:rect b="b" l="l" r="r" t="t"/>
              <a:pathLst>
                <a:path extrusionOk="0" h="7555" w="8267">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2750250" y="4349475"/>
              <a:ext cx="4052875" cy="160750"/>
            </a:xfrm>
            <a:custGeom>
              <a:rect b="b" l="l" r="r" t="t"/>
              <a:pathLst>
                <a:path extrusionOk="0" h="6430" w="162115">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2523825" y="3132600"/>
              <a:ext cx="443400" cy="216175"/>
            </a:xfrm>
            <a:custGeom>
              <a:rect b="b" l="l" r="r" t="t"/>
              <a:pathLst>
                <a:path extrusionOk="0" h="8647" w="17736">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2632300" y="3202275"/>
              <a:ext cx="124325" cy="24575"/>
            </a:xfrm>
            <a:custGeom>
              <a:rect b="b" l="l" r="r" t="t"/>
              <a:pathLst>
                <a:path extrusionOk="0" h="983" w="4973">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2788275" y="3202275"/>
              <a:ext cx="68900" cy="24575"/>
            </a:xfrm>
            <a:custGeom>
              <a:rect b="b" l="l" r="r" t="t"/>
              <a:pathLst>
                <a:path extrusionOk="0" h="983" w="2756">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2703550" y="3253725"/>
              <a:ext cx="153625" cy="25375"/>
            </a:xfrm>
            <a:custGeom>
              <a:rect b="b" l="l" r="r" t="t"/>
              <a:pathLst>
                <a:path extrusionOk="0" h="1015" w="6145">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5697075" y="2062200"/>
              <a:ext cx="443375" cy="215375"/>
            </a:xfrm>
            <a:custGeom>
              <a:rect b="b" l="l" r="r" t="t"/>
              <a:pathLst>
                <a:path extrusionOk="0" h="8615" w="17735">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5754075" y="2127100"/>
              <a:ext cx="99775" cy="25375"/>
            </a:xfrm>
            <a:custGeom>
              <a:rect b="b" l="l" r="r" t="t"/>
              <a:pathLst>
                <a:path extrusionOk="0" h="1015" w="3991">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5879175" y="2127100"/>
              <a:ext cx="63350" cy="25375"/>
            </a:xfrm>
            <a:custGeom>
              <a:rect b="b" l="l" r="r" t="t"/>
              <a:pathLst>
                <a:path extrusionOk="0" h="1015" w="2534">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6028800" y="2127100"/>
              <a:ext cx="53875" cy="25375"/>
            </a:xfrm>
            <a:custGeom>
              <a:rect b="b" l="l" r="r" t="t"/>
              <a:pathLst>
                <a:path extrusionOk="0" h="1015" w="2155">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5879175" y="2186500"/>
              <a:ext cx="136200" cy="25350"/>
            </a:xfrm>
            <a:custGeom>
              <a:rect b="b" l="l" r="r" t="t"/>
              <a:pathLst>
                <a:path extrusionOk="0" h="1014" w="5448">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3475475" y="2363050"/>
              <a:ext cx="443400" cy="215375"/>
            </a:xfrm>
            <a:custGeom>
              <a:rect b="b" l="l" r="r" t="t"/>
              <a:pathLst>
                <a:path extrusionOk="0" h="8615" w="17736">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3568125" y="2419250"/>
              <a:ext cx="64150" cy="25375"/>
            </a:xfrm>
            <a:custGeom>
              <a:rect b="b" l="l" r="r" t="t"/>
              <a:pathLst>
                <a:path extrusionOk="0" h="1015" w="2566">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3671050" y="2419250"/>
              <a:ext cx="45925" cy="25375"/>
            </a:xfrm>
            <a:custGeom>
              <a:rect b="b" l="l" r="r" t="t"/>
              <a:pathLst>
                <a:path extrusionOk="0" h="1015" w="1837">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3663125" y="2476250"/>
              <a:ext cx="119575" cy="25375"/>
            </a:xfrm>
            <a:custGeom>
              <a:rect b="b" l="l" r="r" t="t"/>
              <a:pathLst>
                <a:path extrusionOk="0" h="1015" w="4783">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3815925" y="2476250"/>
              <a:ext cx="52275" cy="25375"/>
            </a:xfrm>
            <a:custGeom>
              <a:rect b="b" l="l" r="r" t="t"/>
              <a:pathLst>
                <a:path extrusionOk="0" h="1015" w="2091">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5309925" y="2437475"/>
              <a:ext cx="1383150" cy="1963475"/>
            </a:xfrm>
            <a:custGeom>
              <a:rect b="b" l="l" r="r" t="t"/>
              <a:pathLst>
                <a:path extrusionOk="0" h="78539" w="55326">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5408875" y="2618775"/>
              <a:ext cx="1170200" cy="1618300"/>
            </a:xfrm>
            <a:custGeom>
              <a:rect b="b" l="l" r="r" t="t"/>
              <a:pathLst>
                <a:path extrusionOk="0" h="64732" w="46808">
                  <a:moveTo>
                    <a:pt x="1" y="0"/>
                  </a:moveTo>
                  <a:lnTo>
                    <a:pt x="1" y="64732"/>
                  </a:lnTo>
                  <a:lnTo>
                    <a:pt x="46808" y="64732"/>
                  </a:lnTo>
                  <a:lnTo>
                    <a:pt x="468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5484100" y="2655975"/>
              <a:ext cx="1052225" cy="1524900"/>
            </a:xfrm>
            <a:custGeom>
              <a:rect b="b" l="l" r="r" t="t"/>
              <a:pathLst>
                <a:path extrusionOk="0" h="60996" w="42089">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5488050" y="3919575"/>
              <a:ext cx="1043525" cy="8725"/>
            </a:xfrm>
            <a:custGeom>
              <a:rect b="b" l="l" r="r" t="t"/>
              <a:pathLst>
                <a:path extrusionOk="0" h="349" w="41741">
                  <a:moveTo>
                    <a:pt x="1" y="0"/>
                  </a:moveTo>
                  <a:lnTo>
                    <a:pt x="1" y="349"/>
                  </a:lnTo>
                  <a:lnTo>
                    <a:pt x="41740" y="349"/>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5488050" y="3667000"/>
              <a:ext cx="1043525" cy="7950"/>
            </a:xfrm>
            <a:custGeom>
              <a:rect b="b" l="l" r="r" t="t"/>
              <a:pathLst>
                <a:path extrusionOk="0" h="318" w="41741">
                  <a:moveTo>
                    <a:pt x="1" y="1"/>
                  </a:moveTo>
                  <a:lnTo>
                    <a:pt x="1" y="318"/>
                  </a:lnTo>
                  <a:lnTo>
                    <a:pt x="41740" y="318"/>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5488050" y="3413650"/>
              <a:ext cx="1043525" cy="8750"/>
            </a:xfrm>
            <a:custGeom>
              <a:rect b="b" l="l" r="r" t="t"/>
              <a:pathLst>
                <a:path extrusionOk="0" h="350"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5488050" y="3161100"/>
              <a:ext cx="1043525" cy="8725"/>
            </a:xfrm>
            <a:custGeom>
              <a:rect b="b" l="l" r="r" t="t"/>
              <a:pathLst>
                <a:path extrusionOk="0" h="349"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5488050" y="2908550"/>
              <a:ext cx="1043525" cy="7925"/>
            </a:xfrm>
            <a:custGeom>
              <a:rect b="b" l="l" r="r" t="t"/>
              <a:pathLst>
                <a:path extrusionOk="0" h="317" w="41741">
                  <a:moveTo>
                    <a:pt x="1" y="0"/>
                  </a:moveTo>
                  <a:lnTo>
                    <a:pt x="1" y="317"/>
                  </a:lnTo>
                  <a:lnTo>
                    <a:pt x="41740" y="317"/>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635340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617922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6005850" y="2659950"/>
              <a:ext cx="8725" cy="1516950"/>
            </a:xfrm>
            <a:custGeom>
              <a:rect b="b" l="l" r="r" t="t"/>
              <a:pathLst>
                <a:path extrusionOk="0" h="60678" w="349">
                  <a:moveTo>
                    <a:pt x="0" y="0"/>
                  </a:moveTo>
                  <a:lnTo>
                    <a:pt x="0"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583165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565747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5665400" y="3611600"/>
              <a:ext cx="104525" cy="212200"/>
            </a:xfrm>
            <a:custGeom>
              <a:rect b="b" l="l" r="r" t="t"/>
              <a:pathLst>
                <a:path extrusionOk="0" h="8488" w="4181">
                  <a:moveTo>
                    <a:pt x="0" y="0"/>
                  </a:moveTo>
                  <a:lnTo>
                    <a:pt x="0" y="8487"/>
                  </a:lnTo>
                  <a:lnTo>
                    <a:pt x="4181" y="8487"/>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5814250" y="3442950"/>
              <a:ext cx="104525" cy="380850"/>
            </a:xfrm>
            <a:custGeom>
              <a:rect b="b" l="l" r="r" t="t"/>
              <a:pathLst>
                <a:path extrusionOk="0" h="15234" w="4181">
                  <a:moveTo>
                    <a:pt x="0" y="1"/>
                  </a:moveTo>
                  <a:lnTo>
                    <a:pt x="0" y="15233"/>
                  </a:lnTo>
                  <a:lnTo>
                    <a:pt x="4181" y="15233"/>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5962300" y="3735900"/>
              <a:ext cx="104525" cy="87900"/>
            </a:xfrm>
            <a:custGeom>
              <a:rect b="b" l="l" r="r" t="t"/>
              <a:pathLst>
                <a:path extrusionOk="0" h="3516" w="4181">
                  <a:moveTo>
                    <a:pt x="0" y="0"/>
                  </a:moveTo>
                  <a:lnTo>
                    <a:pt x="0" y="3515"/>
                  </a:lnTo>
                  <a:lnTo>
                    <a:pt x="4181" y="3515"/>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6110350" y="3544300"/>
              <a:ext cx="104525" cy="279500"/>
            </a:xfrm>
            <a:custGeom>
              <a:rect b="b" l="l" r="r" t="t"/>
              <a:pathLst>
                <a:path extrusionOk="0" h="11180" w="4181">
                  <a:moveTo>
                    <a:pt x="0" y="0"/>
                  </a:moveTo>
                  <a:lnTo>
                    <a:pt x="0" y="11179"/>
                  </a:lnTo>
                  <a:lnTo>
                    <a:pt x="4181" y="11179"/>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6259200" y="3648800"/>
              <a:ext cx="104525" cy="175000"/>
            </a:xfrm>
            <a:custGeom>
              <a:rect b="b" l="l" r="r" t="t"/>
              <a:pathLst>
                <a:path extrusionOk="0" h="7000" w="4181">
                  <a:moveTo>
                    <a:pt x="0" y="1"/>
                  </a:moveTo>
                  <a:lnTo>
                    <a:pt x="0" y="6999"/>
                  </a:lnTo>
                  <a:lnTo>
                    <a:pt x="4181" y="6999"/>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6089775" y="3891850"/>
              <a:ext cx="138575" cy="24575"/>
            </a:xfrm>
            <a:custGeom>
              <a:rect b="b" l="l" r="r" t="t"/>
              <a:pathLst>
                <a:path extrusionOk="0" h="983" w="5543">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6324125" y="3891850"/>
              <a:ext cx="53050" cy="24575"/>
            </a:xfrm>
            <a:custGeom>
              <a:rect b="b" l="l" r="r" t="t"/>
              <a:pathLst>
                <a:path extrusionOk="0" h="983" w="2122">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6146775" y="3936200"/>
              <a:ext cx="60200" cy="25350"/>
            </a:xfrm>
            <a:custGeom>
              <a:rect b="b" l="l" r="r" t="t"/>
              <a:pathLst>
                <a:path extrusionOk="0" h="1014" w="2408">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6243350" y="3936200"/>
              <a:ext cx="106125" cy="25350"/>
            </a:xfrm>
            <a:custGeom>
              <a:rect b="b" l="l" r="r" t="t"/>
              <a:pathLst>
                <a:path extrusionOk="0" h="1014" w="4245">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6271850" y="3225225"/>
              <a:ext cx="137800" cy="25375"/>
            </a:xfrm>
            <a:custGeom>
              <a:rect b="b" l="l" r="r" t="t"/>
              <a:pathLst>
                <a:path extrusionOk="0" h="1015" w="5512">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6328075" y="3270350"/>
              <a:ext cx="60975" cy="25375"/>
            </a:xfrm>
            <a:custGeom>
              <a:rect b="b" l="l" r="r" t="t"/>
              <a:pathLst>
                <a:path extrusionOk="0" h="1015" w="2439">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5649575" y="3891850"/>
              <a:ext cx="113225" cy="24575"/>
            </a:xfrm>
            <a:custGeom>
              <a:rect b="b" l="l" r="r" t="t"/>
              <a:pathLst>
                <a:path extrusionOk="0" h="983" w="4529">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5794450" y="3891850"/>
              <a:ext cx="58625" cy="24575"/>
            </a:xfrm>
            <a:custGeom>
              <a:rect b="b" l="l" r="r" t="t"/>
              <a:pathLst>
                <a:path extrusionOk="0" h="983" w="2345">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5746150" y="3936200"/>
              <a:ext cx="121950" cy="25350"/>
            </a:xfrm>
            <a:custGeom>
              <a:rect b="b" l="l" r="r" t="t"/>
              <a:pathLst>
                <a:path extrusionOk="0" h="1014" w="4878">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5552175" y="2762075"/>
              <a:ext cx="113250" cy="24575"/>
            </a:xfrm>
            <a:custGeom>
              <a:rect b="b" l="l" r="r" t="t"/>
              <a:pathLst>
                <a:path extrusionOk="0" h="983" w="453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5697075" y="2762075"/>
              <a:ext cx="58600" cy="24575"/>
            </a:xfrm>
            <a:custGeom>
              <a:rect b="b" l="l" r="r" t="t"/>
              <a:pathLst>
                <a:path extrusionOk="0" h="983" w="2344">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5647975" y="2806400"/>
              <a:ext cx="122750" cy="25375"/>
            </a:xfrm>
            <a:custGeom>
              <a:rect b="b" l="l" r="r" t="t"/>
              <a:pathLst>
                <a:path extrusionOk="0" h="1015" w="491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5753275" y="2773150"/>
              <a:ext cx="547125" cy="547100"/>
            </a:xfrm>
            <a:custGeom>
              <a:rect b="b" l="l" r="r" t="t"/>
              <a:pathLst>
                <a:path extrusionOk="0" h="21884" w="21885">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6012975" y="2804200"/>
              <a:ext cx="202700" cy="448775"/>
            </a:xfrm>
            <a:custGeom>
              <a:rect b="b" l="l" r="r" t="t"/>
              <a:pathLst>
                <a:path extrusionOk="0" h="17951" w="8108">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5752500" y="3033625"/>
              <a:ext cx="287400" cy="38025"/>
            </a:xfrm>
            <a:custGeom>
              <a:rect b="b" l="l" r="r" t="t"/>
              <a:pathLst>
                <a:path extrusionOk="0" h="1521" w="11496">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5476175" y="4097700"/>
              <a:ext cx="1068075" cy="25375"/>
            </a:xfrm>
            <a:custGeom>
              <a:rect b="b" l="l" r="r" t="t"/>
              <a:pathLst>
                <a:path extrusionOk="0" h="1015" w="42723">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6432575" y="2697950"/>
              <a:ext cx="70500" cy="69700"/>
            </a:xfrm>
            <a:custGeom>
              <a:rect b="b" l="l" r="r" t="t"/>
              <a:pathLst>
                <a:path extrusionOk="0" h="2788" w="282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5565650" y="3215725"/>
              <a:ext cx="68100" cy="68125"/>
            </a:xfrm>
            <a:custGeom>
              <a:rect b="b" l="l" r="r" t="t"/>
              <a:pathLst>
                <a:path extrusionOk="0" h="2725" w="2724">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6265525" y="3410500"/>
              <a:ext cx="182125" cy="75225"/>
            </a:xfrm>
            <a:custGeom>
              <a:rect b="b" l="l" r="r" t="t"/>
              <a:pathLst>
                <a:path extrusionOk="0" h="3009" w="7285">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5517350" y="4004275"/>
              <a:ext cx="148875" cy="74450"/>
            </a:xfrm>
            <a:custGeom>
              <a:rect b="b" l="l" r="r" t="t"/>
              <a:pathLst>
                <a:path extrusionOk="0" h="2978" w="5955">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5697850" y="4004275"/>
              <a:ext cx="87125" cy="74450"/>
            </a:xfrm>
            <a:custGeom>
              <a:rect b="b" l="l" r="r" t="t"/>
              <a:pathLst>
                <a:path extrusionOk="0" h="2978" w="3485">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6430200" y="4004275"/>
              <a:ext cx="57825" cy="57050"/>
            </a:xfrm>
            <a:custGeom>
              <a:rect b="b" l="l" r="r" t="t"/>
              <a:pathLst>
                <a:path extrusionOk="0" h="2282" w="2313">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3492900" y="3838025"/>
              <a:ext cx="2062475" cy="228050"/>
            </a:xfrm>
            <a:custGeom>
              <a:rect b="b" l="l" r="r" t="t"/>
              <a:pathLst>
                <a:path extrusionOk="0" h="9122" w="82499">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3492900" y="2784250"/>
              <a:ext cx="2061675" cy="1053800"/>
            </a:xfrm>
            <a:custGeom>
              <a:rect b="b" l="l" r="r" t="t"/>
              <a:pathLst>
                <a:path extrusionOk="0" h="42152" w="82467">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4313125" y="4066050"/>
              <a:ext cx="437850" cy="106900"/>
            </a:xfrm>
            <a:custGeom>
              <a:rect b="b" l="l" r="r" t="t"/>
              <a:pathLst>
                <a:path extrusionOk="0" h="4276" w="17514">
                  <a:moveTo>
                    <a:pt x="1" y="0"/>
                  </a:moveTo>
                  <a:lnTo>
                    <a:pt x="8425" y="2059"/>
                  </a:lnTo>
                  <a:lnTo>
                    <a:pt x="17514" y="4275"/>
                  </a:lnTo>
                  <a:cubicBezTo>
                    <a:pt x="17102" y="3040"/>
                    <a:pt x="16849" y="1647"/>
                    <a:pt x="1684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4103325" y="4066050"/>
              <a:ext cx="841625" cy="291375"/>
            </a:xfrm>
            <a:custGeom>
              <a:rect b="b" l="l" r="r" t="t"/>
              <a:pathLst>
                <a:path extrusionOk="0" h="11655" w="33665">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4098575" y="4344725"/>
              <a:ext cx="850325" cy="71275"/>
            </a:xfrm>
            <a:custGeom>
              <a:rect b="b" l="l" r="r" t="t"/>
              <a:pathLst>
                <a:path extrusionOk="0" h="2851" w="34013">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2780350" y="3284150"/>
              <a:ext cx="666650" cy="397925"/>
            </a:xfrm>
            <a:custGeom>
              <a:rect b="b" l="l" r="r" t="t"/>
              <a:pathLst>
                <a:path extrusionOk="0" h="15917" w="26666">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2823100" y="3373275"/>
              <a:ext cx="950100" cy="969100"/>
            </a:xfrm>
            <a:custGeom>
              <a:rect b="b" l="l" r="r" t="t"/>
              <a:pathLst>
                <a:path extrusionOk="0" h="38764" w="38004">
                  <a:moveTo>
                    <a:pt x="24956" y="1"/>
                  </a:moveTo>
                  <a:lnTo>
                    <a:pt x="1" y="12352"/>
                  </a:lnTo>
                  <a:lnTo>
                    <a:pt x="13048" y="38764"/>
                  </a:lnTo>
                  <a:lnTo>
                    <a:pt x="38003" y="26413"/>
                  </a:lnTo>
                  <a:lnTo>
                    <a:pt x="24956"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3149300" y="4032775"/>
              <a:ext cx="674575" cy="414925"/>
            </a:xfrm>
            <a:custGeom>
              <a:rect b="b" l="l" r="r" t="t"/>
              <a:pathLst>
                <a:path extrusionOk="0" h="16597" w="26983">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3043200" y="3436475"/>
              <a:ext cx="129075" cy="73150"/>
            </a:xfrm>
            <a:custGeom>
              <a:rect b="b" l="l" r="r" t="t"/>
              <a:pathLst>
                <a:path extrusionOk="0" h="2926" w="5163">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3424825" y="4200850"/>
              <a:ext cx="148075" cy="97975"/>
            </a:xfrm>
            <a:custGeom>
              <a:rect b="b" l="l" r="r" t="t"/>
              <a:pathLst>
                <a:path extrusionOk="0" h="3919" w="5923">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3085150" y="3823775"/>
              <a:ext cx="149675" cy="126700"/>
            </a:xfrm>
            <a:custGeom>
              <a:rect b="b" l="l" r="r" t="t"/>
              <a:pathLst>
                <a:path extrusionOk="0" h="5068" w="5987">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3259350" y="3683625"/>
              <a:ext cx="58600" cy="311975"/>
            </a:xfrm>
            <a:custGeom>
              <a:rect b="b" l="l" r="r" t="t"/>
              <a:pathLst>
                <a:path extrusionOk="0" h="12479" w="2344">
                  <a:moveTo>
                    <a:pt x="1330" y="1"/>
                  </a:moveTo>
                  <a:lnTo>
                    <a:pt x="0" y="666"/>
                  </a:lnTo>
                  <a:lnTo>
                    <a:pt x="982" y="12479"/>
                  </a:lnTo>
                  <a:lnTo>
                    <a:pt x="2344" y="11813"/>
                  </a:lnTo>
                  <a:lnTo>
                    <a:pt x="1330"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3342475" y="3728775"/>
              <a:ext cx="149650" cy="126700"/>
            </a:xfrm>
            <a:custGeom>
              <a:rect b="b" l="l" r="r" t="t"/>
              <a:pathLst>
                <a:path extrusionOk="0" h="5068" w="5986">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3644925" y="3248200"/>
              <a:ext cx="1771100" cy="341250"/>
            </a:xfrm>
            <a:custGeom>
              <a:rect b="b" l="l" r="r" t="t"/>
              <a:pathLst>
                <a:path extrusionOk="0" h="13650" w="70844">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4161125" y="3203850"/>
              <a:ext cx="114025" cy="114025"/>
            </a:xfrm>
            <a:custGeom>
              <a:rect b="b" l="l" r="r" t="t"/>
              <a:pathLst>
                <a:path extrusionOk="0" h="4561" w="4561">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4571225" y="3445325"/>
              <a:ext cx="75250" cy="76025"/>
            </a:xfrm>
            <a:custGeom>
              <a:rect b="b" l="l" r="r" t="t"/>
              <a:pathLst>
                <a:path extrusionOk="0" h="3041" w="301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5119100" y="3445325"/>
              <a:ext cx="105325" cy="105325"/>
            </a:xfrm>
            <a:custGeom>
              <a:rect b="b" l="l" r="r" t="t"/>
              <a:pathLst>
                <a:path extrusionOk="0" h="4213" w="4213">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5355050" y="3305975"/>
              <a:ext cx="105325" cy="105325"/>
            </a:xfrm>
            <a:custGeom>
              <a:rect b="b" l="l" r="r" t="t"/>
              <a:pathLst>
                <a:path extrusionOk="0" h="4213" w="4213">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5377200" y="3328150"/>
              <a:ext cx="61000" cy="61000"/>
            </a:xfrm>
            <a:custGeom>
              <a:rect b="b" l="l" r="r" t="t"/>
              <a:pathLst>
                <a:path extrusionOk="0" h="2440" w="244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3592650" y="3524500"/>
              <a:ext cx="104550" cy="105325"/>
            </a:xfrm>
            <a:custGeom>
              <a:rect b="b" l="l" r="r" t="t"/>
              <a:pathLst>
                <a:path extrusionOk="0" h="4213" w="4182">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3614825" y="3546675"/>
              <a:ext cx="61000" cy="60975"/>
            </a:xfrm>
            <a:custGeom>
              <a:rect b="b" l="l" r="r" t="t"/>
              <a:pathLst>
                <a:path extrusionOk="0" h="2439" w="244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4880000" y="2948925"/>
              <a:ext cx="173425" cy="24550"/>
            </a:xfrm>
            <a:custGeom>
              <a:rect b="b" l="l" r="r" t="t"/>
              <a:pathLst>
                <a:path extrusionOk="0" h="982" w="6937">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5108025" y="2948925"/>
              <a:ext cx="81575" cy="24550"/>
            </a:xfrm>
            <a:custGeom>
              <a:rect b="b" l="l" r="r" t="t"/>
              <a:pathLst>
                <a:path extrusionOk="0" h="982" w="3263">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5300425" y="2948925"/>
              <a:ext cx="58600" cy="24550"/>
            </a:xfrm>
            <a:custGeom>
              <a:rect b="b" l="l" r="r" t="t"/>
              <a:pathLst>
                <a:path extrusionOk="0" h="982" w="2344">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5127025" y="3021750"/>
              <a:ext cx="197950" cy="25375"/>
            </a:xfrm>
            <a:custGeom>
              <a:rect b="b" l="l" r="r" t="t"/>
              <a:pathLst>
                <a:path extrusionOk="0" h="1015" w="7918">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3979025" y="3617125"/>
              <a:ext cx="119575" cy="24575"/>
            </a:xfrm>
            <a:custGeom>
              <a:rect b="b" l="l" r="r" t="t"/>
              <a:pathLst>
                <a:path extrusionOk="0" h="983" w="4783">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4148450" y="3617125"/>
              <a:ext cx="50700" cy="24575"/>
            </a:xfrm>
            <a:custGeom>
              <a:rect b="b" l="l" r="r" t="t"/>
              <a:pathLst>
                <a:path extrusionOk="0" h="983" w="2028">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4750175" y="3617125"/>
              <a:ext cx="136975" cy="24575"/>
            </a:xfrm>
            <a:custGeom>
              <a:rect b="b" l="l" r="r" t="t"/>
              <a:pathLst>
                <a:path extrusionOk="0" h="983" w="5479">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4933850" y="3617125"/>
              <a:ext cx="58600" cy="24575"/>
            </a:xfrm>
            <a:custGeom>
              <a:rect b="b" l="l" r="r" t="t"/>
              <a:pathLst>
                <a:path extrusionOk="0" h="983" w="2344">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5163450" y="3617125"/>
              <a:ext cx="73650" cy="24575"/>
            </a:xfrm>
            <a:custGeom>
              <a:rect b="b" l="l" r="r" t="t"/>
              <a:pathLst>
                <a:path extrusionOk="0" h="983" w="2946">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3676575" y="2937825"/>
              <a:ext cx="139375" cy="25375"/>
            </a:xfrm>
            <a:custGeom>
              <a:rect b="b" l="l" r="r" t="t"/>
              <a:pathLst>
                <a:path extrusionOk="0" h="1015" w="5575">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3852350" y="2937825"/>
              <a:ext cx="68100" cy="25375"/>
            </a:xfrm>
            <a:custGeom>
              <a:rect b="b" l="l" r="r" t="t"/>
              <a:pathLst>
                <a:path extrusionOk="0" h="1015" w="2724">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2966400" y="2846400"/>
              <a:ext cx="266050" cy="531650"/>
            </a:xfrm>
            <a:custGeom>
              <a:rect b="b" l="l" r="r" t="t"/>
              <a:pathLst>
                <a:path extrusionOk="0" h="21266" w="10642">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2741550" y="2634600"/>
              <a:ext cx="266850" cy="266850"/>
            </a:xfrm>
            <a:custGeom>
              <a:rect b="b" l="l" r="r" t="t"/>
              <a:pathLst>
                <a:path extrusionOk="0" h="10674" w="10674">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2770850" y="2673800"/>
              <a:ext cx="207450" cy="188450"/>
            </a:xfrm>
            <a:custGeom>
              <a:rect b="b" l="l" r="r" t="t"/>
              <a:pathLst>
                <a:path extrusionOk="0" h="7538" w="8298">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3700325" y="2547525"/>
              <a:ext cx="8750" cy="292150"/>
            </a:xfrm>
            <a:custGeom>
              <a:rect b="b" l="l" r="r" t="t"/>
              <a:pathLst>
                <a:path extrusionOk="0" h="11686" w="35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2598250" y="3306775"/>
              <a:ext cx="424400" cy="669025"/>
            </a:xfrm>
            <a:custGeom>
              <a:rect b="b" l="l" r="r" t="t"/>
              <a:pathLst>
                <a:path extrusionOk="0" h="26761" w="16976">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5914000" y="2241900"/>
              <a:ext cx="8725" cy="249425"/>
            </a:xfrm>
            <a:custGeom>
              <a:rect b="b" l="l" r="r" t="t"/>
              <a:pathLst>
                <a:path extrusionOk="0" h="9977" w="349">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4192800" y="2458050"/>
              <a:ext cx="240700" cy="240700"/>
            </a:xfrm>
            <a:custGeom>
              <a:rect b="b" l="l" r="r" t="t"/>
              <a:pathLst>
                <a:path extrusionOk="0" h="9628" w="9628">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4135000" y="1664750"/>
              <a:ext cx="438625" cy="438625"/>
            </a:xfrm>
            <a:custGeom>
              <a:rect b="b" l="l" r="r" t="t"/>
              <a:pathLst>
                <a:path extrusionOk="0" h="17545" w="17545">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3285475" y="2764450"/>
              <a:ext cx="172625" cy="172625"/>
            </a:xfrm>
            <a:custGeom>
              <a:rect b="b" l="l" r="r" t="t"/>
              <a:pathLst>
                <a:path extrusionOk="0" h="6905" w="6905">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5016975" y="1886425"/>
              <a:ext cx="254950" cy="254950"/>
            </a:xfrm>
            <a:custGeom>
              <a:rect b="b" l="l" r="r" t="t"/>
              <a:pathLst>
                <a:path extrusionOk="0" h="10198" w="10198">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6183975" y="1449400"/>
              <a:ext cx="254975" cy="254950"/>
            </a:xfrm>
            <a:custGeom>
              <a:rect b="b" l="l" r="r" t="t"/>
              <a:pathLst>
                <a:path extrusionOk="0" h="10198" w="10199">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6605975" y="3315475"/>
              <a:ext cx="394300" cy="394325"/>
            </a:xfrm>
            <a:custGeom>
              <a:rect b="b" l="l" r="r" t="t"/>
              <a:pathLst>
                <a:path extrusionOk="0" h="15773" w="15772">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6647150" y="2157200"/>
              <a:ext cx="178150" cy="178150"/>
            </a:xfrm>
            <a:custGeom>
              <a:rect b="b" l="l" r="r" t="t"/>
              <a:pathLst>
                <a:path extrusionOk="0" h="7126" w="7126">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4713750" y="2228450"/>
              <a:ext cx="91850" cy="91075"/>
            </a:xfrm>
            <a:custGeom>
              <a:rect b="b" l="l" r="r" t="t"/>
              <a:pathLst>
                <a:path extrusionOk="0" h="3643" w="3674">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3606900" y="2093075"/>
              <a:ext cx="152850" cy="153600"/>
            </a:xfrm>
            <a:custGeom>
              <a:rect b="b" l="l" r="r" t="t"/>
              <a:pathLst>
                <a:path extrusionOk="0" h="6144" w="6114">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4774700" y="1416150"/>
              <a:ext cx="152825" cy="152825"/>
            </a:xfrm>
            <a:custGeom>
              <a:rect b="b" l="l" r="r" t="t"/>
              <a:pathLst>
                <a:path extrusionOk="0" h="6113" w="6113">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2681375" y="4073950"/>
              <a:ext cx="197975" cy="197175"/>
            </a:xfrm>
            <a:custGeom>
              <a:rect b="b" l="l" r="r" t="t"/>
              <a:pathLst>
                <a:path extrusionOk="0" h="7887" w="7919">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3"/>
          <p:cNvSpPr txBox="1"/>
          <p:nvPr/>
        </p:nvSpPr>
        <p:spPr>
          <a:xfrm rot="278">
            <a:off x="457201" y="411630"/>
            <a:ext cx="3703200" cy="157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5000">
                <a:latin typeface="Comfortaa"/>
                <a:ea typeface="Comfortaa"/>
                <a:cs typeface="Comfortaa"/>
                <a:sym typeface="Comfortaa"/>
              </a:rPr>
              <a:t>P</a:t>
            </a:r>
            <a:r>
              <a:rPr lang="en" sz="3000">
                <a:latin typeface="Comfortaa"/>
                <a:ea typeface="Comfortaa"/>
                <a:cs typeface="Comfortaa"/>
                <a:sym typeface="Comfortaa"/>
              </a:rPr>
              <a:t>rojet</a:t>
            </a:r>
            <a:endParaRPr sz="3000">
              <a:latin typeface="Comfortaa"/>
              <a:ea typeface="Comfortaa"/>
              <a:cs typeface="Comfortaa"/>
              <a:sym typeface="Comfortaa"/>
            </a:endParaRPr>
          </a:p>
          <a:p>
            <a:pPr indent="0" lvl="0" marL="0" rtl="0" algn="l">
              <a:lnSpc>
                <a:spcPct val="100000"/>
              </a:lnSpc>
              <a:spcBef>
                <a:spcPts val="0"/>
              </a:spcBef>
              <a:spcAft>
                <a:spcPts val="0"/>
              </a:spcAft>
              <a:buNone/>
            </a:pPr>
            <a:r>
              <a:rPr lang="en" sz="5000">
                <a:latin typeface="Comfortaa"/>
                <a:ea typeface="Comfortaa"/>
                <a:cs typeface="Comfortaa"/>
                <a:sym typeface="Comfortaa"/>
              </a:rPr>
              <a:t>V</a:t>
            </a:r>
            <a:r>
              <a:rPr lang="en" sz="3000">
                <a:latin typeface="Comfortaa"/>
                <a:ea typeface="Comfortaa"/>
                <a:cs typeface="Comfortaa"/>
                <a:sym typeface="Comfortaa"/>
              </a:rPr>
              <a:t>ersionado</a:t>
            </a:r>
            <a:endParaRPr sz="3000">
              <a:solidFill>
                <a:srgbClr val="00002A"/>
              </a:solidFill>
              <a:highlight>
                <a:srgbClr val="FFFFFF"/>
              </a:highlight>
              <a:latin typeface="Comfortaa"/>
              <a:ea typeface="Comfortaa"/>
              <a:cs typeface="Comfortaa"/>
              <a:sym typeface="Comfortaa"/>
            </a:endParaRPr>
          </a:p>
        </p:txBody>
      </p:sp>
      <p:sp>
        <p:nvSpPr>
          <p:cNvPr id="165" name="Google Shape;165;p13"/>
          <p:cNvSpPr txBox="1"/>
          <p:nvPr/>
        </p:nvSpPr>
        <p:spPr>
          <a:xfrm>
            <a:off x="457200" y="2223800"/>
            <a:ext cx="2301900" cy="5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Fira Sans"/>
              <a:ea typeface="Fira Sans"/>
              <a:cs typeface="Fira Sans"/>
              <a:sym typeface="Fira Sans"/>
            </a:endParaRPr>
          </a:p>
        </p:txBody>
      </p:sp>
      <p:grpSp>
        <p:nvGrpSpPr>
          <p:cNvPr id="166" name="Google Shape;166;p13"/>
          <p:cNvGrpSpPr/>
          <p:nvPr/>
        </p:nvGrpSpPr>
        <p:grpSpPr>
          <a:xfrm flipH="1">
            <a:off x="973400" y="2603933"/>
            <a:ext cx="1785700" cy="2131978"/>
            <a:chOff x="1405275" y="1411313"/>
            <a:chExt cx="829825" cy="990650"/>
          </a:xfrm>
        </p:grpSpPr>
        <p:sp>
          <p:nvSpPr>
            <p:cNvPr id="167" name="Google Shape;167;p13"/>
            <p:cNvSpPr/>
            <p:nvPr/>
          </p:nvSpPr>
          <p:spPr>
            <a:xfrm>
              <a:off x="1607400" y="2083313"/>
              <a:ext cx="479525" cy="276250"/>
            </a:xfrm>
            <a:custGeom>
              <a:rect b="b" l="l" r="r" t="t"/>
              <a:pathLst>
                <a:path extrusionOk="0" h="11050" w="19181">
                  <a:moveTo>
                    <a:pt x="3101" y="0"/>
                  </a:moveTo>
                  <a:cubicBezTo>
                    <a:pt x="2797" y="0"/>
                    <a:pt x="2493" y="69"/>
                    <a:pt x="2250" y="206"/>
                  </a:cubicBezTo>
                  <a:lnTo>
                    <a:pt x="821" y="1026"/>
                  </a:lnTo>
                  <a:lnTo>
                    <a:pt x="1" y="631"/>
                  </a:lnTo>
                  <a:lnTo>
                    <a:pt x="1" y="1756"/>
                  </a:lnTo>
                  <a:cubicBezTo>
                    <a:pt x="1" y="1938"/>
                    <a:pt x="92" y="2121"/>
                    <a:pt x="365" y="2272"/>
                  </a:cubicBezTo>
                  <a:lnTo>
                    <a:pt x="15229" y="10844"/>
                  </a:lnTo>
                  <a:cubicBezTo>
                    <a:pt x="15457" y="10981"/>
                    <a:pt x="15761" y="11049"/>
                    <a:pt x="16065" y="11049"/>
                  </a:cubicBezTo>
                  <a:cubicBezTo>
                    <a:pt x="16369" y="11049"/>
                    <a:pt x="16673" y="10981"/>
                    <a:pt x="16901" y="10844"/>
                  </a:cubicBezTo>
                  <a:lnTo>
                    <a:pt x="18815" y="9750"/>
                  </a:lnTo>
                  <a:cubicBezTo>
                    <a:pt x="19059" y="9598"/>
                    <a:pt x="19180" y="9415"/>
                    <a:pt x="19150" y="9233"/>
                  </a:cubicBezTo>
                  <a:lnTo>
                    <a:pt x="19150" y="8108"/>
                  </a:lnTo>
                  <a:lnTo>
                    <a:pt x="18329" y="8504"/>
                  </a:lnTo>
                  <a:lnTo>
                    <a:pt x="3952" y="206"/>
                  </a:lnTo>
                  <a:cubicBezTo>
                    <a:pt x="3709" y="69"/>
                    <a:pt x="3405" y="0"/>
                    <a:pt x="3101" y="0"/>
                  </a:cubicBezTo>
                  <a:close/>
                </a:path>
              </a:pathLst>
            </a:custGeom>
            <a:solidFill>
              <a:srgbClr val="CAC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2009375" y="2263963"/>
              <a:ext cx="77550" cy="95775"/>
            </a:xfrm>
            <a:custGeom>
              <a:rect b="b" l="l" r="r" t="t"/>
              <a:pathLst>
                <a:path extrusionOk="0" h="3831" w="3102">
                  <a:moveTo>
                    <a:pt x="1" y="1"/>
                  </a:moveTo>
                  <a:lnTo>
                    <a:pt x="1" y="3831"/>
                  </a:lnTo>
                  <a:cubicBezTo>
                    <a:pt x="305" y="3831"/>
                    <a:pt x="609" y="3770"/>
                    <a:pt x="822" y="3618"/>
                  </a:cubicBezTo>
                  <a:lnTo>
                    <a:pt x="2736" y="2524"/>
                  </a:lnTo>
                  <a:cubicBezTo>
                    <a:pt x="2980" y="2372"/>
                    <a:pt x="3101" y="2189"/>
                    <a:pt x="3071" y="2007"/>
                  </a:cubicBezTo>
                  <a:lnTo>
                    <a:pt x="3071" y="882"/>
                  </a:lnTo>
                  <a:lnTo>
                    <a:pt x="2250" y="1278"/>
                  </a:lnTo>
                  <a:lnTo>
                    <a:pt x="1" y="1"/>
                  </a:lnTo>
                  <a:close/>
                </a:path>
              </a:pathLst>
            </a:custGeom>
            <a:solidFill>
              <a:srgbClr val="808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1604350" y="2053488"/>
              <a:ext cx="484850" cy="276425"/>
            </a:xfrm>
            <a:custGeom>
              <a:rect b="b" l="l" r="r" t="t"/>
              <a:pathLst>
                <a:path extrusionOk="0" h="11057" w="19394">
                  <a:moveTo>
                    <a:pt x="3211" y="0"/>
                  </a:moveTo>
                  <a:cubicBezTo>
                    <a:pt x="2904" y="0"/>
                    <a:pt x="2600" y="61"/>
                    <a:pt x="2372" y="183"/>
                  </a:cubicBezTo>
                  <a:lnTo>
                    <a:pt x="487" y="1307"/>
                  </a:lnTo>
                  <a:cubicBezTo>
                    <a:pt x="1" y="1551"/>
                    <a:pt x="1" y="2007"/>
                    <a:pt x="487" y="2280"/>
                  </a:cubicBezTo>
                  <a:lnTo>
                    <a:pt x="15351" y="10852"/>
                  </a:lnTo>
                  <a:cubicBezTo>
                    <a:pt x="15579" y="10988"/>
                    <a:pt x="15883" y="11057"/>
                    <a:pt x="16187" y="11057"/>
                  </a:cubicBezTo>
                  <a:cubicBezTo>
                    <a:pt x="16491" y="11057"/>
                    <a:pt x="16795" y="10988"/>
                    <a:pt x="17023" y="10852"/>
                  </a:cubicBezTo>
                  <a:lnTo>
                    <a:pt x="18937" y="9757"/>
                  </a:lnTo>
                  <a:cubicBezTo>
                    <a:pt x="19393" y="9484"/>
                    <a:pt x="19393" y="9058"/>
                    <a:pt x="18937" y="8785"/>
                  </a:cubicBezTo>
                  <a:lnTo>
                    <a:pt x="4074" y="183"/>
                  </a:lnTo>
                  <a:cubicBezTo>
                    <a:pt x="3831" y="61"/>
                    <a:pt x="3519" y="0"/>
                    <a:pt x="32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1487325" y="1411313"/>
              <a:ext cx="747775" cy="989475"/>
            </a:xfrm>
            <a:custGeom>
              <a:rect b="b" l="l" r="r" t="t"/>
              <a:pathLst>
                <a:path extrusionOk="0" h="39579" w="29911">
                  <a:moveTo>
                    <a:pt x="1174" y="0"/>
                  </a:moveTo>
                  <a:cubicBezTo>
                    <a:pt x="1127" y="0"/>
                    <a:pt x="1081" y="10"/>
                    <a:pt x="1034" y="34"/>
                  </a:cubicBezTo>
                  <a:cubicBezTo>
                    <a:pt x="1034" y="34"/>
                    <a:pt x="1004" y="34"/>
                    <a:pt x="974" y="64"/>
                  </a:cubicBezTo>
                  <a:lnTo>
                    <a:pt x="1" y="611"/>
                  </a:lnTo>
                  <a:lnTo>
                    <a:pt x="852" y="1189"/>
                  </a:lnTo>
                  <a:lnTo>
                    <a:pt x="852" y="21888"/>
                  </a:lnTo>
                  <a:cubicBezTo>
                    <a:pt x="852" y="22222"/>
                    <a:pt x="1095" y="22648"/>
                    <a:pt x="1399" y="22830"/>
                  </a:cubicBezTo>
                  <a:lnTo>
                    <a:pt x="28816" y="38666"/>
                  </a:lnTo>
                  <a:lnTo>
                    <a:pt x="28816" y="38666"/>
                  </a:lnTo>
                  <a:lnTo>
                    <a:pt x="28543" y="38545"/>
                  </a:lnTo>
                  <a:lnTo>
                    <a:pt x="28755" y="39578"/>
                  </a:lnTo>
                  <a:lnTo>
                    <a:pt x="29698" y="39031"/>
                  </a:lnTo>
                  <a:cubicBezTo>
                    <a:pt x="29728" y="39031"/>
                    <a:pt x="29728" y="39031"/>
                    <a:pt x="29758" y="39001"/>
                  </a:cubicBezTo>
                  <a:cubicBezTo>
                    <a:pt x="29850" y="38970"/>
                    <a:pt x="29910" y="38849"/>
                    <a:pt x="29910" y="38666"/>
                  </a:cubicBezTo>
                  <a:lnTo>
                    <a:pt x="29910" y="17177"/>
                  </a:lnTo>
                  <a:cubicBezTo>
                    <a:pt x="29910" y="16842"/>
                    <a:pt x="29667" y="16417"/>
                    <a:pt x="29363" y="16234"/>
                  </a:cubicBezTo>
                  <a:lnTo>
                    <a:pt x="1399" y="64"/>
                  </a:lnTo>
                  <a:cubicBezTo>
                    <a:pt x="1324" y="26"/>
                    <a:pt x="1249" y="0"/>
                    <a:pt x="1174" y="0"/>
                  </a:cubicBezTo>
                  <a:close/>
                </a:path>
              </a:pathLst>
            </a:custGeom>
            <a:solidFill>
              <a:srgbClr val="808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1487325" y="1411313"/>
              <a:ext cx="743200" cy="709075"/>
            </a:xfrm>
            <a:custGeom>
              <a:rect b="b" l="l" r="r" t="t"/>
              <a:pathLst>
                <a:path extrusionOk="0" h="28363" w="29728">
                  <a:moveTo>
                    <a:pt x="1174" y="0"/>
                  </a:moveTo>
                  <a:cubicBezTo>
                    <a:pt x="1127" y="0"/>
                    <a:pt x="1081" y="10"/>
                    <a:pt x="1034" y="34"/>
                  </a:cubicBezTo>
                  <a:cubicBezTo>
                    <a:pt x="1034" y="34"/>
                    <a:pt x="1004" y="34"/>
                    <a:pt x="974" y="64"/>
                  </a:cubicBezTo>
                  <a:lnTo>
                    <a:pt x="1" y="611"/>
                  </a:lnTo>
                  <a:lnTo>
                    <a:pt x="852" y="1189"/>
                  </a:lnTo>
                  <a:lnTo>
                    <a:pt x="852" y="21888"/>
                  </a:lnTo>
                  <a:cubicBezTo>
                    <a:pt x="852" y="22222"/>
                    <a:pt x="1095" y="22648"/>
                    <a:pt x="1399" y="22830"/>
                  </a:cubicBezTo>
                  <a:lnTo>
                    <a:pt x="11004" y="28362"/>
                  </a:lnTo>
                  <a:lnTo>
                    <a:pt x="29728" y="16569"/>
                  </a:lnTo>
                  <a:cubicBezTo>
                    <a:pt x="29606" y="16417"/>
                    <a:pt x="29515" y="16295"/>
                    <a:pt x="29363" y="16234"/>
                  </a:cubicBezTo>
                  <a:lnTo>
                    <a:pt x="1399" y="64"/>
                  </a:lnTo>
                  <a:cubicBezTo>
                    <a:pt x="1324" y="26"/>
                    <a:pt x="1249" y="0"/>
                    <a:pt x="1174" y="0"/>
                  </a:cubicBezTo>
                  <a:close/>
                </a:path>
              </a:pathLst>
            </a:custGeom>
            <a:solidFill>
              <a:srgbClr val="808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1483550" y="1425413"/>
              <a:ext cx="726475" cy="976550"/>
            </a:xfrm>
            <a:custGeom>
              <a:rect b="b" l="l" r="r" t="t"/>
              <a:pathLst>
                <a:path extrusionOk="0" h="39062" w="29059">
                  <a:moveTo>
                    <a:pt x="304" y="0"/>
                  </a:moveTo>
                  <a:cubicBezTo>
                    <a:pt x="123" y="0"/>
                    <a:pt x="0" y="152"/>
                    <a:pt x="0" y="412"/>
                  </a:cubicBezTo>
                  <a:lnTo>
                    <a:pt x="0" y="21871"/>
                  </a:lnTo>
                  <a:cubicBezTo>
                    <a:pt x="0" y="22236"/>
                    <a:pt x="243" y="22661"/>
                    <a:pt x="547" y="22813"/>
                  </a:cubicBezTo>
                  <a:lnTo>
                    <a:pt x="28511" y="38984"/>
                  </a:lnTo>
                  <a:cubicBezTo>
                    <a:pt x="28600" y="39037"/>
                    <a:pt x="28684" y="39062"/>
                    <a:pt x="28757" y="39062"/>
                  </a:cubicBezTo>
                  <a:cubicBezTo>
                    <a:pt x="28936" y="39062"/>
                    <a:pt x="29058" y="38916"/>
                    <a:pt x="29058" y="38680"/>
                  </a:cubicBezTo>
                  <a:lnTo>
                    <a:pt x="29058" y="17190"/>
                  </a:lnTo>
                  <a:cubicBezTo>
                    <a:pt x="29058" y="16825"/>
                    <a:pt x="28815" y="16400"/>
                    <a:pt x="28511" y="16248"/>
                  </a:cubicBezTo>
                  <a:lnTo>
                    <a:pt x="547" y="77"/>
                  </a:lnTo>
                  <a:cubicBezTo>
                    <a:pt x="460" y="25"/>
                    <a:pt x="377" y="0"/>
                    <a:pt x="304" y="0"/>
                  </a:cubicBezTo>
                  <a:close/>
                </a:path>
              </a:pathLst>
            </a:custGeom>
            <a:solidFill>
              <a:srgbClr val="CAC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1496450" y="1449363"/>
              <a:ext cx="700650" cy="888350"/>
            </a:xfrm>
            <a:custGeom>
              <a:rect b="b" l="l" r="r" t="t"/>
              <a:pathLst>
                <a:path extrusionOk="0" h="35534" w="28026">
                  <a:moveTo>
                    <a:pt x="1" y="1"/>
                  </a:moveTo>
                  <a:lnTo>
                    <a:pt x="1" y="19363"/>
                  </a:lnTo>
                  <a:lnTo>
                    <a:pt x="28026" y="35533"/>
                  </a:lnTo>
                  <a:lnTo>
                    <a:pt x="28026" y="1617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1496450" y="1449363"/>
              <a:ext cx="700650" cy="888350"/>
            </a:xfrm>
            <a:custGeom>
              <a:rect b="b" l="l" r="r" t="t"/>
              <a:pathLst>
                <a:path extrusionOk="0" h="35534" w="28026">
                  <a:moveTo>
                    <a:pt x="1" y="1"/>
                  </a:moveTo>
                  <a:lnTo>
                    <a:pt x="1" y="19363"/>
                  </a:lnTo>
                  <a:lnTo>
                    <a:pt x="28026" y="35533"/>
                  </a:lnTo>
                  <a:lnTo>
                    <a:pt x="28026" y="35138"/>
                  </a:lnTo>
                  <a:lnTo>
                    <a:pt x="274" y="19150"/>
                  </a:lnTo>
                  <a:lnTo>
                    <a:pt x="274" y="183"/>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1691000" y="1996488"/>
              <a:ext cx="412625" cy="241675"/>
            </a:xfrm>
            <a:custGeom>
              <a:rect b="b" l="l" r="r" t="t"/>
              <a:pathLst>
                <a:path extrusionOk="0" h="9667" w="16505">
                  <a:moveTo>
                    <a:pt x="0" y="1"/>
                  </a:moveTo>
                  <a:lnTo>
                    <a:pt x="0" y="122"/>
                  </a:lnTo>
                  <a:lnTo>
                    <a:pt x="16505" y="9667"/>
                  </a:lnTo>
                  <a:lnTo>
                    <a:pt x="16505" y="9545"/>
                  </a:lnTo>
                  <a:lnTo>
                    <a:pt x="0" y="1"/>
                  </a:ln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1691000" y="1958488"/>
              <a:ext cx="412625" cy="241675"/>
            </a:xfrm>
            <a:custGeom>
              <a:rect b="b" l="l" r="r" t="t"/>
              <a:pathLst>
                <a:path extrusionOk="0" h="9667" w="16505">
                  <a:moveTo>
                    <a:pt x="0" y="1"/>
                  </a:moveTo>
                  <a:lnTo>
                    <a:pt x="0" y="123"/>
                  </a:lnTo>
                  <a:lnTo>
                    <a:pt x="16505" y="9667"/>
                  </a:lnTo>
                  <a:lnTo>
                    <a:pt x="16505" y="9545"/>
                  </a:lnTo>
                  <a:lnTo>
                    <a:pt x="0" y="1"/>
                  </a:ln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1691000" y="1920513"/>
              <a:ext cx="412625" cy="241650"/>
            </a:xfrm>
            <a:custGeom>
              <a:rect b="b" l="l" r="r" t="t"/>
              <a:pathLst>
                <a:path extrusionOk="0" h="9666" w="16505">
                  <a:moveTo>
                    <a:pt x="0" y="0"/>
                  </a:moveTo>
                  <a:lnTo>
                    <a:pt x="0" y="122"/>
                  </a:lnTo>
                  <a:lnTo>
                    <a:pt x="16505" y="9666"/>
                  </a:lnTo>
                  <a:lnTo>
                    <a:pt x="16505" y="9544"/>
                  </a:lnTo>
                  <a:lnTo>
                    <a:pt x="0" y="0"/>
                  </a:ln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1691000" y="1882513"/>
              <a:ext cx="412625" cy="241675"/>
            </a:xfrm>
            <a:custGeom>
              <a:rect b="b" l="l" r="r" t="t"/>
              <a:pathLst>
                <a:path extrusionOk="0" h="9667" w="16505">
                  <a:moveTo>
                    <a:pt x="0" y="0"/>
                  </a:moveTo>
                  <a:lnTo>
                    <a:pt x="0" y="122"/>
                  </a:lnTo>
                  <a:lnTo>
                    <a:pt x="16505" y="9666"/>
                  </a:lnTo>
                  <a:lnTo>
                    <a:pt x="16505" y="9545"/>
                  </a:lnTo>
                  <a:lnTo>
                    <a:pt x="0" y="0"/>
                  </a:ln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1691000" y="1844513"/>
              <a:ext cx="412625" cy="242425"/>
            </a:xfrm>
            <a:custGeom>
              <a:rect b="b" l="l" r="r" t="t"/>
              <a:pathLst>
                <a:path extrusionOk="0" h="9697" w="16505">
                  <a:moveTo>
                    <a:pt x="0" y="1"/>
                  </a:moveTo>
                  <a:lnTo>
                    <a:pt x="0" y="153"/>
                  </a:lnTo>
                  <a:lnTo>
                    <a:pt x="16505" y="9697"/>
                  </a:lnTo>
                  <a:lnTo>
                    <a:pt x="16505" y="9545"/>
                  </a:lnTo>
                  <a:lnTo>
                    <a:pt x="0" y="1"/>
                  </a:ln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1691000" y="1806513"/>
              <a:ext cx="412625" cy="242450"/>
            </a:xfrm>
            <a:custGeom>
              <a:rect b="b" l="l" r="r" t="t"/>
              <a:pathLst>
                <a:path extrusionOk="0" h="9698" w="16505">
                  <a:moveTo>
                    <a:pt x="0" y="1"/>
                  </a:moveTo>
                  <a:lnTo>
                    <a:pt x="0" y="153"/>
                  </a:lnTo>
                  <a:lnTo>
                    <a:pt x="16505" y="9697"/>
                  </a:lnTo>
                  <a:lnTo>
                    <a:pt x="16505" y="9545"/>
                  </a:lnTo>
                  <a:lnTo>
                    <a:pt x="0" y="1"/>
                  </a:ln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1691000" y="1768538"/>
              <a:ext cx="412625" cy="242425"/>
            </a:xfrm>
            <a:custGeom>
              <a:rect b="b" l="l" r="r" t="t"/>
              <a:pathLst>
                <a:path extrusionOk="0" h="9697" w="16505">
                  <a:moveTo>
                    <a:pt x="0" y="0"/>
                  </a:moveTo>
                  <a:lnTo>
                    <a:pt x="0" y="152"/>
                  </a:lnTo>
                  <a:lnTo>
                    <a:pt x="16505" y="9696"/>
                  </a:lnTo>
                  <a:lnTo>
                    <a:pt x="16505" y="9544"/>
                  </a:lnTo>
                  <a:lnTo>
                    <a:pt x="0" y="0"/>
                  </a:ln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1691000" y="1728263"/>
              <a:ext cx="412625" cy="242425"/>
            </a:xfrm>
            <a:custGeom>
              <a:rect b="b" l="l" r="r" t="t"/>
              <a:pathLst>
                <a:path extrusionOk="0" h="9697" w="16505">
                  <a:moveTo>
                    <a:pt x="0" y="0"/>
                  </a:moveTo>
                  <a:lnTo>
                    <a:pt x="0" y="152"/>
                  </a:lnTo>
                  <a:lnTo>
                    <a:pt x="16505" y="9696"/>
                  </a:lnTo>
                  <a:lnTo>
                    <a:pt x="16505" y="9544"/>
                  </a:lnTo>
                  <a:lnTo>
                    <a:pt x="0" y="0"/>
                  </a:ln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a:off x="1691000" y="1691013"/>
              <a:ext cx="412625" cy="241675"/>
            </a:xfrm>
            <a:custGeom>
              <a:rect b="b" l="l" r="r" t="t"/>
              <a:pathLst>
                <a:path extrusionOk="0" h="9667" w="16505">
                  <a:moveTo>
                    <a:pt x="0" y="1"/>
                  </a:moveTo>
                  <a:lnTo>
                    <a:pt x="0" y="122"/>
                  </a:lnTo>
                  <a:lnTo>
                    <a:pt x="16505" y="9666"/>
                  </a:lnTo>
                  <a:lnTo>
                    <a:pt x="16505" y="9545"/>
                  </a:lnTo>
                  <a:lnTo>
                    <a:pt x="0" y="1"/>
                  </a:ln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a:off x="1691000" y="1653013"/>
              <a:ext cx="412625" cy="241675"/>
            </a:xfrm>
            <a:custGeom>
              <a:rect b="b" l="l" r="r" t="t"/>
              <a:pathLst>
                <a:path extrusionOk="0" h="9667" w="16505">
                  <a:moveTo>
                    <a:pt x="0" y="1"/>
                  </a:moveTo>
                  <a:lnTo>
                    <a:pt x="0" y="123"/>
                  </a:lnTo>
                  <a:lnTo>
                    <a:pt x="16505" y="9667"/>
                  </a:lnTo>
                  <a:lnTo>
                    <a:pt x="16505" y="9545"/>
                  </a:lnTo>
                  <a:lnTo>
                    <a:pt x="0" y="1"/>
                  </a:ln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1697825" y="1785238"/>
              <a:ext cx="408850" cy="453675"/>
            </a:xfrm>
            <a:custGeom>
              <a:rect b="b" l="l" r="r" t="t"/>
              <a:pathLst>
                <a:path extrusionOk="0" h="18147" w="16354">
                  <a:moveTo>
                    <a:pt x="16141" y="18147"/>
                  </a:moveTo>
                  <a:lnTo>
                    <a:pt x="13800" y="6505"/>
                  </a:lnTo>
                  <a:lnTo>
                    <a:pt x="11764" y="9150"/>
                  </a:lnTo>
                  <a:lnTo>
                    <a:pt x="9879" y="4894"/>
                  </a:lnTo>
                  <a:lnTo>
                    <a:pt x="8055" y="3709"/>
                  </a:lnTo>
                  <a:lnTo>
                    <a:pt x="6201" y="548"/>
                  </a:lnTo>
                  <a:lnTo>
                    <a:pt x="4469" y="7205"/>
                  </a:lnTo>
                  <a:lnTo>
                    <a:pt x="2280" y="3101"/>
                  </a:lnTo>
                  <a:lnTo>
                    <a:pt x="213" y="8846"/>
                  </a:lnTo>
                  <a:lnTo>
                    <a:pt x="1" y="8755"/>
                  </a:lnTo>
                  <a:lnTo>
                    <a:pt x="2250" y="2584"/>
                  </a:lnTo>
                  <a:lnTo>
                    <a:pt x="4408" y="6627"/>
                  </a:lnTo>
                  <a:lnTo>
                    <a:pt x="6110" y="1"/>
                  </a:lnTo>
                  <a:lnTo>
                    <a:pt x="8207" y="3557"/>
                  </a:lnTo>
                  <a:lnTo>
                    <a:pt x="10031" y="4773"/>
                  </a:lnTo>
                  <a:lnTo>
                    <a:pt x="11825" y="8755"/>
                  </a:lnTo>
                  <a:lnTo>
                    <a:pt x="13922" y="6019"/>
                  </a:lnTo>
                  <a:lnTo>
                    <a:pt x="16353" y="18086"/>
                  </a:lnTo>
                  <a:close/>
                </a:path>
              </a:pathLst>
            </a:custGeom>
            <a:solidFill>
              <a:srgbClr val="F166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1698575" y="1964588"/>
              <a:ext cx="407350" cy="275100"/>
            </a:xfrm>
            <a:custGeom>
              <a:rect b="b" l="l" r="r" t="t"/>
              <a:pathLst>
                <a:path extrusionOk="0" h="11004" w="16294">
                  <a:moveTo>
                    <a:pt x="2250" y="0"/>
                  </a:moveTo>
                  <a:lnTo>
                    <a:pt x="1" y="1550"/>
                  </a:lnTo>
                  <a:lnTo>
                    <a:pt x="123" y="1702"/>
                  </a:lnTo>
                  <a:lnTo>
                    <a:pt x="2220" y="274"/>
                  </a:lnTo>
                  <a:lnTo>
                    <a:pt x="4378" y="2401"/>
                  </a:lnTo>
                  <a:lnTo>
                    <a:pt x="6111" y="1034"/>
                  </a:lnTo>
                  <a:lnTo>
                    <a:pt x="8056" y="2918"/>
                  </a:lnTo>
                  <a:lnTo>
                    <a:pt x="9880" y="2401"/>
                  </a:lnTo>
                  <a:lnTo>
                    <a:pt x="11703" y="6566"/>
                  </a:lnTo>
                  <a:lnTo>
                    <a:pt x="13770" y="6809"/>
                  </a:lnTo>
                  <a:lnTo>
                    <a:pt x="16111" y="11003"/>
                  </a:lnTo>
                  <a:lnTo>
                    <a:pt x="16293" y="10882"/>
                  </a:lnTo>
                  <a:lnTo>
                    <a:pt x="13892" y="6596"/>
                  </a:lnTo>
                  <a:lnTo>
                    <a:pt x="11825" y="6353"/>
                  </a:lnTo>
                  <a:lnTo>
                    <a:pt x="10001" y="2158"/>
                  </a:lnTo>
                  <a:lnTo>
                    <a:pt x="8117" y="2675"/>
                  </a:lnTo>
                  <a:lnTo>
                    <a:pt x="6141" y="730"/>
                  </a:lnTo>
                  <a:lnTo>
                    <a:pt x="4408" y="2128"/>
                  </a:lnTo>
                  <a:lnTo>
                    <a:pt x="2250" y="0"/>
                  </a:lnTo>
                  <a:close/>
                </a:path>
              </a:pathLst>
            </a:custGeom>
            <a:solidFill>
              <a:srgbClr val="642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1792825" y="1708113"/>
              <a:ext cx="70400" cy="52075"/>
            </a:xfrm>
            <a:custGeom>
              <a:rect b="b" l="l" r="r" t="t"/>
              <a:pathLst>
                <a:path extrusionOk="0" h="2083" w="2816">
                  <a:moveTo>
                    <a:pt x="1303" y="0"/>
                  </a:moveTo>
                  <a:cubicBezTo>
                    <a:pt x="1287" y="0"/>
                    <a:pt x="1268" y="5"/>
                    <a:pt x="1246" y="16"/>
                  </a:cubicBezTo>
                  <a:cubicBezTo>
                    <a:pt x="1064" y="107"/>
                    <a:pt x="912" y="411"/>
                    <a:pt x="760" y="593"/>
                  </a:cubicBezTo>
                  <a:cubicBezTo>
                    <a:pt x="638" y="745"/>
                    <a:pt x="669" y="776"/>
                    <a:pt x="578" y="1019"/>
                  </a:cubicBezTo>
                  <a:cubicBezTo>
                    <a:pt x="456" y="1232"/>
                    <a:pt x="0" y="1444"/>
                    <a:pt x="0" y="1444"/>
                  </a:cubicBezTo>
                  <a:lnTo>
                    <a:pt x="334" y="2083"/>
                  </a:lnTo>
                  <a:cubicBezTo>
                    <a:pt x="334" y="2083"/>
                    <a:pt x="699" y="1870"/>
                    <a:pt x="1307" y="1809"/>
                  </a:cubicBezTo>
                  <a:cubicBezTo>
                    <a:pt x="1885" y="1748"/>
                    <a:pt x="2432" y="1232"/>
                    <a:pt x="2553" y="1110"/>
                  </a:cubicBezTo>
                  <a:cubicBezTo>
                    <a:pt x="2673" y="1014"/>
                    <a:pt x="2680" y="861"/>
                    <a:pt x="2572" y="861"/>
                  </a:cubicBezTo>
                  <a:cubicBezTo>
                    <a:pt x="2543" y="861"/>
                    <a:pt x="2507" y="872"/>
                    <a:pt x="2462" y="897"/>
                  </a:cubicBezTo>
                  <a:cubicBezTo>
                    <a:pt x="2816" y="670"/>
                    <a:pt x="2729" y="548"/>
                    <a:pt x="2637" y="548"/>
                  </a:cubicBezTo>
                  <a:cubicBezTo>
                    <a:pt x="2630" y="548"/>
                    <a:pt x="2624" y="548"/>
                    <a:pt x="2618" y="549"/>
                  </a:cubicBezTo>
                  <a:lnTo>
                    <a:pt x="2618" y="549"/>
                  </a:lnTo>
                  <a:cubicBezTo>
                    <a:pt x="2762" y="482"/>
                    <a:pt x="2736" y="348"/>
                    <a:pt x="2736" y="320"/>
                  </a:cubicBezTo>
                  <a:cubicBezTo>
                    <a:pt x="2720" y="320"/>
                    <a:pt x="2690" y="305"/>
                    <a:pt x="2633" y="305"/>
                  </a:cubicBezTo>
                  <a:cubicBezTo>
                    <a:pt x="2576" y="305"/>
                    <a:pt x="2493" y="320"/>
                    <a:pt x="2371" y="381"/>
                  </a:cubicBezTo>
                  <a:cubicBezTo>
                    <a:pt x="2401" y="350"/>
                    <a:pt x="2614" y="107"/>
                    <a:pt x="2371" y="107"/>
                  </a:cubicBezTo>
                  <a:cubicBezTo>
                    <a:pt x="2128" y="107"/>
                    <a:pt x="1185" y="654"/>
                    <a:pt x="1185" y="654"/>
                  </a:cubicBezTo>
                  <a:cubicBezTo>
                    <a:pt x="1185" y="654"/>
                    <a:pt x="1246" y="441"/>
                    <a:pt x="1337" y="350"/>
                  </a:cubicBezTo>
                  <a:cubicBezTo>
                    <a:pt x="1418" y="270"/>
                    <a:pt x="1427" y="0"/>
                    <a:pt x="1303" y="0"/>
                  </a:cubicBezTo>
                  <a:close/>
                </a:path>
              </a:pathLst>
            </a:custGeom>
            <a:solidFill>
              <a:srgbClr val="F4CC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a:off x="1563825" y="1659838"/>
              <a:ext cx="245725" cy="171025"/>
            </a:xfrm>
            <a:custGeom>
              <a:rect b="b" l="l" r="r" t="t"/>
              <a:pathLst>
                <a:path extrusionOk="0" h="6841" w="9829">
                  <a:moveTo>
                    <a:pt x="1231" y="1"/>
                  </a:moveTo>
                  <a:cubicBezTo>
                    <a:pt x="690" y="1"/>
                    <a:pt x="0" y="1131"/>
                    <a:pt x="528" y="2464"/>
                  </a:cubicBezTo>
                  <a:cubicBezTo>
                    <a:pt x="1626" y="5252"/>
                    <a:pt x="3873" y="6840"/>
                    <a:pt x="4632" y="6840"/>
                  </a:cubicBezTo>
                  <a:cubicBezTo>
                    <a:pt x="4692" y="6840"/>
                    <a:pt x="4743" y="6830"/>
                    <a:pt x="4783" y="6810"/>
                  </a:cubicBezTo>
                  <a:cubicBezTo>
                    <a:pt x="5330" y="6567"/>
                    <a:pt x="9829" y="4287"/>
                    <a:pt x="9829" y="4287"/>
                  </a:cubicBezTo>
                  <a:cubicBezTo>
                    <a:pt x="9829" y="4287"/>
                    <a:pt x="9768" y="3588"/>
                    <a:pt x="9221" y="3011"/>
                  </a:cubicBezTo>
                  <a:cubicBezTo>
                    <a:pt x="9221" y="3011"/>
                    <a:pt x="4996" y="4348"/>
                    <a:pt x="4631" y="4804"/>
                  </a:cubicBezTo>
                  <a:cubicBezTo>
                    <a:pt x="4618" y="4819"/>
                    <a:pt x="4602" y="4826"/>
                    <a:pt x="4584" y="4826"/>
                  </a:cubicBezTo>
                  <a:cubicBezTo>
                    <a:pt x="4118" y="4826"/>
                    <a:pt x="1905" y="236"/>
                    <a:pt x="1379" y="32"/>
                  </a:cubicBezTo>
                  <a:cubicBezTo>
                    <a:pt x="1331" y="11"/>
                    <a:pt x="1282" y="1"/>
                    <a:pt x="123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a:off x="1571675" y="2298113"/>
              <a:ext cx="64625" cy="44950"/>
            </a:xfrm>
            <a:custGeom>
              <a:rect b="b" l="l" r="r" t="t"/>
              <a:pathLst>
                <a:path extrusionOk="0" h="1798" w="2585">
                  <a:moveTo>
                    <a:pt x="486" y="0"/>
                  </a:moveTo>
                  <a:cubicBezTo>
                    <a:pt x="255" y="0"/>
                    <a:pt x="56" y="15"/>
                    <a:pt x="31" y="64"/>
                  </a:cubicBezTo>
                  <a:cubicBezTo>
                    <a:pt x="1" y="185"/>
                    <a:pt x="1" y="915"/>
                    <a:pt x="1" y="915"/>
                  </a:cubicBezTo>
                  <a:cubicBezTo>
                    <a:pt x="1" y="915"/>
                    <a:pt x="548" y="1158"/>
                    <a:pt x="1186" y="1553"/>
                  </a:cubicBezTo>
                  <a:cubicBezTo>
                    <a:pt x="1535" y="1752"/>
                    <a:pt x="1919" y="1797"/>
                    <a:pt x="2196" y="1797"/>
                  </a:cubicBezTo>
                  <a:cubicBezTo>
                    <a:pt x="2428" y="1797"/>
                    <a:pt x="2585" y="1766"/>
                    <a:pt x="2585" y="1766"/>
                  </a:cubicBezTo>
                  <a:cubicBezTo>
                    <a:pt x="2585" y="1766"/>
                    <a:pt x="2585" y="1249"/>
                    <a:pt x="2463" y="1097"/>
                  </a:cubicBezTo>
                  <a:cubicBezTo>
                    <a:pt x="2341" y="915"/>
                    <a:pt x="1794" y="915"/>
                    <a:pt x="1581" y="611"/>
                  </a:cubicBezTo>
                  <a:cubicBezTo>
                    <a:pt x="1369" y="307"/>
                    <a:pt x="1247" y="33"/>
                    <a:pt x="1247" y="33"/>
                  </a:cubicBezTo>
                  <a:cubicBezTo>
                    <a:pt x="1247" y="33"/>
                    <a:pt x="831" y="0"/>
                    <a:pt x="48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1571675" y="2316413"/>
              <a:ext cx="64625" cy="26650"/>
            </a:xfrm>
            <a:custGeom>
              <a:rect b="b" l="l" r="r" t="t"/>
              <a:pathLst>
                <a:path extrusionOk="0" h="1066" w="2585">
                  <a:moveTo>
                    <a:pt x="1" y="0"/>
                  </a:moveTo>
                  <a:lnTo>
                    <a:pt x="1" y="183"/>
                  </a:lnTo>
                  <a:cubicBezTo>
                    <a:pt x="1" y="183"/>
                    <a:pt x="548" y="426"/>
                    <a:pt x="1186" y="821"/>
                  </a:cubicBezTo>
                  <a:cubicBezTo>
                    <a:pt x="1535" y="1020"/>
                    <a:pt x="1910" y="1065"/>
                    <a:pt x="2179" y="1065"/>
                  </a:cubicBezTo>
                  <a:cubicBezTo>
                    <a:pt x="2403" y="1065"/>
                    <a:pt x="2554" y="1034"/>
                    <a:pt x="2554" y="1034"/>
                  </a:cubicBezTo>
                  <a:cubicBezTo>
                    <a:pt x="2554" y="1034"/>
                    <a:pt x="2585" y="973"/>
                    <a:pt x="2554" y="882"/>
                  </a:cubicBezTo>
                  <a:cubicBezTo>
                    <a:pt x="2554" y="882"/>
                    <a:pt x="2437" y="901"/>
                    <a:pt x="2257" y="901"/>
                  </a:cubicBezTo>
                  <a:cubicBezTo>
                    <a:pt x="1985" y="901"/>
                    <a:pt x="1569" y="857"/>
                    <a:pt x="1186" y="639"/>
                  </a:cubicBezTo>
                  <a:cubicBezTo>
                    <a:pt x="548" y="274"/>
                    <a:pt x="1" y="0"/>
                    <a:pt x="1" y="0"/>
                  </a:cubicBezTo>
                  <a:close/>
                </a:path>
              </a:pathLst>
            </a:custGeom>
            <a:solidFill>
              <a:srgbClr val="808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1524575" y="1948613"/>
              <a:ext cx="94250" cy="357650"/>
            </a:xfrm>
            <a:custGeom>
              <a:rect b="b" l="l" r="r" t="t"/>
              <a:pathLst>
                <a:path extrusionOk="0" h="14306" w="3770">
                  <a:moveTo>
                    <a:pt x="0" y="1"/>
                  </a:moveTo>
                  <a:cubicBezTo>
                    <a:pt x="0" y="1"/>
                    <a:pt x="1368" y="4682"/>
                    <a:pt x="1520" y="5898"/>
                  </a:cubicBezTo>
                  <a:cubicBezTo>
                    <a:pt x="1672" y="7113"/>
                    <a:pt x="1247" y="11126"/>
                    <a:pt x="1885" y="14013"/>
                  </a:cubicBezTo>
                  <a:cubicBezTo>
                    <a:pt x="2309" y="14249"/>
                    <a:pt x="2604" y="14306"/>
                    <a:pt x="2789" y="14306"/>
                  </a:cubicBezTo>
                  <a:cubicBezTo>
                    <a:pt x="2962" y="14306"/>
                    <a:pt x="3040" y="14256"/>
                    <a:pt x="3040" y="14256"/>
                  </a:cubicBezTo>
                  <a:lnTo>
                    <a:pt x="3192" y="13892"/>
                  </a:lnTo>
                  <a:cubicBezTo>
                    <a:pt x="3192" y="13892"/>
                    <a:pt x="3769" y="7387"/>
                    <a:pt x="3739" y="5867"/>
                  </a:cubicBezTo>
                  <a:cubicBezTo>
                    <a:pt x="3709" y="4347"/>
                    <a:pt x="3435" y="62"/>
                    <a:pt x="3435" y="62"/>
                  </a:cubicBezTo>
                  <a:lnTo>
                    <a:pt x="0" y="1"/>
                  </a:lnTo>
                  <a:close/>
                </a:path>
              </a:pathLst>
            </a:custGeom>
            <a:solidFill>
              <a:srgbClr val="808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1510900" y="2320363"/>
              <a:ext cx="66125" cy="51025"/>
            </a:xfrm>
            <a:custGeom>
              <a:rect b="b" l="l" r="r" t="t"/>
              <a:pathLst>
                <a:path extrusionOk="0" h="2041" w="2645">
                  <a:moveTo>
                    <a:pt x="426" y="1"/>
                  </a:moveTo>
                  <a:cubicBezTo>
                    <a:pt x="250" y="1"/>
                    <a:pt x="112" y="15"/>
                    <a:pt x="91" y="55"/>
                  </a:cubicBezTo>
                  <a:cubicBezTo>
                    <a:pt x="31" y="177"/>
                    <a:pt x="0" y="876"/>
                    <a:pt x="0" y="876"/>
                  </a:cubicBezTo>
                  <a:cubicBezTo>
                    <a:pt x="0" y="876"/>
                    <a:pt x="456" y="1362"/>
                    <a:pt x="1095" y="1757"/>
                  </a:cubicBezTo>
                  <a:cubicBezTo>
                    <a:pt x="1520" y="2000"/>
                    <a:pt x="2054" y="2041"/>
                    <a:pt x="2362" y="2041"/>
                  </a:cubicBezTo>
                  <a:cubicBezTo>
                    <a:pt x="2516" y="2041"/>
                    <a:pt x="2614" y="2031"/>
                    <a:pt x="2614" y="2031"/>
                  </a:cubicBezTo>
                  <a:cubicBezTo>
                    <a:pt x="2614" y="2031"/>
                    <a:pt x="2645" y="1484"/>
                    <a:pt x="2493" y="1332"/>
                  </a:cubicBezTo>
                  <a:cubicBezTo>
                    <a:pt x="2371" y="1149"/>
                    <a:pt x="1794" y="937"/>
                    <a:pt x="1611" y="633"/>
                  </a:cubicBezTo>
                  <a:cubicBezTo>
                    <a:pt x="1429" y="329"/>
                    <a:pt x="1277" y="55"/>
                    <a:pt x="1277" y="55"/>
                  </a:cubicBezTo>
                  <a:cubicBezTo>
                    <a:pt x="1277" y="55"/>
                    <a:pt x="777" y="1"/>
                    <a:pt x="42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1510900" y="2336913"/>
              <a:ext cx="65375" cy="34450"/>
            </a:xfrm>
            <a:custGeom>
              <a:rect b="b" l="l" r="r" t="t"/>
              <a:pathLst>
                <a:path extrusionOk="0" h="1378" w="2615">
                  <a:moveTo>
                    <a:pt x="31" y="1"/>
                  </a:moveTo>
                  <a:cubicBezTo>
                    <a:pt x="31" y="123"/>
                    <a:pt x="0" y="214"/>
                    <a:pt x="0" y="214"/>
                  </a:cubicBezTo>
                  <a:cubicBezTo>
                    <a:pt x="0" y="214"/>
                    <a:pt x="426" y="700"/>
                    <a:pt x="1095" y="1065"/>
                  </a:cubicBezTo>
                  <a:cubicBezTo>
                    <a:pt x="1531" y="1335"/>
                    <a:pt x="2082" y="1378"/>
                    <a:pt x="2386" y="1378"/>
                  </a:cubicBezTo>
                  <a:cubicBezTo>
                    <a:pt x="2526" y="1378"/>
                    <a:pt x="2614" y="1369"/>
                    <a:pt x="2614" y="1369"/>
                  </a:cubicBezTo>
                  <a:cubicBezTo>
                    <a:pt x="2614" y="1369"/>
                    <a:pt x="2614" y="1247"/>
                    <a:pt x="2614" y="1126"/>
                  </a:cubicBezTo>
                  <a:cubicBezTo>
                    <a:pt x="2614" y="1126"/>
                    <a:pt x="2486" y="1143"/>
                    <a:pt x="2293" y="1143"/>
                  </a:cubicBezTo>
                  <a:cubicBezTo>
                    <a:pt x="1978" y="1143"/>
                    <a:pt x="1490" y="1097"/>
                    <a:pt x="1095" y="852"/>
                  </a:cubicBezTo>
                  <a:cubicBezTo>
                    <a:pt x="487" y="487"/>
                    <a:pt x="91" y="62"/>
                    <a:pt x="31" y="1"/>
                  </a:cubicBezTo>
                  <a:close/>
                </a:path>
              </a:pathLst>
            </a:custGeom>
            <a:solidFill>
              <a:srgbClr val="808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1472150" y="1969138"/>
              <a:ext cx="90450" cy="363625"/>
            </a:xfrm>
            <a:custGeom>
              <a:rect b="b" l="l" r="r" t="t"/>
              <a:pathLst>
                <a:path extrusionOk="0" h="14545" w="3618">
                  <a:moveTo>
                    <a:pt x="0" y="0"/>
                  </a:moveTo>
                  <a:cubicBezTo>
                    <a:pt x="0" y="1"/>
                    <a:pt x="1307" y="4742"/>
                    <a:pt x="1429" y="5958"/>
                  </a:cubicBezTo>
                  <a:cubicBezTo>
                    <a:pt x="1520" y="7204"/>
                    <a:pt x="912" y="11277"/>
                    <a:pt x="1489" y="14195"/>
                  </a:cubicBezTo>
                  <a:cubicBezTo>
                    <a:pt x="2025" y="14493"/>
                    <a:pt x="2366" y="14544"/>
                    <a:pt x="2539" y="14544"/>
                  </a:cubicBezTo>
                  <a:cubicBezTo>
                    <a:pt x="2631" y="14544"/>
                    <a:pt x="2675" y="14530"/>
                    <a:pt x="2675" y="14530"/>
                  </a:cubicBezTo>
                  <a:lnTo>
                    <a:pt x="2948" y="14195"/>
                  </a:lnTo>
                  <a:cubicBezTo>
                    <a:pt x="2948" y="14195"/>
                    <a:pt x="3617" y="7478"/>
                    <a:pt x="3617" y="5958"/>
                  </a:cubicBezTo>
                  <a:cubicBezTo>
                    <a:pt x="3617" y="4438"/>
                    <a:pt x="3465" y="152"/>
                    <a:pt x="3465" y="152"/>
                  </a:cubicBezTo>
                  <a:lnTo>
                    <a:pt x="0" y="0"/>
                  </a:lnTo>
                  <a:close/>
                </a:path>
              </a:pathLst>
            </a:custGeom>
            <a:solidFill>
              <a:srgbClr val="808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1425775" y="1637663"/>
              <a:ext cx="199900" cy="345925"/>
            </a:xfrm>
            <a:custGeom>
              <a:rect b="b" l="l" r="r" t="t"/>
              <a:pathLst>
                <a:path extrusionOk="0" h="13837" w="7996">
                  <a:moveTo>
                    <a:pt x="4298" y="0"/>
                  </a:moveTo>
                  <a:cubicBezTo>
                    <a:pt x="4266" y="0"/>
                    <a:pt x="4242" y="3"/>
                    <a:pt x="4226" y="7"/>
                  </a:cubicBezTo>
                  <a:cubicBezTo>
                    <a:pt x="4226" y="7"/>
                    <a:pt x="1703" y="767"/>
                    <a:pt x="852" y="2560"/>
                  </a:cubicBezTo>
                  <a:cubicBezTo>
                    <a:pt x="1" y="4354"/>
                    <a:pt x="1095" y="6664"/>
                    <a:pt x="1065" y="7241"/>
                  </a:cubicBezTo>
                  <a:cubicBezTo>
                    <a:pt x="1034" y="7819"/>
                    <a:pt x="1156" y="13746"/>
                    <a:pt x="1156" y="13746"/>
                  </a:cubicBezTo>
                  <a:lnTo>
                    <a:pt x="5685" y="13837"/>
                  </a:lnTo>
                  <a:lnTo>
                    <a:pt x="6171" y="12743"/>
                  </a:lnTo>
                  <a:lnTo>
                    <a:pt x="6779" y="13563"/>
                  </a:lnTo>
                  <a:lnTo>
                    <a:pt x="7752" y="12652"/>
                  </a:lnTo>
                  <a:cubicBezTo>
                    <a:pt x="7752" y="12652"/>
                    <a:pt x="7387" y="7302"/>
                    <a:pt x="7448" y="6208"/>
                  </a:cubicBezTo>
                  <a:cubicBezTo>
                    <a:pt x="7539" y="5083"/>
                    <a:pt x="7995" y="2165"/>
                    <a:pt x="7022" y="797"/>
                  </a:cubicBezTo>
                  <a:cubicBezTo>
                    <a:pt x="6318" y="347"/>
                    <a:pt x="4701" y="0"/>
                    <a:pt x="429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1482775" y="1643613"/>
              <a:ext cx="103375" cy="136325"/>
            </a:xfrm>
            <a:custGeom>
              <a:rect b="b" l="l" r="r" t="t"/>
              <a:pathLst>
                <a:path extrusionOk="0" h="5453" w="4135">
                  <a:moveTo>
                    <a:pt x="1861" y="1"/>
                  </a:moveTo>
                  <a:cubicBezTo>
                    <a:pt x="1393" y="1"/>
                    <a:pt x="973" y="73"/>
                    <a:pt x="973" y="73"/>
                  </a:cubicBezTo>
                  <a:cubicBezTo>
                    <a:pt x="973" y="73"/>
                    <a:pt x="1" y="863"/>
                    <a:pt x="92" y="1380"/>
                  </a:cubicBezTo>
                  <a:cubicBezTo>
                    <a:pt x="183" y="1927"/>
                    <a:pt x="3435" y="4693"/>
                    <a:pt x="3557" y="5453"/>
                  </a:cubicBezTo>
                  <a:cubicBezTo>
                    <a:pt x="4134" y="4359"/>
                    <a:pt x="3405" y="1046"/>
                    <a:pt x="3071" y="407"/>
                  </a:cubicBezTo>
                  <a:cubicBezTo>
                    <a:pt x="2899" y="80"/>
                    <a:pt x="2353" y="1"/>
                    <a:pt x="1861"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1501025" y="1608938"/>
              <a:ext cx="50925" cy="72975"/>
            </a:xfrm>
            <a:custGeom>
              <a:rect b="b" l="l" r="r" t="t"/>
              <a:pathLst>
                <a:path extrusionOk="0" h="2919" w="2037">
                  <a:moveTo>
                    <a:pt x="152" y="1"/>
                  </a:moveTo>
                  <a:lnTo>
                    <a:pt x="0" y="1855"/>
                  </a:lnTo>
                  <a:lnTo>
                    <a:pt x="1611" y="2919"/>
                  </a:lnTo>
                  <a:lnTo>
                    <a:pt x="1915" y="2493"/>
                  </a:lnTo>
                  <a:lnTo>
                    <a:pt x="2037" y="1460"/>
                  </a:lnTo>
                  <a:lnTo>
                    <a:pt x="152" y="1"/>
                  </a:lnTo>
                  <a:close/>
                </a:path>
              </a:pathLst>
            </a:custGeom>
            <a:solidFill>
              <a:srgbClr val="D2B3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1494925" y="1560313"/>
              <a:ext cx="95775" cy="96825"/>
            </a:xfrm>
            <a:custGeom>
              <a:rect b="b" l="l" r="r" t="t"/>
              <a:pathLst>
                <a:path extrusionOk="0" h="3873" w="3831">
                  <a:moveTo>
                    <a:pt x="1126" y="1"/>
                  </a:moveTo>
                  <a:cubicBezTo>
                    <a:pt x="403" y="30"/>
                    <a:pt x="587" y="1186"/>
                    <a:pt x="607" y="1299"/>
                  </a:cubicBezTo>
                  <a:lnTo>
                    <a:pt x="607" y="1299"/>
                  </a:lnTo>
                  <a:cubicBezTo>
                    <a:pt x="596" y="1241"/>
                    <a:pt x="530" y="924"/>
                    <a:pt x="381" y="924"/>
                  </a:cubicBezTo>
                  <a:cubicBezTo>
                    <a:pt x="350" y="924"/>
                    <a:pt x="314" y="939"/>
                    <a:pt x="275" y="973"/>
                  </a:cubicBezTo>
                  <a:cubicBezTo>
                    <a:pt x="1" y="1186"/>
                    <a:pt x="1" y="2128"/>
                    <a:pt x="518" y="2220"/>
                  </a:cubicBezTo>
                  <a:cubicBezTo>
                    <a:pt x="489" y="3099"/>
                    <a:pt x="1600" y="3873"/>
                    <a:pt x="2242" y="3873"/>
                  </a:cubicBezTo>
                  <a:cubicBezTo>
                    <a:pt x="2288" y="3873"/>
                    <a:pt x="2331" y="3869"/>
                    <a:pt x="2372" y="3861"/>
                  </a:cubicBezTo>
                  <a:cubicBezTo>
                    <a:pt x="3831" y="3192"/>
                    <a:pt x="3344" y="365"/>
                    <a:pt x="3344" y="365"/>
                  </a:cubicBezTo>
                  <a:cubicBezTo>
                    <a:pt x="3344" y="365"/>
                    <a:pt x="1885" y="1"/>
                    <a:pt x="1126" y="1"/>
                  </a:cubicBezTo>
                  <a:close/>
                </a:path>
              </a:pathLst>
            </a:custGeom>
            <a:solidFill>
              <a:srgbClr val="F4CC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p:nvPr/>
          </p:nvSpPr>
          <p:spPr>
            <a:xfrm>
              <a:off x="1478225" y="1521438"/>
              <a:ext cx="112625" cy="99700"/>
            </a:xfrm>
            <a:custGeom>
              <a:rect b="b" l="l" r="r" t="t"/>
              <a:pathLst>
                <a:path extrusionOk="0" h="3988" w="4505">
                  <a:moveTo>
                    <a:pt x="2149" y="1"/>
                  </a:moveTo>
                  <a:cubicBezTo>
                    <a:pt x="1692" y="1"/>
                    <a:pt x="1213" y="201"/>
                    <a:pt x="760" y="735"/>
                  </a:cubicBezTo>
                  <a:cubicBezTo>
                    <a:pt x="0" y="978"/>
                    <a:pt x="243" y="3562"/>
                    <a:pt x="1034" y="3987"/>
                  </a:cubicBezTo>
                  <a:cubicBezTo>
                    <a:pt x="1064" y="3927"/>
                    <a:pt x="1064" y="3744"/>
                    <a:pt x="1064" y="3744"/>
                  </a:cubicBezTo>
                  <a:cubicBezTo>
                    <a:pt x="1064" y="3744"/>
                    <a:pt x="791" y="3440"/>
                    <a:pt x="821" y="3075"/>
                  </a:cubicBezTo>
                  <a:cubicBezTo>
                    <a:pt x="882" y="2711"/>
                    <a:pt x="973" y="2620"/>
                    <a:pt x="1034" y="2589"/>
                  </a:cubicBezTo>
                  <a:cubicBezTo>
                    <a:pt x="1125" y="2589"/>
                    <a:pt x="1277" y="2863"/>
                    <a:pt x="1307" y="2984"/>
                  </a:cubicBezTo>
                  <a:cubicBezTo>
                    <a:pt x="1307" y="3136"/>
                    <a:pt x="1307" y="3319"/>
                    <a:pt x="1307" y="3319"/>
                  </a:cubicBezTo>
                  <a:lnTo>
                    <a:pt x="1490" y="3349"/>
                  </a:lnTo>
                  <a:cubicBezTo>
                    <a:pt x="1490" y="3349"/>
                    <a:pt x="1520" y="3015"/>
                    <a:pt x="1550" y="2893"/>
                  </a:cubicBezTo>
                  <a:cubicBezTo>
                    <a:pt x="1581" y="2802"/>
                    <a:pt x="1915" y="2255"/>
                    <a:pt x="1702" y="2012"/>
                  </a:cubicBezTo>
                  <a:lnTo>
                    <a:pt x="1702" y="2012"/>
                  </a:lnTo>
                  <a:cubicBezTo>
                    <a:pt x="1703" y="2012"/>
                    <a:pt x="2728" y="2538"/>
                    <a:pt x="3361" y="2538"/>
                  </a:cubicBezTo>
                  <a:cubicBezTo>
                    <a:pt x="3408" y="2538"/>
                    <a:pt x="3453" y="2535"/>
                    <a:pt x="3496" y="2528"/>
                  </a:cubicBezTo>
                  <a:cubicBezTo>
                    <a:pt x="4134" y="2437"/>
                    <a:pt x="4316" y="2103"/>
                    <a:pt x="4438" y="1768"/>
                  </a:cubicBezTo>
                  <a:cubicBezTo>
                    <a:pt x="4505" y="1523"/>
                    <a:pt x="3410" y="1"/>
                    <a:pt x="2149" y="1"/>
                  </a:cubicBezTo>
                  <a:close/>
                </a:path>
              </a:pathLst>
            </a:custGeom>
            <a:solidFill>
              <a:srgbClr val="C06C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a:off x="1533700" y="1681888"/>
              <a:ext cx="45600" cy="98050"/>
            </a:xfrm>
            <a:custGeom>
              <a:rect b="b" l="l" r="r" t="t"/>
              <a:pathLst>
                <a:path extrusionOk="0" h="3922" w="1824">
                  <a:moveTo>
                    <a:pt x="304" y="1"/>
                  </a:moveTo>
                  <a:lnTo>
                    <a:pt x="0" y="578"/>
                  </a:lnTo>
                  <a:lnTo>
                    <a:pt x="365" y="791"/>
                  </a:lnTo>
                  <a:lnTo>
                    <a:pt x="730" y="2797"/>
                  </a:lnTo>
                  <a:lnTo>
                    <a:pt x="1520" y="3922"/>
                  </a:lnTo>
                  <a:cubicBezTo>
                    <a:pt x="1520" y="3922"/>
                    <a:pt x="1824" y="3527"/>
                    <a:pt x="1733" y="2554"/>
                  </a:cubicBezTo>
                  <a:cubicBezTo>
                    <a:pt x="1155" y="1582"/>
                    <a:pt x="730" y="730"/>
                    <a:pt x="730" y="730"/>
                  </a:cubicBezTo>
                  <a:lnTo>
                    <a:pt x="821" y="275"/>
                  </a:lnTo>
                  <a:lnTo>
                    <a:pt x="304" y="1"/>
                  </a:lnTo>
                  <a:close/>
                </a:path>
              </a:pathLst>
            </a:custGeom>
            <a:solidFill>
              <a:srgbClr val="F166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a:off x="1488850" y="1980538"/>
              <a:ext cx="37275" cy="47125"/>
            </a:xfrm>
            <a:custGeom>
              <a:rect b="b" l="l" r="r" t="t"/>
              <a:pathLst>
                <a:path extrusionOk="0" h="1885" w="1491">
                  <a:moveTo>
                    <a:pt x="973" y="0"/>
                  </a:moveTo>
                  <a:lnTo>
                    <a:pt x="1" y="304"/>
                  </a:lnTo>
                  <a:cubicBezTo>
                    <a:pt x="1" y="304"/>
                    <a:pt x="457" y="912"/>
                    <a:pt x="396" y="1186"/>
                  </a:cubicBezTo>
                  <a:cubicBezTo>
                    <a:pt x="335" y="1429"/>
                    <a:pt x="396" y="1672"/>
                    <a:pt x="487" y="1885"/>
                  </a:cubicBezTo>
                  <a:lnTo>
                    <a:pt x="1490" y="578"/>
                  </a:lnTo>
                  <a:cubicBezTo>
                    <a:pt x="1095" y="274"/>
                    <a:pt x="973" y="0"/>
                    <a:pt x="973" y="0"/>
                  </a:cubicBezTo>
                  <a:close/>
                </a:path>
              </a:pathLst>
            </a:custGeom>
            <a:solidFill>
              <a:srgbClr val="F4CC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a:off x="1405275" y="1696263"/>
              <a:ext cx="115525" cy="310125"/>
            </a:xfrm>
            <a:custGeom>
              <a:rect b="b" l="l" r="r" t="t"/>
              <a:pathLst>
                <a:path extrusionOk="0" h="12405" w="4621">
                  <a:moveTo>
                    <a:pt x="2246" y="1"/>
                  </a:moveTo>
                  <a:cubicBezTo>
                    <a:pt x="2036" y="1"/>
                    <a:pt x="1801" y="132"/>
                    <a:pt x="1550" y="459"/>
                  </a:cubicBezTo>
                  <a:cubicBezTo>
                    <a:pt x="487" y="1888"/>
                    <a:pt x="0" y="6690"/>
                    <a:pt x="304" y="7298"/>
                  </a:cubicBezTo>
                  <a:cubicBezTo>
                    <a:pt x="608" y="7906"/>
                    <a:pt x="3465" y="12405"/>
                    <a:pt x="3465" y="12405"/>
                  </a:cubicBezTo>
                  <a:cubicBezTo>
                    <a:pt x="3465" y="12405"/>
                    <a:pt x="3982" y="12162"/>
                    <a:pt x="4620" y="11584"/>
                  </a:cubicBezTo>
                  <a:cubicBezTo>
                    <a:pt x="4620" y="11584"/>
                    <a:pt x="2888" y="6964"/>
                    <a:pt x="2341" y="6599"/>
                  </a:cubicBezTo>
                  <a:cubicBezTo>
                    <a:pt x="1915" y="6235"/>
                    <a:pt x="2979" y="2557"/>
                    <a:pt x="3192" y="1949"/>
                  </a:cubicBezTo>
                  <a:cubicBezTo>
                    <a:pt x="3379" y="1480"/>
                    <a:pt x="2953" y="1"/>
                    <a:pt x="224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mc:AlternateContent>
    <mc:Choice Requires="p14">
      <p:transition spd="slow" p14:dur="10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1" name="Shape 1681"/>
        <p:cNvGrpSpPr/>
        <p:nvPr/>
      </p:nvGrpSpPr>
      <p:grpSpPr>
        <a:xfrm>
          <a:off x="0" y="0"/>
          <a:ext cx="0" cy="0"/>
          <a:chOff x="0" y="0"/>
          <a:chExt cx="0" cy="0"/>
        </a:xfrm>
      </p:grpSpPr>
      <p:sp>
        <p:nvSpPr>
          <p:cNvPr id="1682" name="Google Shape;1682;p22"/>
          <p:cNvSpPr/>
          <p:nvPr/>
        </p:nvSpPr>
        <p:spPr>
          <a:xfrm>
            <a:off x="1038100" y="2024475"/>
            <a:ext cx="4529461" cy="1444365"/>
          </a:xfrm>
          <a:custGeom>
            <a:rect b="b" l="l" r="r" t="t"/>
            <a:pathLst>
              <a:path extrusionOk="0" fill="none" h="59032" w="52888">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cap="flat" cmpd="sng" w="10300">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2"/>
          <p:cNvSpPr/>
          <p:nvPr/>
        </p:nvSpPr>
        <p:spPr>
          <a:xfrm>
            <a:off x="6520486" y="2024464"/>
            <a:ext cx="1518972" cy="1444365"/>
          </a:xfrm>
          <a:custGeom>
            <a:rect b="b" l="l" r="r" t="t"/>
            <a:pathLst>
              <a:path extrusionOk="0" fill="none" h="59032" w="52889">
                <a:moveTo>
                  <a:pt x="50260" y="59032"/>
                </a:moveTo>
                <a:lnTo>
                  <a:pt x="2629" y="59032"/>
                </a:lnTo>
                <a:cubicBezTo>
                  <a:pt x="1173" y="59032"/>
                  <a:pt x="1" y="57860"/>
                  <a:pt x="1" y="56403"/>
                </a:cubicBezTo>
                <a:lnTo>
                  <a:pt x="1" y="2629"/>
                </a:lnTo>
                <a:cubicBezTo>
                  <a:pt x="1" y="1173"/>
                  <a:pt x="1173" y="1"/>
                  <a:pt x="2629" y="1"/>
                </a:cubicBezTo>
                <a:lnTo>
                  <a:pt x="50260" y="1"/>
                </a:lnTo>
                <a:cubicBezTo>
                  <a:pt x="51685" y="1"/>
                  <a:pt x="52888" y="1173"/>
                  <a:pt x="52888" y="2629"/>
                </a:cubicBezTo>
                <a:lnTo>
                  <a:pt x="52888" y="56403"/>
                </a:lnTo>
                <a:cubicBezTo>
                  <a:pt x="52857" y="57860"/>
                  <a:pt x="51685" y="59032"/>
                  <a:pt x="50260" y="59032"/>
                </a:cubicBezTo>
                <a:close/>
              </a:path>
            </a:pathLst>
          </a:custGeom>
          <a:noFill/>
          <a:ln cap="flat" cmpd="sng" w="10300">
            <a:solidFill>
              <a:srgbClr val="22283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2"/>
          <p:cNvSpPr txBox="1"/>
          <p:nvPr/>
        </p:nvSpPr>
        <p:spPr>
          <a:xfrm>
            <a:off x="1038100" y="2024465"/>
            <a:ext cx="15189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A66F"/>
                </a:solidFill>
                <a:latin typeface="Fira Sans Medium"/>
                <a:ea typeface="Fira Sans Medium"/>
                <a:cs typeface="Fira Sans Medium"/>
                <a:sym typeface="Fira Sans Medium"/>
              </a:rPr>
              <a:t>Utilisation</a:t>
            </a:r>
            <a:endParaRPr sz="1500">
              <a:solidFill>
                <a:srgbClr val="FFA66F"/>
              </a:solidFill>
              <a:latin typeface="Fira Sans Medium"/>
              <a:ea typeface="Fira Sans Medium"/>
              <a:cs typeface="Fira Sans Medium"/>
              <a:sym typeface="Fira Sans Medium"/>
            </a:endParaRPr>
          </a:p>
        </p:txBody>
      </p:sp>
      <p:sp>
        <p:nvSpPr>
          <p:cNvPr id="1685" name="Google Shape;1685;p22"/>
          <p:cNvSpPr txBox="1"/>
          <p:nvPr/>
        </p:nvSpPr>
        <p:spPr>
          <a:xfrm>
            <a:off x="1038100" y="2505750"/>
            <a:ext cx="4529400" cy="68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Un outil qui permet d’avoir accès à un répertoire via un ordinateur et pouvoir changer le contenu du répertoire directement depuis l’ordinateur.</a:t>
            </a:r>
            <a:endParaRPr sz="1200">
              <a:latin typeface="Fira Sans"/>
              <a:ea typeface="Fira Sans"/>
              <a:cs typeface="Fira Sans"/>
              <a:sym typeface="Fira Sans"/>
            </a:endParaRPr>
          </a:p>
        </p:txBody>
      </p:sp>
      <p:sp>
        <p:nvSpPr>
          <p:cNvPr id="1686" name="Google Shape;1686;p22"/>
          <p:cNvSpPr txBox="1"/>
          <p:nvPr/>
        </p:nvSpPr>
        <p:spPr>
          <a:xfrm>
            <a:off x="6520053" y="2024502"/>
            <a:ext cx="15189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222831"/>
                </a:solidFill>
                <a:latin typeface="Fira Sans Medium"/>
                <a:ea typeface="Fira Sans Medium"/>
                <a:cs typeface="Fira Sans Medium"/>
                <a:sym typeface="Fira Sans Medium"/>
              </a:rPr>
              <a:t>Prix</a:t>
            </a:r>
            <a:endParaRPr sz="1500">
              <a:solidFill>
                <a:srgbClr val="222831"/>
              </a:solidFill>
              <a:latin typeface="Fira Sans Medium"/>
              <a:ea typeface="Fira Sans Medium"/>
              <a:cs typeface="Fira Sans Medium"/>
              <a:sym typeface="Fira Sans Medium"/>
            </a:endParaRPr>
          </a:p>
        </p:txBody>
      </p:sp>
      <p:sp>
        <p:nvSpPr>
          <p:cNvPr id="1687" name="Google Shape;1687;p22"/>
          <p:cNvSpPr txBox="1"/>
          <p:nvPr/>
        </p:nvSpPr>
        <p:spPr>
          <a:xfrm>
            <a:off x="6520052" y="2505750"/>
            <a:ext cx="1518900" cy="9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Git est un </a:t>
            </a:r>
            <a:endParaRPr sz="1200">
              <a:latin typeface="Fira Sans"/>
              <a:ea typeface="Fira Sans"/>
              <a:cs typeface="Fira Sans"/>
              <a:sym typeface="Fira Sans"/>
            </a:endParaRPr>
          </a:p>
          <a:p>
            <a:pPr indent="0" lvl="0" marL="0" rtl="0" algn="ctr">
              <a:spcBef>
                <a:spcPts val="0"/>
              </a:spcBef>
              <a:spcAft>
                <a:spcPts val="0"/>
              </a:spcAft>
              <a:buNone/>
            </a:pPr>
            <a:r>
              <a:rPr lang="en" sz="1200">
                <a:latin typeface="Fira Sans"/>
                <a:ea typeface="Fira Sans"/>
                <a:cs typeface="Fira Sans"/>
                <a:sym typeface="Fira Sans"/>
              </a:rPr>
              <a:t>Logiciel gratuit et</a:t>
            </a:r>
            <a:endParaRPr sz="1200">
              <a:latin typeface="Fira Sans"/>
              <a:ea typeface="Fira Sans"/>
              <a:cs typeface="Fira Sans"/>
              <a:sym typeface="Fira Sans"/>
            </a:endParaRPr>
          </a:p>
          <a:p>
            <a:pPr indent="0" lvl="0" marL="0" rtl="0" algn="ctr">
              <a:spcBef>
                <a:spcPts val="0"/>
              </a:spcBef>
              <a:spcAft>
                <a:spcPts val="0"/>
              </a:spcAft>
              <a:buNone/>
            </a:pPr>
            <a:r>
              <a:rPr lang="en" sz="1200">
                <a:latin typeface="Fira Sans"/>
                <a:ea typeface="Fira Sans"/>
                <a:cs typeface="Fira Sans"/>
                <a:sym typeface="Fira Sans"/>
              </a:rPr>
              <a:t>o</a:t>
            </a:r>
            <a:r>
              <a:rPr lang="en" sz="1200">
                <a:latin typeface="Fira Sans"/>
                <a:ea typeface="Fira Sans"/>
                <a:cs typeface="Fira Sans"/>
                <a:sym typeface="Fira Sans"/>
              </a:rPr>
              <a:t>pen source. </a:t>
            </a:r>
            <a:endParaRPr sz="1200">
              <a:latin typeface="Fira Sans"/>
              <a:ea typeface="Fira Sans"/>
              <a:cs typeface="Fira Sans"/>
              <a:sym typeface="Fira Sans"/>
            </a:endParaRPr>
          </a:p>
        </p:txBody>
      </p:sp>
      <p:sp>
        <p:nvSpPr>
          <p:cNvPr id="1688" name="Google Shape;1688;p22"/>
          <p:cNvSpPr txBox="1"/>
          <p:nvPr/>
        </p:nvSpPr>
        <p:spPr>
          <a:xfrm>
            <a:off x="753025"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Medium"/>
                <a:ea typeface="Fira Sans Medium"/>
                <a:cs typeface="Fira Sans Medium"/>
                <a:sym typeface="Fira Sans Medium"/>
              </a:rPr>
              <a:t>Utilisation/Prix</a:t>
            </a:r>
            <a:endParaRPr sz="2800">
              <a:latin typeface="Fira Sans Medium"/>
              <a:ea typeface="Fira Sans Medium"/>
              <a:cs typeface="Fira Sans Medium"/>
              <a:sym typeface="Fira Sans Medium"/>
            </a:endParaRPr>
          </a:p>
        </p:txBody>
      </p:sp>
      <p:grpSp>
        <p:nvGrpSpPr>
          <p:cNvPr id="1689" name="Google Shape;1689;p22"/>
          <p:cNvGrpSpPr/>
          <p:nvPr/>
        </p:nvGrpSpPr>
        <p:grpSpPr>
          <a:xfrm>
            <a:off x="1297001" y="411471"/>
            <a:ext cx="1028438" cy="1111795"/>
            <a:chOff x="643984" y="1201022"/>
            <a:chExt cx="1312620" cy="1419011"/>
          </a:xfrm>
        </p:grpSpPr>
        <p:sp>
          <p:nvSpPr>
            <p:cNvPr id="1690" name="Google Shape;1690;p22"/>
            <p:cNvSpPr/>
            <p:nvPr/>
          </p:nvSpPr>
          <p:spPr>
            <a:xfrm>
              <a:off x="1135323" y="2249445"/>
              <a:ext cx="334013" cy="370588"/>
            </a:xfrm>
            <a:custGeom>
              <a:rect b="b" l="l" r="r" t="t"/>
              <a:pathLst>
                <a:path extrusionOk="0" h="11561" w="10420">
                  <a:moveTo>
                    <a:pt x="0" y="1"/>
                  </a:moveTo>
                  <a:lnTo>
                    <a:pt x="5226" y="11560"/>
                  </a:lnTo>
                  <a:lnTo>
                    <a:pt x="10419"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2"/>
            <p:cNvSpPr/>
            <p:nvPr/>
          </p:nvSpPr>
          <p:spPr>
            <a:xfrm>
              <a:off x="643984" y="1201022"/>
              <a:ext cx="1307556" cy="1152826"/>
            </a:xfrm>
            <a:custGeom>
              <a:rect b="b" l="l" r="r" t="t"/>
              <a:pathLst>
                <a:path extrusionOk="0" h="35964" w="40791">
                  <a:moveTo>
                    <a:pt x="20535" y="1"/>
                  </a:moveTo>
                  <a:cubicBezTo>
                    <a:pt x="14951" y="1"/>
                    <a:pt x="9434" y="2456"/>
                    <a:pt x="5796" y="7119"/>
                  </a:cubicBezTo>
                  <a:cubicBezTo>
                    <a:pt x="1" y="14530"/>
                    <a:pt x="1046" y="24917"/>
                    <a:pt x="7918" y="31124"/>
                  </a:cubicBezTo>
                  <a:cubicBezTo>
                    <a:pt x="8393" y="31536"/>
                    <a:pt x="8868" y="31948"/>
                    <a:pt x="9375" y="32296"/>
                  </a:cubicBezTo>
                  <a:cubicBezTo>
                    <a:pt x="12719" y="34769"/>
                    <a:pt x="16646" y="35963"/>
                    <a:pt x="20541" y="35963"/>
                  </a:cubicBezTo>
                  <a:cubicBezTo>
                    <a:pt x="26125" y="35963"/>
                    <a:pt x="31642" y="33508"/>
                    <a:pt x="35280" y="28844"/>
                  </a:cubicBezTo>
                  <a:cubicBezTo>
                    <a:pt x="40790" y="21782"/>
                    <a:pt x="40094" y="11996"/>
                    <a:pt x="34076" y="5726"/>
                  </a:cubicBezTo>
                  <a:cubicBezTo>
                    <a:pt x="33348" y="4966"/>
                    <a:pt x="32588" y="4301"/>
                    <a:pt x="31701" y="3668"/>
                  </a:cubicBezTo>
                  <a:cubicBezTo>
                    <a:pt x="28357" y="1195"/>
                    <a:pt x="24430" y="1"/>
                    <a:pt x="20535"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2"/>
            <p:cNvSpPr/>
            <p:nvPr/>
          </p:nvSpPr>
          <p:spPr>
            <a:xfrm>
              <a:off x="902861" y="1384569"/>
              <a:ext cx="1053744" cy="969279"/>
            </a:xfrm>
            <a:custGeom>
              <a:rect b="b" l="l" r="r" t="t"/>
              <a:pathLst>
                <a:path extrusionOk="0" h="30238" w="32873">
                  <a:moveTo>
                    <a:pt x="26159" y="0"/>
                  </a:moveTo>
                  <a:lnTo>
                    <a:pt x="17196" y="8709"/>
                  </a:lnTo>
                  <a:lnTo>
                    <a:pt x="8772" y="16880"/>
                  </a:lnTo>
                  <a:lnTo>
                    <a:pt x="0" y="25398"/>
                  </a:lnTo>
                  <a:cubicBezTo>
                    <a:pt x="444" y="25810"/>
                    <a:pt x="919" y="26222"/>
                    <a:pt x="1425" y="26570"/>
                  </a:cubicBezTo>
                  <a:cubicBezTo>
                    <a:pt x="4770" y="29043"/>
                    <a:pt x="8702" y="30237"/>
                    <a:pt x="12603" y="30237"/>
                  </a:cubicBezTo>
                  <a:cubicBezTo>
                    <a:pt x="18196" y="30237"/>
                    <a:pt x="23724" y="27782"/>
                    <a:pt x="27362" y="23118"/>
                  </a:cubicBezTo>
                  <a:cubicBezTo>
                    <a:pt x="32873" y="16056"/>
                    <a:pt x="32176" y="6270"/>
                    <a:pt x="26159"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2"/>
            <p:cNvSpPr/>
            <p:nvPr/>
          </p:nvSpPr>
          <p:spPr>
            <a:xfrm>
              <a:off x="933313" y="1436018"/>
              <a:ext cx="712647" cy="662513"/>
            </a:xfrm>
            <a:custGeom>
              <a:rect b="b" l="l" r="r" t="t"/>
              <a:pathLst>
                <a:path extrusionOk="0" h="20668" w="22232">
                  <a:moveTo>
                    <a:pt x="11090" y="1"/>
                  </a:moveTo>
                  <a:cubicBezTo>
                    <a:pt x="6114" y="1"/>
                    <a:pt x="1745" y="3613"/>
                    <a:pt x="919" y="8687"/>
                  </a:cubicBezTo>
                  <a:cubicBezTo>
                    <a:pt x="0" y="14324"/>
                    <a:pt x="3832" y="19613"/>
                    <a:pt x="9469" y="20532"/>
                  </a:cubicBezTo>
                  <a:cubicBezTo>
                    <a:pt x="10032" y="20623"/>
                    <a:pt x="10591" y="20668"/>
                    <a:pt x="11142" y="20668"/>
                  </a:cubicBezTo>
                  <a:cubicBezTo>
                    <a:pt x="16118" y="20668"/>
                    <a:pt x="20487" y="17059"/>
                    <a:pt x="21314" y="12013"/>
                  </a:cubicBezTo>
                  <a:cubicBezTo>
                    <a:pt x="22232" y="6376"/>
                    <a:pt x="18400" y="1055"/>
                    <a:pt x="12763" y="137"/>
                  </a:cubicBezTo>
                  <a:cubicBezTo>
                    <a:pt x="12201" y="45"/>
                    <a:pt x="11642" y="1"/>
                    <a:pt x="110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2"/>
            <p:cNvSpPr/>
            <p:nvPr/>
          </p:nvSpPr>
          <p:spPr>
            <a:xfrm>
              <a:off x="1154621" y="1737719"/>
              <a:ext cx="270063" cy="231597"/>
            </a:xfrm>
            <a:custGeom>
              <a:rect b="b" l="l" r="r" t="t"/>
              <a:pathLst>
                <a:path extrusionOk="0" h="7225" w="8425">
                  <a:moveTo>
                    <a:pt x="486" y="1"/>
                  </a:moveTo>
                  <a:cubicBezTo>
                    <a:pt x="472" y="1"/>
                    <a:pt x="458" y="2"/>
                    <a:pt x="443" y="4"/>
                  </a:cubicBezTo>
                  <a:cubicBezTo>
                    <a:pt x="190" y="35"/>
                    <a:pt x="0" y="225"/>
                    <a:pt x="0" y="479"/>
                  </a:cubicBezTo>
                  <a:cubicBezTo>
                    <a:pt x="127" y="2569"/>
                    <a:pt x="1742" y="4216"/>
                    <a:pt x="3769" y="4437"/>
                  </a:cubicBezTo>
                  <a:lnTo>
                    <a:pt x="3769" y="6781"/>
                  </a:lnTo>
                  <a:cubicBezTo>
                    <a:pt x="3769" y="7003"/>
                    <a:pt x="3959" y="7224"/>
                    <a:pt x="4212" y="7224"/>
                  </a:cubicBezTo>
                  <a:cubicBezTo>
                    <a:pt x="4465" y="7224"/>
                    <a:pt x="4655" y="7003"/>
                    <a:pt x="4655" y="6781"/>
                  </a:cubicBezTo>
                  <a:lnTo>
                    <a:pt x="4655" y="4437"/>
                  </a:lnTo>
                  <a:cubicBezTo>
                    <a:pt x="6682" y="4216"/>
                    <a:pt x="8297" y="2569"/>
                    <a:pt x="8424" y="479"/>
                  </a:cubicBezTo>
                  <a:cubicBezTo>
                    <a:pt x="8424" y="225"/>
                    <a:pt x="8234" y="35"/>
                    <a:pt x="7981" y="4"/>
                  </a:cubicBezTo>
                  <a:cubicBezTo>
                    <a:pt x="7966" y="2"/>
                    <a:pt x="7952" y="1"/>
                    <a:pt x="7938" y="1"/>
                  </a:cubicBezTo>
                  <a:cubicBezTo>
                    <a:pt x="7731" y="1"/>
                    <a:pt x="7535" y="210"/>
                    <a:pt x="7506" y="447"/>
                  </a:cubicBezTo>
                  <a:cubicBezTo>
                    <a:pt x="7411" y="2189"/>
                    <a:pt x="5986" y="3582"/>
                    <a:pt x="4212" y="3582"/>
                  </a:cubicBezTo>
                  <a:cubicBezTo>
                    <a:pt x="2470" y="3582"/>
                    <a:pt x="1013" y="2189"/>
                    <a:pt x="918" y="447"/>
                  </a:cubicBezTo>
                  <a:cubicBezTo>
                    <a:pt x="889" y="210"/>
                    <a:pt x="693" y="1"/>
                    <a:pt x="486"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2"/>
            <p:cNvSpPr/>
            <p:nvPr/>
          </p:nvSpPr>
          <p:spPr>
            <a:xfrm>
              <a:off x="1207383" y="1566257"/>
              <a:ext cx="165500" cy="261953"/>
            </a:xfrm>
            <a:custGeom>
              <a:rect b="b" l="l" r="r" t="t"/>
              <a:pathLst>
                <a:path extrusionOk="0" h="8172" w="5163">
                  <a:moveTo>
                    <a:pt x="2566" y="887"/>
                  </a:moveTo>
                  <a:cubicBezTo>
                    <a:pt x="3009" y="887"/>
                    <a:pt x="3421" y="1078"/>
                    <a:pt x="3769" y="1394"/>
                  </a:cubicBezTo>
                  <a:cubicBezTo>
                    <a:pt x="4055" y="1711"/>
                    <a:pt x="4245" y="2123"/>
                    <a:pt x="4245" y="2566"/>
                  </a:cubicBezTo>
                  <a:lnTo>
                    <a:pt x="4245" y="5606"/>
                  </a:lnTo>
                  <a:cubicBezTo>
                    <a:pt x="4245" y="5669"/>
                    <a:pt x="4245" y="5701"/>
                    <a:pt x="4245" y="5765"/>
                  </a:cubicBezTo>
                  <a:cubicBezTo>
                    <a:pt x="4150" y="6620"/>
                    <a:pt x="3453" y="7285"/>
                    <a:pt x="2566" y="7285"/>
                  </a:cubicBezTo>
                  <a:cubicBezTo>
                    <a:pt x="1711" y="7285"/>
                    <a:pt x="983" y="6620"/>
                    <a:pt x="919" y="5765"/>
                  </a:cubicBezTo>
                  <a:cubicBezTo>
                    <a:pt x="919" y="5701"/>
                    <a:pt x="888" y="5669"/>
                    <a:pt x="888" y="5606"/>
                  </a:cubicBezTo>
                  <a:lnTo>
                    <a:pt x="888" y="2566"/>
                  </a:lnTo>
                  <a:cubicBezTo>
                    <a:pt x="888" y="1648"/>
                    <a:pt x="1648" y="887"/>
                    <a:pt x="2566" y="887"/>
                  </a:cubicBezTo>
                  <a:close/>
                  <a:moveTo>
                    <a:pt x="2566" y="1"/>
                  </a:moveTo>
                  <a:cubicBezTo>
                    <a:pt x="1141" y="1"/>
                    <a:pt x="1" y="1141"/>
                    <a:pt x="1" y="2566"/>
                  </a:cubicBezTo>
                  <a:lnTo>
                    <a:pt x="1" y="5606"/>
                  </a:lnTo>
                  <a:cubicBezTo>
                    <a:pt x="1" y="5669"/>
                    <a:pt x="1" y="5733"/>
                    <a:pt x="1" y="5860"/>
                  </a:cubicBezTo>
                  <a:cubicBezTo>
                    <a:pt x="128" y="7190"/>
                    <a:pt x="1236" y="8171"/>
                    <a:pt x="2566" y="8171"/>
                  </a:cubicBezTo>
                  <a:cubicBezTo>
                    <a:pt x="3896" y="8171"/>
                    <a:pt x="5005" y="7190"/>
                    <a:pt x="5131" y="5828"/>
                  </a:cubicBezTo>
                  <a:cubicBezTo>
                    <a:pt x="5131" y="5765"/>
                    <a:pt x="5163" y="5669"/>
                    <a:pt x="5163" y="5606"/>
                  </a:cubicBezTo>
                  <a:lnTo>
                    <a:pt x="5163" y="2566"/>
                  </a:lnTo>
                  <a:cubicBezTo>
                    <a:pt x="5163" y="1901"/>
                    <a:pt x="4878" y="1236"/>
                    <a:pt x="4403" y="729"/>
                  </a:cubicBezTo>
                  <a:cubicBezTo>
                    <a:pt x="3896" y="254"/>
                    <a:pt x="3263" y="1"/>
                    <a:pt x="2566"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6" name="Google Shape;1696;p22"/>
          <p:cNvSpPr/>
          <p:nvPr/>
        </p:nvSpPr>
        <p:spPr>
          <a:xfrm>
            <a:off x="1648025" y="671675"/>
            <a:ext cx="299100" cy="3633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nvGrpSpPr>
          <p:cNvPr id="1697" name="Google Shape;1697;p22"/>
          <p:cNvGrpSpPr/>
          <p:nvPr/>
        </p:nvGrpSpPr>
        <p:grpSpPr>
          <a:xfrm>
            <a:off x="1602688" y="668122"/>
            <a:ext cx="417103" cy="363293"/>
            <a:chOff x="680166" y="3325504"/>
            <a:chExt cx="964622" cy="840179"/>
          </a:xfrm>
        </p:grpSpPr>
        <p:sp>
          <p:nvSpPr>
            <p:cNvPr id="1698" name="Google Shape;1698;p22"/>
            <p:cNvSpPr/>
            <p:nvPr/>
          </p:nvSpPr>
          <p:spPr>
            <a:xfrm>
              <a:off x="1065189" y="3325504"/>
              <a:ext cx="579599" cy="579599"/>
            </a:xfrm>
            <a:custGeom>
              <a:rect b="b" l="l" r="r" t="t"/>
              <a:pathLst>
                <a:path extrusionOk="0" h="17545" w="17545">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2"/>
            <p:cNvSpPr/>
            <p:nvPr/>
          </p:nvSpPr>
          <p:spPr>
            <a:xfrm>
              <a:off x="1118540" y="3379912"/>
              <a:ext cx="472896" cy="471839"/>
            </a:xfrm>
            <a:custGeom>
              <a:rect b="b" l="l" r="r" t="t"/>
              <a:pathLst>
                <a:path extrusionOk="0" h="14283" w="14315">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2"/>
            <p:cNvSpPr/>
            <p:nvPr/>
          </p:nvSpPr>
          <p:spPr>
            <a:xfrm>
              <a:off x="771210" y="3734543"/>
              <a:ext cx="418487" cy="351823"/>
            </a:xfrm>
            <a:custGeom>
              <a:rect b="b" l="l" r="r" t="t"/>
              <a:pathLst>
                <a:path extrusionOk="0" h="10650" w="12668">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2"/>
            <p:cNvSpPr/>
            <p:nvPr/>
          </p:nvSpPr>
          <p:spPr>
            <a:xfrm>
              <a:off x="680166" y="3780165"/>
              <a:ext cx="397609" cy="346735"/>
            </a:xfrm>
            <a:custGeom>
              <a:rect b="b" l="l" r="r" t="t"/>
              <a:pathLst>
                <a:path extrusionOk="0" h="10496" w="12036">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2"/>
            <p:cNvSpPr/>
            <p:nvPr/>
          </p:nvSpPr>
          <p:spPr>
            <a:xfrm>
              <a:off x="705306" y="3837084"/>
              <a:ext cx="419544" cy="328599"/>
            </a:xfrm>
            <a:custGeom>
              <a:rect b="b" l="l" r="r" t="t"/>
              <a:pathLst>
                <a:path extrusionOk="0" h="9947" w="1270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3" name="Google Shape;1703;p22"/>
          <p:cNvGrpSpPr/>
          <p:nvPr/>
        </p:nvGrpSpPr>
        <p:grpSpPr>
          <a:xfrm>
            <a:off x="6809095" y="411471"/>
            <a:ext cx="987877" cy="1111795"/>
            <a:chOff x="2870204" y="1201022"/>
            <a:chExt cx="1260851" cy="1419011"/>
          </a:xfrm>
        </p:grpSpPr>
        <p:sp>
          <p:nvSpPr>
            <p:cNvPr id="1704" name="Google Shape;1704;p22"/>
            <p:cNvSpPr/>
            <p:nvPr/>
          </p:nvSpPr>
          <p:spPr>
            <a:xfrm>
              <a:off x="3323975" y="2249445"/>
              <a:ext cx="334013" cy="370588"/>
            </a:xfrm>
            <a:custGeom>
              <a:rect b="b" l="l" r="r" t="t"/>
              <a:pathLst>
                <a:path extrusionOk="0" h="11561" w="10420">
                  <a:moveTo>
                    <a:pt x="1" y="1"/>
                  </a:moveTo>
                  <a:lnTo>
                    <a:pt x="5226" y="11560"/>
                  </a:lnTo>
                  <a:lnTo>
                    <a:pt x="1042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2"/>
            <p:cNvSpPr/>
            <p:nvPr/>
          </p:nvSpPr>
          <p:spPr>
            <a:xfrm>
              <a:off x="2870204" y="1201022"/>
              <a:ext cx="1260851" cy="1152826"/>
            </a:xfrm>
            <a:custGeom>
              <a:rect b="b" l="l" r="r" t="t"/>
              <a:pathLst>
                <a:path extrusionOk="0" h="35964" w="39334">
                  <a:moveTo>
                    <a:pt x="19110" y="1"/>
                  </a:moveTo>
                  <a:cubicBezTo>
                    <a:pt x="13526" y="1"/>
                    <a:pt x="8009" y="2456"/>
                    <a:pt x="4371" y="7119"/>
                  </a:cubicBezTo>
                  <a:cubicBezTo>
                    <a:pt x="2693" y="9241"/>
                    <a:pt x="1616" y="11616"/>
                    <a:pt x="1046" y="14055"/>
                  </a:cubicBezTo>
                  <a:cubicBezTo>
                    <a:pt x="1" y="18584"/>
                    <a:pt x="824" y="23334"/>
                    <a:pt x="3294" y="27324"/>
                  </a:cubicBezTo>
                  <a:cubicBezTo>
                    <a:pt x="4181" y="28749"/>
                    <a:pt x="5290" y="30079"/>
                    <a:pt x="6620" y="31251"/>
                  </a:cubicBezTo>
                  <a:cubicBezTo>
                    <a:pt x="7031" y="31600"/>
                    <a:pt x="7475" y="31980"/>
                    <a:pt x="7918" y="32296"/>
                  </a:cubicBezTo>
                  <a:cubicBezTo>
                    <a:pt x="11262" y="34769"/>
                    <a:pt x="15195" y="35963"/>
                    <a:pt x="19096" y="35963"/>
                  </a:cubicBezTo>
                  <a:cubicBezTo>
                    <a:pt x="24689" y="35963"/>
                    <a:pt x="30217" y="33508"/>
                    <a:pt x="33855" y="28844"/>
                  </a:cubicBezTo>
                  <a:cubicBezTo>
                    <a:pt x="39334" y="21814"/>
                    <a:pt x="38669" y="12123"/>
                    <a:pt x="32747" y="5853"/>
                  </a:cubicBezTo>
                  <a:cubicBezTo>
                    <a:pt x="32018" y="5061"/>
                    <a:pt x="31195" y="4333"/>
                    <a:pt x="30276" y="3668"/>
                  </a:cubicBezTo>
                  <a:cubicBezTo>
                    <a:pt x="26932" y="1195"/>
                    <a:pt x="23005" y="1"/>
                    <a:pt x="1911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2"/>
            <p:cNvSpPr/>
            <p:nvPr/>
          </p:nvSpPr>
          <p:spPr>
            <a:xfrm>
              <a:off x="3082376" y="1388608"/>
              <a:ext cx="1048679" cy="965240"/>
            </a:xfrm>
            <a:custGeom>
              <a:rect b="b" l="l" r="r" t="t"/>
              <a:pathLst>
                <a:path extrusionOk="0" h="30112" w="32715">
                  <a:moveTo>
                    <a:pt x="26128" y="1"/>
                  </a:moveTo>
                  <a:lnTo>
                    <a:pt x="18685" y="7221"/>
                  </a:lnTo>
                  <a:lnTo>
                    <a:pt x="9216" y="16437"/>
                  </a:lnTo>
                  <a:lnTo>
                    <a:pt x="1" y="25399"/>
                  </a:lnTo>
                  <a:cubicBezTo>
                    <a:pt x="412" y="25748"/>
                    <a:pt x="856" y="26128"/>
                    <a:pt x="1299" y="26444"/>
                  </a:cubicBezTo>
                  <a:cubicBezTo>
                    <a:pt x="4643" y="28917"/>
                    <a:pt x="8571" y="30111"/>
                    <a:pt x="12466" y="30111"/>
                  </a:cubicBezTo>
                  <a:cubicBezTo>
                    <a:pt x="18049" y="30111"/>
                    <a:pt x="23566" y="27656"/>
                    <a:pt x="27204" y="22992"/>
                  </a:cubicBezTo>
                  <a:cubicBezTo>
                    <a:pt x="32715" y="15962"/>
                    <a:pt x="32050" y="6271"/>
                    <a:pt x="26128"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2"/>
            <p:cNvSpPr/>
            <p:nvPr/>
          </p:nvSpPr>
          <p:spPr>
            <a:xfrm>
              <a:off x="3147352" y="1440377"/>
              <a:ext cx="662929" cy="662929"/>
            </a:xfrm>
            <a:custGeom>
              <a:rect b="b" l="l" r="r" t="t"/>
              <a:pathLst>
                <a:path extrusionOk="0" h="20681" w="20681">
                  <a:moveTo>
                    <a:pt x="10325" y="1"/>
                  </a:moveTo>
                  <a:cubicBezTo>
                    <a:pt x="4624" y="1"/>
                    <a:pt x="0" y="4624"/>
                    <a:pt x="0" y="10357"/>
                  </a:cubicBezTo>
                  <a:cubicBezTo>
                    <a:pt x="0" y="16057"/>
                    <a:pt x="4624" y="20681"/>
                    <a:pt x="10325" y="20681"/>
                  </a:cubicBezTo>
                  <a:cubicBezTo>
                    <a:pt x="16025" y="20681"/>
                    <a:pt x="20680" y="16057"/>
                    <a:pt x="20680" y="10357"/>
                  </a:cubicBezTo>
                  <a:cubicBezTo>
                    <a:pt x="20680" y="4624"/>
                    <a:pt x="16025" y="1"/>
                    <a:pt x="103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2"/>
            <p:cNvSpPr/>
            <p:nvPr/>
          </p:nvSpPr>
          <p:spPr>
            <a:xfrm>
              <a:off x="3276277" y="1668801"/>
              <a:ext cx="405079" cy="206114"/>
            </a:xfrm>
            <a:custGeom>
              <a:rect b="b" l="l" r="r" t="t"/>
              <a:pathLst>
                <a:path extrusionOk="0" h="6430" w="12637">
                  <a:moveTo>
                    <a:pt x="11718" y="2154"/>
                  </a:moveTo>
                  <a:lnTo>
                    <a:pt x="11718" y="4307"/>
                  </a:lnTo>
                  <a:lnTo>
                    <a:pt x="11021" y="4307"/>
                  </a:lnTo>
                  <a:lnTo>
                    <a:pt x="11021" y="2154"/>
                  </a:lnTo>
                  <a:close/>
                  <a:moveTo>
                    <a:pt x="10135" y="919"/>
                  </a:moveTo>
                  <a:lnTo>
                    <a:pt x="10135" y="1679"/>
                  </a:lnTo>
                  <a:lnTo>
                    <a:pt x="10135" y="4751"/>
                  </a:lnTo>
                  <a:lnTo>
                    <a:pt x="10135" y="5511"/>
                  </a:lnTo>
                  <a:lnTo>
                    <a:pt x="887" y="5511"/>
                  </a:lnTo>
                  <a:lnTo>
                    <a:pt x="887" y="919"/>
                  </a:lnTo>
                  <a:close/>
                  <a:moveTo>
                    <a:pt x="444" y="0"/>
                  </a:moveTo>
                  <a:cubicBezTo>
                    <a:pt x="190" y="0"/>
                    <a:pt x="0" y="222"/>
                    <a:pt x="0" y="475"/>
                  </a:cubicBezTo>
                  <a:lnTo>
                    <a:pt x="0" y="5954"/>
                  </a:lnTo>
                  <a:cubicBezTo>
                    <a:pt x="0" y="6207"/>
                    <a:pt x="190" y="6429"/>
                    <a:pt x="444" y="6429"/>
                  </a:cubicBezTo>
                  <a:lnTo>
                    <a:pt x="10578" y="6429"/>
                  </a:lnTo>
                  <a:cubicBezTo>
                    <a:pt x="10831" y="6429"/>
                    <a:pt x="11021" y="6207"/>
                    <a:pt x="11021" y="5954"/>
                  </a:cubicBezTo>
                  <a:lnTo>
                    <a:pt x="11021" y="5194"/>
                  </a:lnTo>
                  <a:lnTo>
                    <a:pt x="12193" y="5194"/>
                  </a:lnTo>
                  <a:cubicBezTo>
                    <a:pt x="12415" y="5194"/>
                    <a:pt x="12636" y="5004"/>
                    <a:pt x="12636" y="4751"/>
                  </a:cubicBezTo>
                  <a:lnTo>
                    <a:pt x="12636" y="1679"/>
                  </a:lnTo>
                  <a:cubicBezTo>
                    <a:pt x="12636" y="1425"/>
                    <a:pt x="12415" y="1235"/>
                    <a:pt x="12193" y="1235"/>
                  </a:cubicBezTo>
                  <a:lnTo>
                    <a:pt x="11021" y="1235"/>
                  </a:lnTo>
                  <a:lnTo>
                    <a:pt x="11021" y="475"/>
                  </a:lnTo>
                  <a:cubicBezTo>
                    <a:pt x="11021" y="222"/>
                    <a:pt x="10831" y="0"/>
                    <a:pt x="10578"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2"/>
            <p:cNvSpPr/>
            <p:nvPr/>
          </p:nvSpPr>
          <p:spPr>
            <a:xfrm>
              <a:off x="3318910" y="1708389"/>
              <a:ext cx="37601" cy="126938"/>
            </a:xfrm>
            <a:custGeom>
              <a:rect b="b" l="l" r="r" t="t"/>
              <a:pathLst>
                <a:path extrusionOk="0" h="3960" w="1173">
                  <a:moveTo>
                    <a:pt x="1" y="0"/>
                  </a:moveTo>
                  <a:lnTo>
                    <a:pt x="1" y="3959"/>
                  </a:lnTo>
                  <a:lnTo>
                    <a:pt x="1172" y="3959"/>
                  </a:lnTo>
                  <a:lnTo>
                    <a:pt x="1172"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2"/>
            <p:cNvSpPr/>
            <p:nvPr/>
          </p:nvSpPr>
          <p:spPr>
            <a:xfrm>
              <a:off x="3373724" y="1708389"/>
              <a:ext cx="37601" cy="126938"/>
            </a:xfrm>
            <a:custGeom>
              <a:rect b="b" l="l" r="r" t="t"/>
              <a:pathLst>
                <a:path extrusionOk="0" h="3960" w="1173">
                  <a:moveTo>
                    <a:pt x="1" y="0"/>
                  </a:moveTo>
                  <a:lnTo>
                    <a:pt x="1" y="3959"/>
                  </a:lnTo>
                  <a:lnTo>
                    <a:pt x="1172" y="3959"/>
                  </a:lnTo>
                  <a:lnTo>
                    <a:pt x="1172"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2"/>
            <p:cNvSpPr/>
            <p:nvPr/>
          </p:nvSpPr>
          <p:spPr>
            <a:xfrm>
              <a:off x="3428538" y="1708389"/>
              <a:ext cx="37601" cy="126938"/>
            </a:xfrm>
            <a:custGeom>
              <a:rect b="b" l="l" r="r" t="t"/>
              <a:pathLst>
                <a:path extrusionOk="0" h="3960" w="1173">
                  <a:moveTo>
                    <a:pt x="1" y="0"/>
                  </a:moveTo>
                  <a:lnTo>
                    <a:pt x="1" y="3959"/>
                  </a:lnTo>
                  <a:lnTo>
                    <a:pt x="1173" y="3959"/>
                  </a:lnTo>
                  <a:lnTo>
                    <a:pt x="1173"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2" name="Google Shape;1712;p22"/>
          <p:cNvSpPr/>
          <p:nvPr/>
        </p:nvSpPr>
        <p:spPr>
          <a:xfrm>
            <a:off x="7071438" y="707275"/>
            <a:ext cx="463200" cy="2850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3" name="Google Shape;1713;p22"/>
          <p:cNvGrpSpPr/>
          <p:nvPr/>
        </p:nvGrpSpPr>
        <p:grpSpPr>
          <a:xfrm>
            <a:off x="7060859" y="634395"/>
            <a:ext cx="437802" cy="437847"/>
            <a:chOff x="3811975" y="3326575"/>
            <a:chExt cx="247025" cy="247050"/>
          </a:xfrm>
        </p:grpSpPr>
        <p:sp>
          <p:nvSpPr>
            <p:cNvPr id="1714" name="Google Shape;1714;p22"/>
            <p:cNvSpPr/>
            <p:nvPr/>
          </p:nvSpPr>
          <p:spPr>
            <a:xfrm>
              <a:off x="3811975" y="3326575"/>
              <a:ext cx="247025" cy="247050"/>
            </a:xfrm>
            <a:custGeom>
              <a:rect b="b" l="l" r="r" t="t"/>
              <a:pathLst>
                <a:path extrusionOk="0" h="9882" w="9881">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2"/>
            <p:cNvSpPr/>
            <p:nvPr/>
          </p:nvSpPr>
          <p:spPr>
            <a:xfrm>
              <a:off x="3890350" y="3358250"/>
              <a:ext cx="93450" cy="178950"/>
            </a:xfrm>
            <a:custGeom>
              <a:rect b="b" l="l" r="r" t="t"/>
              <a:pathLst>
                <a:path extrusionOk="0" h="7158" w="3738">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mc:AlternateContent>
    <mc:Choice Requires="p14">
      <p:transition spd="slow" p14:dur="1000">
        <p:pus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9" name="Shape 1719"/>
        <p:cNvGrpSpPr/>
        <p:nvPr/>
      </p:nvGrpSpPr>
      <p:grpSpPr>
        <a:xfrm>
          <a:off x="0" y="0"/>
          <a:ext cx="0" cy="0"/>
          <a:chOff x="0" y="0"/>
          <a:chExt cx="0" cy="0"/>
        </a:xfrm>
      </p:grpSpPr>
      <p:sp>
        <p:nvSpPr>
          <p:cNvPr id="1720" name="Google Shape;1720;p23"/>
          <p:cNvSpPr/>
          <p:nvPr/>
        </p:nvSpPr>
        <p:spPr>
          <a:xfrm>
            <a:off x="532497" y="3953187"/>
            <a:ext cx="2182793" cy="767292"/>
          </a:xfrm>
          <a:custGeom>
            <a:rect b="b" l="l" r="r" t="t"/>
            <a:pathLst>
              <a:path extrusionOk="0" h="23879" w="67931">
                <a:moveTo>
                  <a:pt x="55992" y="1"/>
                </a:moveTo>
                <a:lnTo>
                  <a:pt x="11940" y="1"/>
                </a:lnTo>
                <a:cubicBezTo>
                  <a:pt x="5321" y="1"/>
                  <a:pt x="1" y="5353"/>
                  <a:pt x="1" y="11940"/>
                </a:cubicBezTo>
                <a:lnTo>
                  <a:pt x="1" y="11940"/>
                </a:lnTo>
                <a:cubicBezTo>
                  <a:pt x="1" y="18527"/>
                  <a:pt x="5321" y="23879"/>
                  <a:pt x="11940" y="23879"/>
                </a:cubicBezTo>
                <a:lnTo>
                  <a:pt x="55992" y="23879"/>
                </a:lnTo>
                <a:cubicBezTo>
                  <a:pt x="62579" y="23879"/>
                  <a:pt x="67931" y="18527"/>
                  <a:pt x="67931" y="11940"/>
                </a:cubicBezTo>
                <a:cubicBezTo>
                  <a:pt x="67931" y="5353"/>
                  <a:pt x="62579" y="1"/>
                  <a:pt x="5599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3"/>
          <p:cNvSpPr/>
          <p:nvPr/>
        </p:nvSpPr>
        <p:spPr>
          <a:xfrm>
            <a:off x="457210" y="3867715"/>
            <a:ext cx="2182793" cy="767292"/>
          </a:xfrm>
          <a:custGeom>
            <a:rect b="b" l="l" r="r" t="t"/>
            <a:pathLst>
              <a:path extrusionOk="0" h="23879" w="67931">
                <a:moveTo>
                  <a:pt x="11939" y="0"/>
                </a:moveTo>
                <a:cubicBezTo>
                  <a:pt x="5352" y="0"/>
                  <a:pt x="0" y="5352"/>
                  <a:pt x="0" y="11940"/>
                </a:cubicBezTo>
                <a:cubicBezTo>
                  <a:pt x="0" y="18527"/>
                  <a:pt x="5352" y="23879"/>
                  <a:pt x="11939" y="23879"/>
                </a:cubicBezTo>
                <a:lnTo>
                  <a:pt x="55991" y="23879"/>
                </a:lnTo>
                <a:cubicBezTo>
                  <a:pt x="62610" y="23879"/>
                  <a:pt x="67930" y="18527"/>
                  <a:pt x="67930" y="11940"/>
                </a:cubicBezTo>
                <a:cubicBezTo>
                  <a:pt x="67930" y="5352"/>
                  <a:pt x="62610" y="0"/>
                  <a:pt x="55991"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3"/>
          <p:cNvSpPr/>
          <p:nvPr/>
        </p:nvSpPr>
        <p:spPr>
          <a:xfrm>
            <a:off x="542683" y="3955565"/>
            <a:ext cx="721503" cy="674011"/>
          </a:xfrm>
          <a:custGeom>
            <a:rect b="b" l="l" r="r" t="t"/>
            <a:pathLst>
              <a:path extrusionOk="0" h="20976" w="22454">
                <a:moveTo>
                  <a:pt x="11210" y="0"/>
                </a:moveTo>
                <a:cubicBezTo>
                  <a:pt x="6121" y="0"/>
                  <a:pt x="1632" y="3742"/>
                  <a:pt x="855" y="8921"/>
                </a:cubicBezTo>
                <a:cubicBezTo>
                  <a:pt x="0" y="14653"/>
                  <a:pt x="3959" y="20005"/>
                  <a:pt x="9691" y="20860"/>
                </a:cubicBezTo>
                <a:cubicBezTo>
                  <a:pt x="10212" y="20938"/>
                  <a:pt x="10731" y="20976"/>
                  <a:pt x="11243" y="20976"/>
                </a:cubicBezTo>
                <a:cubicBezTo>
                  <a:pt x="16333" y="20976"/>
                  <a:pt x="20822" y="17232"/>
                  <a:pt x="21599" y="12024"/>
                </a:cubicBezTo>
                <a:cubicBezTo>
                  <a:pt x="22454" y="6292"/>
                  <a:pt x="18495" y="972"/>
                  <a:pt x="12763" y="117"/>
                </a:cubicBezTo>
                <a:cubicBezTo>
                  <a:pt x="12241" y="38"/>
                  <a:pt x="11723" y="0"/>
                  <a:pt x="1121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3"/>
          <p:cNvSpPr/>
          <p:nvPr/>
        </p:nvSpPr>
        <p:spPr>
          <a:xfrm>
            <a:off x="493841" y="3914885"/>
            <a:ext cx="706240" cy="673786"/>
          </a:xfrm>
          <a:custGeom>
            <a:rect b="b" l="l" r="r" t="t"/>
            <a:pathLst>
              <a:path extrusionOk="0" h="20969" w="21979">
                <a:moveTo>
                  <a:pt x="10958" y="1"/>
                </a:moveTo>
                <a:cubicBezTo>
                  <a:pt x="5632" y="1"/>
                  <a:pt x="1076" y="4045"/>
                  <a:pt x="570" y="9458"/>
                </a:cubicBezTo>
                <a:cubicBezTo>
                  <a:pt x="0" y="15222"/>
                  <a:pt x="4244" y="20352"/>
                  <a:pt x="10008" y="20922"/>
                </a:cubicBezTo>
                <a:cubicBezTo>
                  <a:pt x="10339" y="20953"/>
                  <a:pt x="10668" y="20969"/>
                  <a:pt x="10995" y="20969"/>
                </a:cubicBezTo>
                <a:cubicBezTo>
                  <a:pt x="16317" y="20969"/>
                  <a:pt x="20903" y="16916"/>
                  <a:pt x="21440" y="11485"/>
                </a:cubicBezTo>
                <a:cubicBezTo>
                  <a:pt x="21979" y="5721"/>
                  <a:pt x="17767" y="591"/>
                  <a:pt x="12003" y="53"/>
                </a:cubicBezTo>
                <a:cubicBezTo>
                  <a:pt x="11652" y="18"/>
                  <a:pt x="11304" y="1"/>
                  <a:pt x="109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3"/>
          <p:cNvSpPr/>
          <p:nvPr/>
        </p:nvSpPr>
        <p:spPr>
          <a:xfrm>
            <a:off x="563023" y="3967422"/>
            <a:ext cx="567878" cy="567878"/>
          </a:xfrm>
          <a:custGeom>
            <a:rect b="b" l="l" r="r" t="t"/>
            <a:pathLst>
              <a:path extrusionOk="0" h="17673" w="17673">
                <a:moveTo>
                  <a:pt x="8836" y="1"/>
                </a:moveTo>
                <a:cubicBezTo>
                  <a:pt x="3959" y="1"/>
                  <a:pt x="1" y="3960"/>
                  <a:pt x="1" y="8837"/>
                </a:cubicBezTo>
                <a:cubicBezTo>
                  <a:pt x="1" y="13714"/>
                  <a:pt x="3959" y="17672"/>
                  <a:pt x="8836" y="17672"/>
                </a:cubicBezTo>
                <a:cubicBezTo>
                  <a:pt x="13713" y="17672"/>
                  <a:pt x="17672" y="13714"/>
                  <a:pt x="17672" y="8837"/>
                </a:cubicBezTo>
                <a:cubicBezTo>
                  <a:pt x="17672" y="3960"/>
                  <a:pt x="13713" y="1"/>
                  <a:pt x="8836"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3"/>
          <p:cNvSpPr/>
          <p:nvPr/>
        </p:nvSpPr>
        <p:spPr>
          <a:xfrm>
            <a:off x="742129" y="4067161"/>
            <a:ext cx="205584" cy="362294"/>
          </a:xfrm>
          <a:custGeom>
            <a:rect b="b" l="l" r="r" t="t"/>
            <a:pathLst>
              <a:path extrusionOk="0" h="11275" w="6398">
                <a:moveTo>
                  <a:pt x="2724" y="2439"/>
                </a:moveTo>
                <a:lnTo>
                  <a:pt x="2724" y="4529"/>
                </a:lnTo>
                <a:cubicBezTo>
                  <a:pt x="2312" y="4371"/>
                  <a:pt x="2027" y="4181"/>
                  <a:pt x="1869" y="4022"/>
                </a:cubicBezTo>
                <a:cubicBezTo>
                  <a:pt x="1711" y="3864"/>
                  <a:pt x="1616" y="3642"/>
                  <a:pt x="1616" y="3389"/>
                </a:cubicBezTo>
                <a:cubicBezTo>
                  <a:pt x="1616" y="3136"/>
                  <a:pt x="1711" y="2914"/>
                  <a:pt x="1901" y="2756"/>
                </a:cubicBezTo>
                <a:cubicBezTo>
                  <a:pt x="2091" y="2597"/>
                  <a:pt x="2376" y="2471"/>
                  <a:pt x="2724" y="2439"/>
                </a:cubicBezTo>
                <a:close/>
                <a:moveTo>
                  <a:pt x="3642" y="6398"/>
                </a:moveTo>
                <a:cubicBezTo>
                  <a:pt x="4054" y="6556"/>
                  <a:pt x="4371" y="6714"/>
                  <a:pt x="4529" y="6873"/>
                </a:cubicBezTo>
                <a:cubicBezTo>
                  <a:pt x="4719" y="7063"/>
                  <a:pt x="4814" y="7253"/>
                  <a:pt x="4814" y="7538"/>
                </a:cubicBezTo>
                <a:cubicBezTo>
                  <a:pt x="4814" y="8076"/>
                  <a:pt x="4434" y="8424"/>
                  <a:pt x="3642" y="8551"/>
                </a:cubicBezTo>
                <a:lnTo>
                  <a:pt x="3642" y="6398"/>
                </a:lnTo>
                <a:close/>
                <a:moveTo>
                  <a:pt x="2724" y="1"/>
                </a:moveTo>
                <a:lnTo>
                  <a:pt x="2724" y="1141"/>
                </a:lnTo>
                <a:cubicBezTo>
                  <a:pt x="1901" y="1236"/>
                  <a:pt x="1236" y="1457"/>
                  <a:pt x="761" y="1869"/>
                </a:cubicBezTo>
                <a:cubicBezTo>
                  <a:pt x="285" y="2281"/>
                  <a:pt x="32" y="2787"/>
                  <a:pt x="32" y="3389"/>
                </a:cubicBezTo>
                <a:cubicBezTo>
                  <a:pt x="32" y="3991"/>
                  <a:pt x="222" y="4466"/>
                  <a:pt x="570" y="4846"/>
                </a:cubicBezTo>
                <a:cubicBezTo>
                  <a:pt x="887" y="5258"/>
                  <a:pt x="1426" y="5574"/>
                  <a:pt x="2154" y="5859"/>
                </a:cubicBezTo>
                <a:lnTo>
                  <a:pt x="2724" y="6081"/>
                </a:lnTo>
                <a:lnTo>
                  <a:pt x="2724" y="8614"/>
                </a:lnTo>
                <a:cubicBezTo>
                  <a:pt x="2312" y="8614"/>
                  <a:pt x="1869" y="8519"/>
                  <a:pt x="1362" y="8393"/>
                </a:cubicBezTo>
                <a:cubicBezTo>
                  <a:pt x="824" y="8266"/>
                  <a:pt x="380" y="8108"/>
                  <a:pt x="0" y="7918"/>
                </a:cubicBezTo>
                <a:lnTo>
                  <a:pt x="0" y="9343"/>
                </a:lnTo>
                <a:cubicBezTo>
                  <a:pt x="697" y="9660"/>
                  <a:pt x="1616" y="9850"/>
                  <a:pt x="2724" y="9850"/>
                </a:cubicBezTo>
                <a:lnTo>
                  <a:pt x="2724" y="11275"/>
                </a:lnTo>
                <a:lnTo>
                  <a:pt x="3642" y="11275"/>
                </a:lnTo>
                <a:lnTo>
                  <a:pt x="3642" y="9818"/>
                </a:lnTo>
                <a:cubicBezTo>
                  <a:pt x="4529" y="9723"/>
                  <a:pt x="5226" y="9470"/>
                  <a:pt x="5701" y="9026"/>
                </a:cubicBezTo>
                <a:cubicBezTo>
                  <a:pt x="6176" y="8614"/>
                  <a:pt x="6398" y="8076"/>
                  <a:pt x="6398" y="7411"/>
                </a:cubicBezTo>
                <a:cubicBezTo>
                  <a:pt x="6398" y="6904"/>
                  <a:pt x="6239" y="6461"/>
                  <a:pt x="5923" y="6081"/>
                </a:cubicBezTo>
                <a:cubicBezTo>
                  <a:pt x="5574" y="5733"/>
                  <a:pt x="5004" y="5384"/>
                  <a:pt x="4149" y="5068"/>
                </a:cubicBezTo>
                <a:lnTo>
                  <a:pt x="3642" y="4846"/>
                </a:lnTo>
                <a:lnTo>
                  <a:pt x="3642" y="2407"/>
                </a:lnTo>
                <a:cubicBezTo>
                  <a:pt x="4339" y="2471"/>
                  <a:pt x="5036" y="2629"/>
                  <a:pt x="5733" y="2914"/>
                </a:cubicBezTo>
                <a:lnTo>
                  <a:pt x="6239" y="1679"/>
                </a:lnTo>
                <a:cubicBezTo>
                  <a:pt x="5416" y="1331"/>
                  <a:pt x="4529" y="1141"/>
                  <a:pt x="3642" y="1109"/>
                </a:cubicBezTo>
                <a:lnTo>
                  <a:pt x="36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3"/>
          <p:cNvSpPr/>
          <p:nvPr/>
        </p:nvSpPr>
        <p:spPr>
          <a:xfrm flipH="1">
            <a:off x="6427493" y="1144621"/>
            <a:ext cx="2182793" cy="767292"/>
          </a:xfrm>
          <a:custGeom>
            <a:rect b="b" l="l" r="r" t="t"/>
            <a:pathLst>
              <a:path extrusionOk="0" h="23879" w="67931">
                <a:moveTo>
                  <a:pt x="55991" y="0"/>
                </a:moveTo>
                <a:lnTo>
                  <a:pt x="11939" y="0"/>
                </a:lnTo>
                <a:cubicBezTo>
                  <a:pt x="5352" y="0"/>
                  <a:pt x="0" y="5352"/>
                  <a:pt x="0" y="11939"/>
                </a:cubicBezTo>
                <a:lnTo>
                  <a:pt x="0" y="11939"/>
                </a:lnTo>
                <a:cubicBezTo>
                  <a:pt x="0" y="18526"/>
                  <a:pt x="5352" y="23879"/>
                  <a:pt x="11939" y="23879"/>
                </a:cubicBezTo>
                <a:lnTo>
                  <a:pt x="55991" y="23879"/>
                </a:lnTo>
                <a:cubicBezTo>
                  <a:pt x="62578" y="23879"/>
                  <a:pt x="67930" y="18526"/>
                  <a:pt x="67930" y="11939"/>
                </a:cubicBezTo>
                <a:cubicBezTo>
                  <a:pt x="67930" y="5352"/>
                  <a:pt x="62578" y="0"/>
                  <a:pt x="559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3"/>
          <p:cNvSpPr/>
          <p:nvPr/>
        </p:nvSpPr>
        <p:spPr>
          <a:xfrm flipH="1">
            <a:off x="6501783" y="1082541"/>
            <a:ext cx="2183821" cy="766296"/>
          </a:xfrm>
          <a:custGeom>
            <a:rect b="b" l="l" r="r" t="t"/>
            <a:pathLst>
              <a:path extrusionOk="0" h="23848" w="67963">
                <a:moveTo>
                  <a:pt x="11940" y="0"/>
                </a:moveTo>
                <a:cubicBezTo>
                  <a:pt x="5353" y="0"/>
                  <a:pt x="1" y="5321"/>
                  <a:pt x="1" y="11908"/>
                </a:cubicBezTo>
                <a:cubicBezTo>
                  <a:pt x="1" y="18527"/>
                  <a:pt x="5353" y="23847"/>
                  <a:pt x="11940" y="23847"/>
                </a:cubicBezTo>
                <a:lnTo>
                  <a:pt x="55991" y="23847"/>
                </a:lnTo>
                <a:cubicBezTo>
                  <a:pt x="62610" y="23847"/>
                  <a:pt x="67931" y="18527"/>
                  <a:pt x="67962" y="11908"/>
                </a:cubicBezTo>
                <a:cubicBezTo>
                  <a:pt x="67962" y="5321"/>
                  <a:pt x="62610" y="0"/>
                  <a:pt x="5602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3"/>
          <p:cNvSpPr/>
          <p:nvPr/>
        </p:nvSpPr>
        <p:spPr>
          <a:xfrm flipH="1">
            <a:off x="7902021" y="1169042"/>
            <a:ext cx="673690" cy="673690"/>
          </a:xfrm>
          <a:custGeom>
            <a:rect b="b" l="l" r="r" t="t"/>
            <a:pathLst>
              <a:path extrusionOk="0" h="20966" w="20966">
                <a:moveTo>
                  <a:pt x="10483" y="0"/>
                </a:moveTo>
                <a:cubicBezTo>
                  <a:pt x="4688" y="0"/>
                  <a:pt x="1" y="4719"/>
                  <a:pt x="1" y="10483"/>
                </a:cubicBezTo>
                <a:cubicBezTo>
                  <a:pt x="1" y="16278"/>
                  <a:pt x="4688" y="20965"/>
                  <a:pt x="10483" y="20965"/>
                </a:cubicBezTo>
                <a:cubicBezTo>
                  <a:pt x="16279" y="20965"/>
                  <a:pt x="20966" y="16278"/>
                  <a:pt x="20966" y="10483"/>
                </a:cubicBezTo>
                <a:cubicBezTo>
                  <a:pt x="20966" y="4719"/>
                  <a:pt x="16279" y="0"/>
                  <a:pt x="10483" y="0"/>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3"/>
          <p:cNvSpPr/>
          <p:nvPr/>
        </p:nvSpPr>
        <p:spPr>
          <a:xfrm flipH="1">
            <a:off x="7957996" y="1128330"/>
            <a:ext cx="673690" cy="673690"/>
          </a:xfrm>
          <a:custGeom>
            <a:rect b="b" l="l" r="r" t="t"/>
            <a:pathLst>
              <a:path extrusionOk="0" h="20966" w="20966">
                <a:moveTo>
                  <a:pt x="10483" y="0"/>
                </a:moveTo>
                <a:cubicBezTo>
                  <a:pt x="4688" y="0"/>
                  <a:pt x="1" y="4719"/>
                  <a:pt x="1" y="10483"/>
                </a:cubicBezTo>
                <a:cubicBezTo>
                  <a:pt x="1" y="16278"/>
                  <a:pt x="4688" y="20965"/>
                  <a:pt x="10483" y="20965"/>
                </a:cubicBezTo>
                <a:cubicBezTo>
                  <a:pt x="16247" y="20965"/>
                  <a:pt x="20966" y="16278"/>
                  <a:pt x="20966" y="10483"/>
                </a:cubicBezTo>
                <a:cubicBezTo>
                  <a:pt x="20966" y="4719"/>
                  <a:pt x="16247" y="0"/>
                  <a:pt x="104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3"/>
          <p:cNvSpPr/>
          <p:nvPr/>
        </p:nvSpPr>
        <p:spPr>
          <a:xfrm flipH="1">
            <a:off x="8011915" y="1182248"/>
            <a:ext cx="566849" cy="566849"/>
          </a:xfrm>
          <a:custGeom>
            <a:rect b="b" l="l" r="r" t="t"/>
            <a:pathLst>
              <a:path extrusionOk="0" h="17641" w="17641">
                <a:moveTo>
                  <a:pt x="8836" y="1"/>
                </a:moveTo>
                <a:cubicBezTo>
                  <a:pt x="3959" y="1"/>
                  <a:pt x="1" y="3928"/>
                  <a:pt x="1" y="8805"/>
                </a:cubicBezTo>
                <a:cubicBezTo>
                  <a:pt x="1" y="13682"/>
                  <a:pt x="3959" y="17640"/>
                  <a:pt x="8836" y="17640"/>
                </a:cubicBezTo>
                <a:cubicBezTo>
                  <a:pt x="13713" y="17640"/>
                  <a:pt x="17640" y="13682"/>
                  <a:pt x="17640" y="8805"/>
                </a:cubicBezTo>
                <a:cubicBezTo>
                  <a:pt x="17640" y="3928"/>
                  <a:pt x="13713" y="1"/>
                  <a:pt x="883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3"/>
          <p:cNvSpPr/>
          <p:nvPr/>
        </p:nvSpPr>
        <p:spPr>
          <a:xfrm flipH="1">
            <a:off x="8088229" y="1261647"/>
            <a:ext cx="413192" cy="414188"/>
          </a:xfrm>
          <a:custGeom>
            <a:rect b="b" l="l" r="r" t="t"/>
            <a:pathLst>
              <a:path extrusionOk="0" h="12890" w="12859">
                <a:moveTo>
                  <a:pt x="6429" y="380"/>
                </a:moveTo>
                <a:cubicBezTo>
                  <a:pt x="9755" y="380"/>
                  <a:pt x="12478" y="3104"/>
                  <a:pt x="12478" y="6429"/>
                </a:cubicBezTo>
                <a:cubicBezTo>
                  <a:pt x="12478" y="9786"/>
                  <a:pt x="9755" y="12509"/>
                  <a:pt x="6429" y="12509"/>
                </a:cubicBezTo>
                <a:cubicBezTo>
                  <a:pt x="3073" y="12509"/>
                  <a:pt x="349" y="9786"/>
                  <a:pt x="349" y="6429"/>
                </a:cubicBezTo>
                <a:cubicBezTo>
                  <a:pt x="349" y="3104"/>
                  <a:pt x="3073" y="380"/>
                  <a:pt x="6429" y="380"/>
                </a:cubicBezTo>
                <a:close/>
                <a:moveTo>
                  <a:pt x="6429" y="0"/>
                </a:moveTo>
                <a:cubicBezTo>
                  <a:pt x="2883" y="0"/>
                  <a:pt x="1" y="2882"/>
                  <a:pt x="1" y="6429"/>
                </a:cubicBezTo>
                <a:cubicBezTo>
                  <a:pt x="1" y="9976"/>
                  <a:pt x="2883" y="12889"/>
                  <a:pt x="6429" y="12889"/>
                </a:cubicBezTo>
                <a:cubicBezTo>
                  <a:pt x="9976" y="12889"/>
                  <a:pt x="12858" y="9976"/>
                  <a:pt x="12858" y="6429"/>
                </a:cubicBezTo>
                <a:cubicBezTo>
                  <a:pt x="12858" y="2882"/>
                  <a:pt x="9976" y="0"/>
                  <a:pt x="64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3"/>
          <p:cNvSpPr/>
          <p:nvPr/>
        </p:nvSpPr>
        <p:spPr>
          <a:xfrm flipH="1">
            <a:off x="8088229" y="1261647"/>
            <a:ext cx="212717" cy="414188"/>
          </a:xfrm>
          <a:custGeom>
            <a:rect b="b" l="l" r="r" t="t"/>
            <a:pathLst>
              <a:path extrusionOk="0" h="12890" w="6620">
                <a:moveTo>
                  <a:pt x="190" y="0"/>
                </a:moveTo>
                <a:cubicBezTo>
                  <a:pt x="95" y="0"/>
                  <a:pt x="0" y="95"/>
                  <a:pt x="0" y="190"/>
                </a:cubicBezTo>
                <a:cubicBezTo>
                  <a:pt x="0" y="285"/>
                  <a:pt x="95" y="380"/>
                  <a:pt x="190" y="380"/>
                </a:cubicBezTo>
                <a:cubicBezTo>
                  <a:pt x="3516" y="380"/>
                  <a:pt x="6239" y="3104"/>
                  <a:pt x="6239" y="6429"/>
                </a:cubicBezTo>
                <a:cubicBezTo>
                  <a:pt x="6239" y="9786"/>
                  <a:pt x="3516" y="12509"/>
                  <a:pt x="190" y="12509"/>
                </a:cubicBezTo>
                <a:cubicBezTo>
                  <a:pt x="95" y="12509"/>
                  <a:pt x="0" y="12573"/>
                  <a:pt x="0" y="12699"/>
                </a:cubicBezTo>
                <a:cubicBezTo>
                  <a:pt x="0" y="12794"/>
                  <a:pt x="95" y="12889"/>
                  <a:pt x="190" y="12889"/>
                </a:cubicBezTo>
                <a:cubicBezTo>
                  <a:pt x="3737" y="12889"/>
                  <a:pt x="6619" y="9976"/>
                  <a:pt x="6619" y="6429"/>
                </a:cubicBezTo>
                <a:cubicBezTo>
                  <a:pt x="6619" y="2882"/>
                  <a:pt x="3737" y="0"/>
                  <a:pt x="1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3"/>
          <p:cNvSpPr/>
          <p:nvPr/>
        </p:nvSpPr>
        <p:spPr>
          <a:xfrm flipH="1">
            <a:off x="8177782" y="1262644"/>
            <a:ext cx="234085" cy="412164"/>
          </a:xfrm>
          <a:custGeom>
            <a:rect b="b" l="l" r="r" t="t"/>
            <a:pathLst>
              <a:path extrusionOk="0" h="12827" w="7285">
                <a:moveTo>
                  <a:pt x="3642" y="349"/>
                </a:moveTo>
                <a:cubicBezTo>
                  <a:pt x="5448" y="349"/>
                  <a:pt x="6904" y="3073"/>
                  <a:pt x="6904" y="6398"/>
                </a:cubicBezTo>
                <a:cubicBezTo>
                  <a:pt x="6904" y="9723"/>
                  <a:pt x="5416" y="12447"/>
                  <a:pt x="3642" y="12447"/>
                </a:cubicBezTo>
                <a:cubicBezTo>
                  <a:pt x="1837" y="12447"/>
                  <a:pt x="381" y="9723"/>
                  <a:pt x="381" y="6398"/>
                </a:cubicBezTo>
                <a:cubicBezTo>
                  <a:pt x="381" y="3073"/>
                  <a:pt x="1837" y="349"/>
                  <a:pt x="3642" y="349"/>
                </a:cubicBezTo>
                <a:close/>
                <a:moveTo>
                  <a:pt x="3642" y="1"/>
                </a:moveTo>
                <a:cubicBezTo>
                  <a:pt x="1647" y="1"/>
                  <a:pt x="1" y="2883"/>
                  <a:pt x="1" y="6398"/>
                </a:cubicBezTo>
                <a:cubicBezTo>
                  <a:pt x="1" y="9945"/>
                  <a:pt x="1647" y="12827"/>
                  <a:pt x="3642" y="12827"/>
                </a:cubicBezTo>
                <a:cubicBezTo>
                  <a:pt x="5638" y="12827"/>
                  <a:pt x="7284" y="9945"/>
                  <a:pt x="7253" y="6398"/>
                </a:cubicBezTo>
                <a:cubicBezTo>
                  <a:pt x="7253" y="2883"/>
                  <a:pt x="5638" y="1"/>
                  <a:pt x="36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3"/>
          <p:cNvSpPr/>
          <p:nvPr/>
        </p:nvSpPr>
        <p:spPr>
          <a:xfrm flipH="1">
            <a:off x="8177782" y="1262644"/>
            <a:ext cx="123164" cy="412164"/>
          </a:xfrm>
          <a:custGeom>
            <a:rect b="b" l="l" r="r" t="t"/>
            <a:pathLst>
              <a:path extrusionOk="0" h="12827" w="3833">
                <a:moveTo>
                  <a:pt x="190" y="1"/>
                </a:moveTo>
                <a:cubicBezTo>
                  <a:pt x="95" y="1"/>
                  <a:pt x="0" y="64"/>
                  <a:pt x="0" y="191"/>
                </a:cubicBezTo>
                <a:cubicBezTo>
                  <a:pt x="0" y="286"/>
                  <a:pt x="95" y="381"/>
                  <a:pt x="190" y="381"/>
                </a:cubicBezTo>
                <a:cubicBezTo>
                  <a:pt x="1964" y="381"/>
                  <a:pt x="3452" y="3073"/>
                  <a:pt x="3452" y="6398"/>
                </a:cubicBezTo>
                <a:cubicBezTo>
                  <a:pt x="3452" y="9723"/>
                  <a:pt x="1964" y="12447"/>
                  <a:pt x="190" y="12447"/>
                </a:cubicBezTo>
                <a:cubicBezTo>
                  <a:pt x="95" y="12447"/>
                  <a:pt x="0" y="12542"/>
                  <a:pt x="0" y="12637"/>
                </a:cubicBezTo>
                <a:cubicBezTo>
                  <a:pt x="0" y="12732"/>
                  <a:pt x="95" y="12827"/>
                  <a:pt x="190" y="12827"/>
                </a:cubicBezTo>
                <a:cubicBezTo>
                  <a:pt x="2186" y="12827"/>
                  <a:pt x="3832" y="9945"/>
                  <a:pt x="3801" y="6398"/>
                </a:cubicBezTo>
                <a:cubicBezTo>
                  <a:pt x="3801" y="2883"/>
                  <a:pt x="2186" y="1"/>
                  <a:pt x="1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3"/>
          <p:cNvSpPr/>
          <p:nvPr/>
        </p:nvSpPr>
        <p:spPr>
          <a:xfrm flipH="1">
            <a:off x="8088229" y="1462090"/>
            <a:ext cx="413192" cy="12242"/>
          </a:xfrm>
          <a:custGeom>
            <a:rect b="b" l="l" r="r" t="t"/>
            <a:pathLst>
              <a:path extrusionOk="0" h="381" w="12859">
                <a:moveTo>
                  <a:pt x="159" y="1"/>
                </a:moveTo>
                <a:cubicBezTo>
                  <a:pt x="64" y="1"/>
                  <a:pt x="1" y="96"/>
                  <a:pt x="1" y="191"/>
                </a:cubicBezTo>
                <a:cubicBezTo>
                  <a:pt x="1" y="286"/>
                  <a:pt x="64" y="381"/>
                  <a:pt x="159" y="381"/>
                </a:cubicBezTo>
                <a:lnTo>
                  <a:pt x="12668" y="381"/>
                </a:lnTo>
                <a:cubicBezTo>
                  <a:pt x="12763" y="381"/>
                  <a:pt x="12858" y="286"/>
                  <a:pt x="12858" y="191"/>
                </a:cubicBezTo>
                <a:cubicBezTo>
                  <a:pt x="12858" y="96"/>
                  <a:pt x="12763" y="1"/>
                  <a:pt x="126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3"/>
          <p:cNvSpPr/>
          <p:nvPr/>
        </p:nvSpPr>
        <p:spPr>
          <a:xfrm flipH="1">
            <a:off x="8122836" y="1349144"/>
            <a:ext cx="343978" cy="12242"/>
          </a:xfrm>
          <a:custGeom>
            <a:rect b="b" l="l" r="r" t="t"/>
            <a:pathLst>
              <a:path extrusionOk="0" h="381" w="10705">
                <a:moveTo>
                  <a:pt x="190" y="1"/>
                </a:moveTo>
                <a:cubicBezTo>
                  <a:pt x="64" y="1"/>
                  <a:pt x="0" y="96"/>
                  <a:pt x="0" y="191"/>
                </a:cubicBezTo>
                <a:cubicBezTo>
                  <a:pt x="0" y="286"/>
                  <a:pt x="64" y="381"/>
                  <a:pt x="190" y="381"/>
                </a:cubicBezTo>
                <a:lnTo>
                  <a:pt x="10515" y="381"/>
                </a:lnTo>
                <a:cubicBezTo>
                  <a:pt x="10610" y="381"/>
                  <a:pt x="10705" y="286"/>
                  <a:pt x="10705" y="191"/>
                </a:cubicBezTo>
                <a:cubicBezTo>
                  <a:pt x="10705" y="96"/>
                  <a:pt x="10610" y="1"/>
                  <a:pt x="105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3"/>
          <p:cNvSpPr/>
          <p:nvPr/>
        </p:nvSpPr>
        <p:spPr>
          <a:xfrm flipH="1">
            <a:off x="8122836" y="1574040"/>
            <a:ext cx="343978" cy="12242"/>
          </a:xfrm>
          <a:custGeom>
            <a:rect b="b" l="l" r="r" t="t"/>
            <a:pathLst>
              <a:path extrusionOk="0" h="381" w="10705">
                <a:moveTo>
                  <a:pt x="190" y="0"/>
                </a:moveTo>
                <a:cubicBezTo>
                  <a:pt x="64" y="0"/>
                  <a:pt x="0" y="64"/>
                  <a:pt x="0" y="190"/>
                </a:cubicBezTo>
                <a:cubicBezTo>
                  <a:pt x="0" y="285"/>
                  <a:pt x="64" y="380"/>
                  <a:pt x="190" y="380"/>
                </a:cubicBezTo>
                <a:lnTo>
                  <a:pt x="10515" y="380"/>
                </a:lnTo>
                <a:cubicBezTo>
                  <a:pt x="10610" y="380"/>
                  <a:pt x="10705" y="285"/>
                  <a:pt x="10705" y="190"/>
                </a:cubicBezTo>
                <a:cubicBezTo>
                  <a:pt x="10705" y="64"/>
                  <a:pt x="10610" y="0"/>
                  <a:pt x="105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3"/>
          <p:cNvSpPr/>
          <p:nvPr/>
        </p:nvSpPr>
        <p:spPr>
          <a:xfrm flipH="1">
            <a:off x="8288704" y="1261647"/>
            <a:ext cx="12242" cy="414188"/>
          </a:xfrm>
          <a:custGeom>
            <a:rect b="b" l="l" r="r" t="t"/>
            <a:pathLst>
              <a:path extrusionOk="0" h="12890" w="381">
                <a:moveTo>
                  <a:pt x="190" y="0"/>
                </a:moveTo>
                <a:cubicBezTo>
                  <a:pt x="95" y="0"/>
                  <a:pt x="0" y="63"/>
                  <a:pt x="0" y="190"/>
                </a:cubicBezTo>
                <a:lnTo>
                  <a:pt x="0" y="12699"/>
                </a:lnTo>
                <a:cubicBezTo>
                  <a:pt x="0" y="12794"/>
                  <a:pt x="95" y="12889"/>
                  <a:pt x="190" y="12889"/>
                </a:cubicBezTo>
                <a:cubicBezTo>
                  <a:pt x="285" y="12889"/>
                  <a:pt x="380" y="12794"/>
                  <a:pt x="380" y="12699"/>
                </a:cubicBezTo>
                <a:lnTo>
                  <a:pt x="380" y="190"/>
                </a:lnTo>
                <a:cubicBezTo>
                  <a:pt x="380" y="63"/>
                  <a:pt x="285" y="0"/>
                  <a:pt x="1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3"/>
          <p:cNvSpPr/>
          <p:nvPr/>
        </p:nvSpPr>
        <p:spPr>
          <a:xfrm>
            <a:off x="532497" y="1144621"/>
            <a:ext cx="2182793" cy="767292"/>
          </a:xfrm>
          <a:custGeom>
            <a:rect b="b" l="l" r="r" t="t"/>
            <a:pathLst>
              <a:path extrusionOk="0" h="23879" w="67931">
                <a:moveTo>
                  <a:pt x="11940" y="23879"/>
                </a:moveTo>
                <a:lnTo>
                  <a:pt x="55992" y="23879"/>
                </a:lnTo>
                <a:cubicBezTo>
                  <a:pt x="62579" y="23879"/>
                  <a:pt x="67931" y="18526"/>
                  <a:pt x="67931" y="11939"/>
                </a:cubicBezTo>
                <a:cubicBezTo>
                  <a:pt x="67931" y="5352"/>
                  <a:pt x="62579" y="0"/>
                  <a:pt x="55992" y="0"/>
                </a:cubicBezTo>
                <a:lnTo>
                  <a:pt x="11940" y="0"/>
                </a:lnTo>
                <a:cubicBezTo>
                  <a:pt x="5321" y="0"/>
                  <a:pt x="1" y="5352"/>
                  <a:pt x="1" y="11939"/>
                </a:cubicBezTo>
                <a:lnTo>
                  <a:pt x="1" y="11939"/>
                </a:lnTo>
                <a:cubicBezTo>
                  <a:pt x="1" y="18526"/>
                  <a:pt x="5321" y="23879"/>
                  <a:pt x="11940" y="23879"/>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3"/>
          <p:cNvSpPr/>
          <p:nvPr/>
        </p:nvSpPr>
        <p:spPr>
          <a:xfrm>
            <a:off x="457210" y="1082541"/>
            <a:ext cx="2182793" cy="766296"/>
          </a:xfrm>
          <a:custGeom>
            <a:rect b="b" l="l" r="r" t="t"/>
            <a:pathLst>
              <a:path extrusionOk="0" h="23848" w="67931">
                <a:moveTo>
                  <a:pt x="11939" y="0"/>
                </a:moveTo>
                <a:cubicBezTo>
                  <a:pt x="5352" y="0"/>
                  <a:pt x="0" y="5321"/>
                  <a:pt x="0" y="11908"/>
                </a:cubicBezTo>
                <a:cubicBezTo>
                  <a:pt x="0" y="18527"/>
                  <a:pt x="5352" y="23847"/>
                  <a:pt x="11939" y="23847"/>
                </a:cubicBezTo>
                <a:lnTo>
                  <a:pt x="55991" y="23847"/>
                </a:lnTo>
                <a:cubicBezTo>
                  <a:pt x="62610" y="23847"/>
                  <a:pt x="67930" y="18527"/>
                  <a:pt x="67930" y="11908"/>
                </a:cubicBezTo>
                <a:cubicBezTo>
                  <a:pt x="67930" y="5321"/>
                  <a:pt x="62610" y="0"/>
                  <a:pt x="5599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3"/>
          <p:cNvSpPr/>
          <p:nvPr/>
        </p:nvSpPr>
        <p:spPr>
          <a:xfrm>
            <a:off x="567103" y="1169042"/>
            <a:ext cx="673690" cy="673690"/>
          </a:xfrm>
          <a:custGeom>
            <a:rect b="b" l="l" r="r" t="t"/>
            <a:pathLst>
              <a:path extrusionOk="0" h="20966" w="20966">
                <a:moveTo>
                  <a:pt x="10483" y="0"/>
                </a:moveTo>
                <a:cubicBezTo>
                  <a:pt x="4687" y="0"/>
                  <a:pt x="0" y="4719"/>
                  <a:pt x="0" y="10483"/>
                </a:cubicBezTo>
                <a:cubicBezTo>
                  <a:pt x="0" y="16278"/>
                  <a:pt x="4687" y="20965"/>
                  <a:pt x="10483" y="20965"/>
                </a:cubicBezTo>
                <a:cubicBezTo>
                  <a:pt x="16247" y="20965"/>
                  <a:pt x="20965" y="16278"/>
                  <a:pt x="20965" y="10483"/>
                </a:cubicBezTo>
                <a:cubicBezTo>
                  <a:pt x="20965" y="4719"/>
                  <a:pt x="16247" y="0"/>
                  <a:pt x="10483" y="0"/>
                </a:cubicBez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3"/>
          <p:cNvSpPr/>
          <p:nvPr/>
        </p:nvSpPr>
        <p:spPr>
          <a:xfrm>
            <a:off x="510100" y="1128330"/>
            <a:ext cx="673690" cy="673690"/>
          </a:xfrm>
          <a:custGeom>
            <a:rect b="b" l="l" r="r" t="t"/>
            <a:pathLst>
              <a:path extrusionOk="0" h="20966" w="20966">
                <a:moveTo>
                  <a:pt x="10483" y="0"/>
                </a:moveTo>
                <a:cubicBezTo>
                  <a:pt x="4688" y="0"/>
                  <a:pt x="1" y="4719"/>
                  <a:pt x="1" y="10483"/>
                </a:cubicBezTo>
                <a:cubicBezTo>
                  <a:pt x="1" y="16278"/>
                  <a:pt x="4688" y="20965"/>
                  <a:pt x="10483" y="20965"/>
                </a:cubicBezTo>
                <a:cubicBezTo>
                  <a:pt x="16279" y="20965"/>
                  <a:pt x="20966" y="16278"/>
                  <a:pt x="20966" y="10483"/>
                </a:cubicBezTo>
                <a:cubicBezTo>
                  <a:pt x="20966" y="4719"/>
                  <a:pt x="16279" y="0"/>
                  <a:pt x="104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3"/>
          <p:cNvSpPr/>
          <p:nvPr/>
        </p:nvSpPr>
        <p:spPr>
          <a:xfrm>
            <a:off x="563023" y="1182248"/>
            <a:ext cx="567878" cy="566849"/>
          </a:xfrm>
          <a:custGeom>
            <a:rect b="b" l="l" r="r" t="t"/>
            <a:pathLst>
              <a:path extrusionOk="0" h="17641" w="17673">
                <a:moveTo>
                  <a:pt x="8836" y="1"/>
                </a:moveTo>
                <a:cubicBezTo>
                  <a:pt x="3959" y="1"/>
                  <a:pt x="1" y="3928"/>
                  <a:pt x="1" y="8805"/>
                </a:cubicBezTo>
                <a:cubicBezTo>
                  <a:pt x="1" y="13682"/>
                  <a:pt x="3959" y="17640"/>
                  <a:pt x="8836" y="17640"/>
                </a:cubicBezTo>
                <a:cubicBezTo>
                  <a:pt x="13713" y="17640"/>
                  <a:pt x="17672" y="13682"/>
                  <a:pt x="17672" y="8805"/>
                </a:cubicBezTo>
                <a:cubicBezTo>
                  <a:pt x="17672" y="3928"/>
                  <a:pt x="13713" y="1"/>
                  <a:pt x="8836"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3"/>
          <p:cNvSpPr/>
          <p:nvPr/>
        </p:nvSpPr>
        <p:spPr>
          <a:xfrm>
            <a:off x="743157" y="1284012"/>
            <a:ext cx="262555" cy="246296"/>
          </a:xfrm>
          <a:custGeom>
            <a:rect b="b" l="l" r="r" t="t"/>
            <a:pathLst>
              <a:path extrusionOk="0" h="7665" w="8171">
                <a:moveTo>
                  <a:pt x="4275" y="1046"/>
                </a:moveTo>
                <a:cubicBezTo>
                  <a:pt x="3452" y="1046"/>
                  <a:pt x="2692" y="1394"/>
                  <a:pt x="2154" y="2028"/>
                </a:cubicBezTo>
                <a:cubicBezTo>
                  <a:pt x="1172" y="3199"/>
                  <a:pt x="1299" y="4941"/>
                  <a:pt x="2470" y="5955"/>
                </a:cubicBezTo>
                <a:cubicBezTo>
                  <a:pt x="2977" y="6366"/>
                  <a:pt x="3610" y="6620"/>
                  <a:pt x="4275" y="6620"/>
                </a:cubicBezTo>
                <a:cubicBezTo>
                  <a:pt x="5099" y="6620"/>
                  <a:pt x="5859" y="6240"/>
                  <a:pt x="6397" y="5638"/>
                </a:cubicBezTo>
                <a:cubicBezTo>
                  <a:pt x="6872" y="5068"/>
                  <a:pt x="7126" y="4339"/>
                  <a:pt x="7062" y="3611"/>
                </a:cubicBezTo>
                <a:cubicBezTo>
                  <a:pt x="6999" y="2851"/>
                  <a:pt x="6651" y="2186"/>
                  <a:pt x="6081" y="1711"/>
                </a:cubicBezTo>
                <a:cubicBezTo>
                  <a:pt x="5574" y="1268"/>
                  <a:pt x="4940" y="1046"/>
                  <a:pt x="4275" y="1046"/>
                </a:cubicBezTo>
                <a:close/>
                <a:moveTo>
                  <a:pt x="4275" y="7665"/>
                </a:moveTo>
                <a:cubicBezTo>
                  <a:pt x="3389" y="7665"/>
                  <a:pt x="2502" y="7348"/>
                  <a:pt x="1805" y="6746"/>
                </a:cubicBezTo>
                <a:cubicBezTo>
                  <a:pt x="190" y="5385"/>
                  <a:pt x="0" y="2946"/>
                  <a:pt x="1362" y="1331"/>
                </a:cubicBezTo>
                <a:cubicBezTo>
                  <a:pt x="2090" y="476"/>
                  <a:pt x="3167" y="1"/>
                  <a:pt x="4275" y="1"/>
                </a:cubicBezTo>
                <a:cubicBezTo>
                  <a:pt x="5194" y="1"/>
                  <a:pt x="6081" y="317"/>
                  <a:pt x="6777" y="919"/>
                </a:cubicBezTo>
                <a:cubicBezTo>
                  <a:pt x="7537" y="1553"/>
                  <a:pt x="8012" y="2503"/>
                  <a:pt x="8107" y="3516"/>
                </a:cubicBezTo>
                <a:cubicBezTo>
                  <a:pt x="8171" y="4529"/>
                  <a:pt x="7854" y="5511"/>
                  <a:pt x="7189" y="6303"/>
                </a:cubicBezTo>
                <a:cubicBezTo>
                  <a:pt x="6461" y="7158"/>
                  <a:pt x="5416" y="7665"/>
                  <a:pt x="4275" y="766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3"/>
          <p:cNvSpPr/>
          <p:nvPr/>
        </p:nvSpPr>
        <p:spPr>
          <a:xfrm>
            <a:off x="763497" y="1477353"/>
            <a:ext cx="61084" cy="64169"/>
          </a:xfrm>
          <a:custGeom>
            <a:rect b="b" l="l" r="r" t="t"/>
            <a:pathLst>
              <a:path extrusionOk="0" h="1997" w="1901">
                <a:moveTo>
                  <a:pt x="792" y="1996"/>
                </a:moveTo>
                <a:lnTo>
                  <a:pt x="0" y="1299"/>
                </a:lnTo>
                <a:lnTo>
                  <a:pt x="1109" y="1"/>
                </a:lnTo>
                <a:lnTo>
                  <a:pt x="1901" y="66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3"/>
          <p:cNvSpPr/>
          <p:nvPr/>
        </p:nvSpPr>
        <p:spPr>
          <a:xfrm>
            <a:off x="686154" y="1512988"/>
            <a:ext cx="109925" cy="118055"/>
          </a:xfrm>
          <a:custGeom>
            <a:rect b="b" l="l" r="r" t="t"/>
            <a:pathLst>
              <a:path extrusionOk="0" h="3674" w="3421">
                <a:moveTo>
                  <a:pt x="1521" y="3421"/>
                </a:moveTo>
                <a:cubicBezTo>
                  <a:pt x="1331" y="3642"/>
                  <a:pt x="982" y="3674"/>
                  <a:pt x="761" y="3484"/>
                </a:cubicBezTo>
                <a:lnTo>
                  <a:pt x="222" y="3009"/>
                </a:lnTo>
                <a:cubicBezTo>
                  <a:pt x="1" y="2819"/>
                  <a:pt x="1" y="2502"/>
                  <a:pt x="191" y="2280"/>
                </a:cubicBezTo>
                <a:lnTo>
                  <a:pt x="1901" y="222"/>
                </a:lnTo>
                <a:cubicBezTo>
                  <a:pt x="2091" y="0"/>
                  <a:pt x="2439" y="0"/>
                  <a:pt x="2661" y="190"/>
                </a:cubicBezTo>
                <a:lnTo>
                  <a:pt x="3199" y="634"/>
                </a:lnTo>
                <a:cubicBezTo>
                  <a:pt x="3421" y="824"/>
                  <a:pt x="3421" y="1140"/>
                  <a:pt x="3231" y="136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3"/>
          <p:cNvSpPr/>
          <p:nvPr/>
        </p:nvSpPr>
        <p:spPr>
          <a:xfrm>
            <a:off x="823521" y="1328804"/>
            <a:ext cx="84508" cy="47845"/>
          </a:xfrm>
          <a:custGeom>
            <a:rect b="b" l="l" r="r" t="t"/>
            <a:pathLst>
              <a:path extrusionOk="0" h="1489" w="2630">
                <a:moveTo>
                  <a:pt x="2534" y="539"/>
                </a:moveTo>
                <a:cubicBezTo>
                  <a:pt x="2630" y="919"/>
                  <a:pt x="1996" y="539"/>
                  <a:pt x="1331" y="697"/>
                </a:cubicBezTo>
                <a:cubicBezTo>
                  <a:pt x="666" y="855"/>
                  <a:pt x="191" y="1489"/>
                  <a:pt x="96" y="1109"/>
                </a:cubicBezTo>
                <a:cubicBezTo>
                  <a:pt x="1" y="729"/>
                  <a:pt x="761" y="222"/>
                  <a:pt x="1141" y="127"/>
                </a:cubicBezTo>
                <a:cubicBezTo>
                  <a:pt x="1616" y="0"/>
                  <a:pt x="2439" y="159"/>
                  <a:pt x="2534" y="53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3"/>
          <p:cNvSpPr/>
          <p:nvPr/>
        </p:nvSpPr>
        <p:spPr>
          <a:xfrm>
            <a:off x="909025" y="1341015"/>
            <a:ext cx="22396" cy="20372"/>
          </a:xfrm>
          <a:custGeom>
            <a:rect b="b" l="l" r="r" t="t"/>
            <a:pathLst>
              <a:path extrusionOk="0" h="634" w="697">
                <a:moveTo>
                  <a:pt x="634" y="444"/>
                </a:moveTo>
                <a:cubicBezTo>
                  <a:pt x="570" y="634"/>
                  <a:pt x="380" y="570"/>
                  <a:pt x="222" y="507"/>
                </a:cubicBezTo>
                <a:cubicBezTo>
                  <a:pt x="64" y="444"/>
                  <a:pt x="0" y="412"/>
                  <a:pt x="32" y="254"/>
                </a:cubicBezTo>
                <a:cubicBezTo>
                  <a:pt x="95" y="95"/>
                  <a:pt x="127" y="0"/>
                  <a:pt x="285" y="64"/>
                </a:cubicBezTo>
                <a:cubicBezTo>
                  <a:pt x="475" y="127"/>
                  <a:pt x="697" y="285"/>
                  <a:pt x="634" y="44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3"/>
          <p:cNvSpPr txBox="1"/>
          <p:nvPr/>
        </p:nvSpPr>
        <p:spPr>
          <a:xfrm>
            <a:off x="1225088" y="1262650"/>
            <a:ext cx="1375800" cy="34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Fira Sans Medium"/>
                <a:ea typeface="Fira Sans Medium"/>
                <a:cs typeface="Fira Sans Medium"/>
                <a:sym typeface="Fira Sans Medium"/>
              </a:rPr>
              <a:t>Utilisation</a:t>
            </a:r>
            <a:endParaRPr sz="1500">
              <a:solidFill>
                <a:srgbClr val="FFFFFF"/>
              </a:solidFill>
              <a:latin typeface="Fira Sans Medium"/>
              <a:ea typeface="Fira Sans Medium"/>
              <a:cs typeface="Fira Sans Medium"/>
              <a:sym typeface="Fira Sans Medium"/>
            </a:endParaRPr>
          </a:p>
        </p:txBody>
      </p:sp>
      <p:sp>
        <p:nvSpPr>
          <p:cNvPr id="1750" name="Google Shape;1750;p23"/>
          <p:cNvSpPr txBox="1"/>
          <p:nvPr/>
        </p:nvSpPr>
        <p:spPr>
          <a:xfrm>
            <a:off x="1196100" y="4076838"/>
            <a:ext cx="1375800" cy="34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Fira Sans Medium"/>
                <a:ea typeface="Fira Sans Medium"/>
                <a:cs typeface="Fira Sans Medium"/>
                <a:sym typeface="Fira Sans Medium"/>
              </a:rPr>
              <a:t>prix</a:t>
            </a:r>
            <a:endParaRPr sz="1500">
              <a:solidFill>
                <a:srgbClr val="FFFFFF"/>
              </a:solidFill>
              <a:latin typeface="Fira Sans Medium"/>
              <a:ea typeface="Fira Sans Medium"/>
              <a:cs typeface="Fira Sans Medium"/>
              <a:sym typeface="Fira Sans Medium"/>
            </a:endParaRPr>
          </a:p>
        </p:txBody>
      </p:sp>
      <p:sp>
        <p:nvSpPr>
          <p:cNvPr id="1751" name="Google Shape;1751;p23"/>
          <p:cNvSpPr txBox="1"/>
          <p:nvPr/>
        </p:nvSpPr>
        <p:spPr>
          <a:xfrm>
            <a:off x="1264175" y="4231875"/>
            <a:ext cx="1375800" cy="414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sz="1200">
              <a:solidFill>
                <a:srgbClr val="FFFFFF"/>
              </a:solidFill>
              <a:latin typeface="Fira Sans"/>
              <a:ea typeface="Fira Sans"/>
              <a:cs typeface="Fira Sans"/>
              <a:sym typeface="Fira Sans"/>
            </a:endParaRPr>
          </a:p>
        </p:txBody>
      </p:sp>
      <p:sp>
        <p:nvSpPr>
          <p:cNvPr id="1752" name="Google Shape;1752;p23"/>
          <p:cNvSpPr txBox="1"/>
          <p:nvPr/>
        </p:nvSpPr>
        <p:spPr>
          <a:xfrm>
            <a:off x="6534775" y="1262650"/>
            <a:ext cx="1375800" cy="342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500">
                <a:solidFill>
                  <a:srgbClr val="FFFFFF"/>
                </a:solidFill>
                <a:uFill>
                  <a:noFill/>
                </a:uFill>
                <a:latin typeface="Fira Sans Medium"/>
                <a:ea typeface="Fira Sans Medium"/>
                <a:cs typeface="Fira Sans Medium"/>
                <a:sym typeface="Fira Sans Medium"/>
                <a:hlinkClick r:id="rId3">
                  <a:extLst>
                    <a:ext uri="{A12FA001-AC4F-418D-AE19-62706E023703}">
                      <ahyp:hlinkClr val="tx"/>
                    </a:ext>
                  </a:extLst>
                </a:hlinkClick>
              </a:rPr>
              <a:t>github.com</a:t>
            </a:r>
            <a:endParaRPr sz="700">
              <a:solidFill>
                <a:srgbClr val="FFFFFF"/>
              </a:solidFill>
              <a:latin typeface="Fira Sans Medium"/>
              <a:ea typeface="Fira Sans Medium"/>
              <a:cs typeface="Fira Sans Medium"/>
              <a:sym typeface="Fira Sans Medium"/>
            </a:endParaRPr>
          </a:p>
        </p:txBody>
      </p:sp>
      <p:sp>
        <p:nvSpPr>
          <p:cNvPr id="1753" name="Google Shape;1753;p23"/>
          <p:cNvSpPr txBox="1"/>
          <p:nvPr/>
        </p:nvSpPr>
        <p:spPr>
          <a:xfrm>
            <a:off x="710250" y="411475"/>
            <a:ext cx="7723500" cy="40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Fira Sans Medium"/>
                <a:ea typeface="Fira Sans Medium"/>
                <a:cs typeface="Fira Sans Medium"/>
                <a:sym typeface="Fira Sans Medium"/>
              </a:rPr>
              <a:t>GITHUB</a:t>
            </a:r>
            <a:endParaRPr sz="2500">
              <a:latin typeface="Fira Sans Medium"/>
              <a:ea typeface="Fira Sans Medium"/>
              <a:cs typeface="Fira Sans Medium"/>
              <a:sym typeface="Fira Sans Medium"/>
            </a:endParaRPr>
          </a:p>
        </p:txBody>
      </p:sp>
      <p:grpSp>
        <p:nvGrpSpPr>
          <p:cNvPr id="1754" name="Google Shape;1754;p23"/>
          <p:cNvGrpSpPr/>
          <p:nvPr/>
        </p:nvGrpSpPr>
        <p:grpSpPr>
          <a:xfrm>
            <a:off x="2820266" y="1464958"/>
            <a:ext cx="3502263" cy="2951424"/>
            <a:chOff x="2820853" y="1403508"/>
            <a:chExt cx="3502263" cy="2951424"/>
          </a:xfrm>
        </p:grpSpPr>
        <p:sp>
          <p:nvSpPr>
            <p:cNvPr id="1755" name="Google Shape;1755;p23"/>
            <p:cNvSpPr/>
            <p:nvPr/>
          </p:nvSpPr>
          <p:spPr>
            <a:xfrm>
              <a:off x="2942335" y="1403508"/>
              <a:ext cx="3260177" cy="2951424"/>
            </a:xfrm>
            <a:custGeom>
              <a:rect b="b" l="l" r="r" t="t"/>
              <a:pathLst>
                <a:path extrusionOk="0" fill="none" h="110810" w="122402">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3"/>
            <p:cNvSpPr/>
            <p:nvPr/>
          </p:nvSpPr>
          <p:spPr>
            <a:xfrm>
              <a:off x="2820853" y="1675958"/>
              <a:ext cx="504440" cy="27"/>
            </a:xfrm>
            <a:custGeom>
              <a:rect b="b" l="l" r="r" t="t"/>
              <a:pathLst>
                <a:path extrusionOk="0" fill="none" h="1" w="18939">
                  <a:moveTo>
                    <a:pt x="1" y="0"/>
                  </a:moveTo>
                  <a:lnTo>
                    <a:pt x="18939" y="0"/>
                  </a:ln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3"/>
            <p:cNvSpPr/>
            <p:nvPr/>
          </p:nvSpPr>
          <p:spPr>
            <a:xfrm>
              <a:off x="2820853" y="3985452"/>
              <a:ext cx="716162" cy="27"/>
            </a:xfrm>
            <a:custGeom>
              <a:rect b="b" l="l" r="r" t="t"/>
              <a:pathLst>
                <a:path extrusionOk="0" fill="none" h="1" w="26888">
                  <a:moveTo>
                    <a:pt x="1" y="1"/>
                  </a:moveTo>
                  <a:lnTo>
                    <a:pt x="26888" y="1"/>
                  </a:ln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3"/>
            <p:cNvSpPr/>
            <p:nvPr/>
          </p:nvSpPr>
          <p:spPr>
            <a:xfrm>
              <a:off x="5818676" y="1675958"/>
              <a:ext cx="504440" cy="27"/>
            </a:xfrm>
            <a:custGeom>
              <a:rect b="b" l="l" r="r" t="t"/>
              <a:pathLst>
                <a:path extrusionOk="0" fill="none" h="1" w="18939">
                  <a:moveTo>
                    <a:pt x="18939" y="0"/>
                  </a:moveTo>
                  <a:lnTo>
                    <a:pt x="1" y="0"/>
                  </a:ln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3"/>
            <p:cNvSpPr/>
            <p:nvPr/>
          </p:nvSpPr>
          <p:spPr>
            <a:xfrm>
              <a:off x="3623872" y="1880914"/>
              <a:ext cx="1896226" cy="1175030"/>
            </a:xfrm>
            <a:custGeom>
              <a:rect b="b" l="l" r="r" t="t"/>
              <a:pathLst>
                <a:path extrusionOk="0" h="44116" w="71193">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3"/>
            <p:cNvSpPr/>
            <p:nvPr/>
          </p:nvSpPr>
          <p:spPr>
            <a:xfrm>
              <a:off x="3331180" y="3017962"/>
              <a:ext cx="2481610" cy="455512"/>
            </a:xfrm>
            <a:custGeom>
              <a:rect b="b" l="l" r="r" t="t"/>
              <a:pathLst>
                <a:path extrusionOk="0" h="17102" w="93171">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cap="flat" cmpd="sng" w="237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3"/>
            <p:cNvSpPr/>
            <p:nvPr/>
          </p:nvSpPr>
          <p:spPr>
            <a:xfrm>
              <a:off x="3338771" y="3444761"/>
              <a:ext cx="2467280" cy="81849"/>
            </a:xfrm>
            <a:custGeom>
              <a:rect b="b" l="l" r="r" t="t"/>
              <a:pathLst>
                <a:path extrusionOk="0" h="3073" w="92633">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3"/>
            <p:cNvSpPr/>
            <p:nvPr/>
          </p:nvSpPr>
          <p:spPr>
            <a:xfrm>
              <a:off x="3747032" y="3062656"/>
              <a:ext cx="104622" cy="22800"/>
            </a:xfrm>
            <a:custGeom>
              <a:rect b="b" l="l" r="r" t="t"/>
              <a:pathLst>
                <a:path extrusionOk="0" h="856" w="3928">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3"/>
            <p:cNvSpPr/>
            <p:nvPr/>
          </p:nvSpPr>
          <p:spPr>
            <a:xfrm>
              <a:off x="3858366" y="3062656"/>
              <a:ext cx="102944" cy="22800"/>
            </a:xfrm>
            <a:custGeom>
              <a:rect b="b" l="l" r="r" t="t"/>
              <a:pathLst>
                <a:path extrusionOk="0" h="856" w="3865">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3"/>
            <p:cNvSpPr/>
            <p:nvPr/>
          </p:nvSpPr>
          <p:spPr>
            <a:xfrm>
              <a:off x="3968875" y="3062656"/>
              <a:ext cx="102092" cy="22800"/>
            </a:xfrm>
            <a:custGeom>
              <a:rect b="b" l="l" r="r" t="t"/>
              <a:pathLst>
                <a:path extrusionOk="0" h="856" w="3833">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3"/>
            <p:cNvSpPr/>
            <p:nvPr/>
          </p:nvSpPr>
          <p:spPr>
            <a:xfrm>
              <a:off x="4080209" y="3062656"/>
              <a:ext cx="100414" cy="22800"/>
            </a:xfrm>
            <a:custGeom>
              <a:rect b="b" l="l" r="r" t="t"/>
              <a:pathLst>
                <a:path extrusionOk="0" h="856" w="377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3"/>
            <p:cNvSpPr/>
            <p:nvPr/>
          </p:nvSpPr>
          <p:spPr>
            <a:xfrm>
              <a:off x="4191570" y="3062656"/>
              <a:ext cx="98709" cy="22800"/>
            </a:xfrm>
            <a:custGeom>
              <a:rect b="b" l="l" r="r" t="t"/>
              <a:pathLst>
                <a:path extrusionOk="0" h="856" w="3706">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3"/>
            <p:cNvSpPr/>
            <p:nvPr/>
          </p:nvSpPr>
          <p:spPr>
            <a:xfrm>
              <a:off x="4302052" y="3062656"/>
              <a:ext cx="97031" cy="22800"/>
            </a:xfrm>
            <a:custGeom>
              <a:rect b="b" l="l" r="r" t="t"/>
              <a:pathLst>
                <a:path extrusionOk="0" h="856" w="3643">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3"/>
            <p:cNvSpPr/>
            <p:nvPr/>
          </p:nvSpPr>
          <p:spPr>
            <a:xfrm>
              <a:off x="4413413" y="3062656"/>
              <a:ext cx="96179" cy="22800"/>
            </a:xfrm>
            <a:custGeom>
              <a:rect b="b" l="l" r="r" t="t"/>
              <a:pathLst>
                <a:path extrusionOk="0" h="856" w="3611">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3"/>
            <p:cNvSpPr/>
            <p:nvPr/>
          </p:nvSpPr>
          <p:spPr>
            <a:xfrm>
              <a:off x="4524747" y="3062656"/>
              <a:ext cx="95327" cy="22800"/>
            </a:xfrm>
            <a:custGeom>
              <a:rect b="b" l="l" r="r" t="t"/>
              <a:pathLst>
                <a:path extrusionOk="0" h="856" w="3579">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3"/>
            <p:cNvSpPr/>
            <p:nvPr/>
          </p:nvSpPr>
          <p:spPr>
            <a:xfrm>
              <a:off x="4634404" y="3062656"/>
              <a:ext cx="96179" cy="22800"/>
            </a:xfrm>
            <a:custGeom>
              <a:rect b="b" l="l" r="r" t="t"/>
              <a:pathLst>
                <a:path extrusionOk="0" h="856" w="3611">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3"/>
            <p:cNvSpPr/>
            <p:nvPr/>
          </p:nvSpPr>
          <p:spPr>
            <a:xfrm>
              <a:off x="4744060" y="3062656"/>
              <a:ext cx="97857" cy="22800"/>
            </a:xfrm>
            <a:custGeom>
              <a:rect b="b" l="l" r="r" t="t"/>
              <a:pathLst>
                <a:path extrusionOk="0" h="856" w="3674">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3"/>
            <p:cNvSpPr/>
            <p:nvPr/>
          </p:nvSpPr>
          <p:spPr>
            <a:xfrm>
              <a:off x="4853716" y="3062656"/>
              <a:ext cx="99562" cy="22800"/>
            </a:xfrm>
            <a:custGeom>
              <a:rect b="b" l="l" r="r" t="t"/>
              <a:pathLst>
                <a:path extrusionOk="0" h="856" w="3738">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3"/>
            <p:cNvSpPr/>
            <p:nvPr/>
          </p:nvSpPr>
          <p:spPr>
            <a:xfrm>
              <a:off x="4963373" y="3062656"/>
              <a:ext cx="100387" cy="22800"/>
            </a:xfrm>
            <a:custGeom>
              <a:rect b="b" l="l" r="r" t="t"/>
              <a:pathLst>
                <a:path extrusionOk="0" h="856" w="3769">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3"/>
            <p:cNvSpPr/>
            <p:nvPr/>
          </p:nvSpPr>
          <p:spPr>
            <a:xfrm>
              <a:off x="5073029" y="3062656"/>
              <a:ext cx="101240" cy="22800"/>
            </a:xfrm>
            <a:custGeom>
              <a:rect b="b" l="l" r="r" t="t"/>
              <a:pathLst>
                <a:path extrusionOk="0" h="856" w="3801">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3"/>
            <p:cNvSpPr/>
            <p:nvPr/>
          </p:nvSpPr>
          <p:spPr>
            <a:xfrm>
              <a:off x="5182685" y="3062656"/>
              <a:ext cx="102918" cy="22800"/>
            </a:xfrm>
            <a:custGeom>
              <a:rect b="b" l="l" r="r" t="t"/>
              <a:pathLst>
                <a:path extrusionOk="0" h="856" w="3864">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3"/>
            <p:cNvSpPr/>
            <p:nvPr/>
          </p:nvSpPr>
          <p:spPr>
            <a:xfrm>
              <a:off x="5292341" y="3062656"/>
              <a:ext cx="104622" cy="22800"/>
            </a:xfrm>
            <a:custGeom>
              <a:rect b="b" l="l" r="r" t="t"/>
              <a:pathLst>
                <a:path extrusionOk="0" h="856" w="3928">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3"/>
            <p:cNvSpPr/>
            <p:nvPr/>
          </p:nvSpPr>
          <p:spPr>
            <a:xfrm>
              <a:off x="3724259" y="3091342"/>
              <a:ext cx="80997" cy="35451"/>
            </a:xfrm>
            <a:custGeom>
              <a:rect b="b" l="l" r="r" t="t"/>
              <a:pathLst>
                <a:path extrusionOk="0" h="1331" w="3041">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3"/>
            <p:cNvSpPr/>
            <p:nvPr/>
          </p:nvSpPr>
          <p:spPr>
            <a:xfrm>
              <a:off x="3806082" y="3091342"/>
              <a:ext cx="110509" cy="35451"/>
            </a:xfrm>
            <a:custGeom>
              <a:rect b="b" l="l" r="r" t="t"/>
              <a:pathLst>
                <a:path extrusionOk="0" h="1331" w="4149">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3"/>
            <p:cNvSpPr/>
            <p:nvPr/>
          </p:nvSpPr>
          <p:spPr>
            <a:xfrm>
              <a:off x="3919946" y="3091342"/>
              <a:ext cx="108831" cy="35451"/>
            </a:xfrm>
            <a:custGeom>
              <a:rect b="b" l="l" r="r" t="t"/>
              <a:pathLst>
                <a:path extrusionOk="0" h="1331" w="4086">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3"/>
            <p:cNvSpPr/>
            <p:nvPr/>
          </p:nvSpPr>
          <p:spPr>
            <a:xfrm>
              <a:off x="4033811" y="3091342"/>
              <a:ext cx="107153" cy="35451"/>
            </a:xfrm>
            <a:custGeom>
              <a:rect b="b" l="l" r="r" t="t"/>
              <a:pathLst>
                <a:path extrusionOk="0" h="1331" w="4023">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3"/>
            <p:cNvSpPr/>
            <p:nvPr/>
          </p:nvSpPr>
          <p:spPr>
            <a:xfrm>
              <a:off x="4148528" y="3091342"/>
              <a:ext cx="103797" cy="35451"/>
            </a:xfrm>
            <a:custGeom>
              <a:rect b="b" l="l" r="r" t="t"/>
              <a:pathLst>
                <a:path extrusionOk="0" h="1331" w="3897">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3"/>
            <p:cNvSpPr/>
            <p:nvPr/>
          </p:nvSpPr>
          <p:spPr>
            <a:xfrm>
              <a:off x="4262419" y="3091342"/>
              <a:ext cx="102092" cy="35451"/>
            </a:xfrm>
            <a:custGeom>
              <a:rect b="b" l="l" r="r" t="t"/>
              <a:pathLst>
                <a:path extrusionOk="0" h="1331" w="3833">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3"/>
            <p:cNvSpPr/>
            <p:nvPr/>
          </p:nvSpPr>
          <p:spPr>
            <a:xfrm>
              <a:off x="4376284" y="3091342"/>
              <a:ext cx="99562" cy="35451"/>
            </a:xfrm>
            <a:custGeom>
              <a:rect b="b" l="l" r="r" t="t"/>
              <a:pathLst>
                <a:path extrusionOk="0" h="1331" w="3738">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3"/>
            <p:cNvSpPr/>
            <p:nvPr/>
          </p:nvSpPr>
          <p:spPr>
            <a:xfrm>
              <a:off x="4490148" y="3091342"/>
              <a:ext cx="97884" cy="35451"/>
            </a:xfrm>
            <a:custGeom>
              <a:rect b="b" l="l" r="r" t="t"/>
              <a:pathLst>
                <a:path extrusionOk="0" h="1331" w="3675">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3"/>
            <p:cNvSpPr/>
            <p:nvPr/>
          </p:nvSpPr>
          <p:spPr>
            <a:xfrm>
              <a:off x="4604040" y="3091342"/>
              <a:ext cx="98709" cy="35451"/>
            </a:xfrm>
            <a:custGeom>
              <a:rect b="b" l="l" r="r" t="t"/>
              <a:pathLst>
                <a:path extrusionOk="0" h="1331" w="3706">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3"/>
            <p:cNvSpPr/>
            <p:nvPr/>
          </p:nvSpPr>
          <p:spPr>
            <a:xfrm>
              <a:off x="4716226" y="3091342"/>
              <a:ext cx="100387" cy="35451"/>
            </a:xfrm>
            <a:custGeom>
              <a:rect b="b" l="l" r="r" t="t"/>
              <a:pathLst>
                <a:path extrusionOk="0" h="1331" w="3769">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3"/>
            <p:cNvSpPr/>
            <p:nvPr/>
          </p:nvSpPr>
          <p:spPr>
            <a:xfrm>
              <a:off x="4827561" y="3091342"/>
              <a:ext cx="102944" cy="35451"/>
            </a:xfrm>
            <a:custGeom>
              <a:rect b="b" l="l" r="r" t="t"/>
              <a:pathLst>
                <a:path extrusionOk="0" h="1331" w="3865">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3"/>
            <p:cNvSpPr/>
            <p:nvPr/>
          </p:nvSpPr>
          <p:spPr>
            <a:xfrm>
              <a:off x="4939747" y="3091342"/>
              <a:ext cx="104622" cy="35451"/>
            </a:xfrm>
            <a:custGeom>
              <a:rect b="b" l="l" r="r" t="t"/>
              <a:pathLst>
                <a:path extrusionOk="0" h="1331" w="3928">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3"/>
            <p:cNvSpPr/>
            <p:nvPr/>
          </p:nvSpPr>
          <p:spPr>
            <a:xfrm>
              <a:off x="5051082" y="3091342"/>
              <a:ext cx="108005" cy="35451"/>
            </a:xfrm>
            <a:custGeom>
              <a:rect b="b" l="l" r="r" t="t"/>
              <a:pathLst>
                <a:path extrusionOk="0" h="1331" w="4055">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3"/>
            <p:cNvSpPr/>
            <p:nvPr/>
          </p:nvSpPr>
          <p:spPr>
            <a:xfrm>
              <a:off x="5163268" y="3091342"/>
              <a:ext cx="256468" cy="35451"/>
            </a:xfrm>
            <a:custGeom>
              <a:rect b="b" l="l" r="r" t="t"/>
              <a:pathLst>
                <a:path extrusionOk="0" h="1331" w="9629">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3"/>
            <p:cNvSpPr/>
            <p:nvPr/>
          </p:nvSpPr>
          <p:spPr>
            <a:xfrm>
              <a:off x="3701486" y="3132679"/>
              <a:ext cx="148490" cy="35451"/>
            </a:xfrm>
            <a:custGeom>
              <a:rect b="b" l="l" r="r" t="t"/>
              <a:pathLst>
                <a:path extrusionOk="0" h="1331" w="5575">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3"/>
            <p:cNvSpPr/>
            <p:nvPr/>
          </p:nvSpPr>
          <p:spPr>
            <a:xfrm>
              <a:off x="3852480" y="3132679"/>
              <a:ext cx="112213" cy="35451"/>
            </a:xfrm>
            <a:custGeom>
              <a:rect b="b" l="l" r="r" t="t"/>
              <a:pathLst>
                <a:path extrusionOk="0" h="1331" w="4213">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3"/>
            <p:cNvSpPr/>
            <p:nvPr/>
          </p:nvSpPr>
          <p:spPr>
            <a:xfrm>
              <a:off x="3969727" y="3132679"/>
              <a:ext cx="109683" cy="35451"/>
            </a:xfrm>
            <a:custGeom>
              <a:rect b="b" l="l" r="r" t="t"/>
              <a:pathLst>
                <a:path extrusionOk="0" h="1331" w="4118">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3"/>
            <p:cNvSpPr/>
            <p:nvPr/>
          </p:nvSpPr>
          <p:spPr>
            <a:xfrm>
              <a:off x="4086974" y="3132679"/>
              <a:ext cx="107153" cy="35451"/>
            </a:xfrm>
            <a:custGeom>
              <a:rect b="b" l="l" r="r" t="t"/>
              <a:pathLst>
                <a:path extrusionOk="0" h="1331" w="4023">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3"/>
            <p:cNvSpPr/>
            <p:nvPr/>
          </p:nvSpPr>
          <p:spPr>
            <a:xfrm>
              <a:off x="4204222" y="3132679"/>
              <a:ext cx="105448" cy="35451"/>
            </a:xfrm>
            <a:custGeom>
              <a:rect b="b" l="l" r="r" t="t"/>
              <a:pathLst>
                <a:path extrusionOk="0" h="1331" w="3959">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3"/>
            <p:cNvSpPr/>
            <p:nvPr/>
          </p:nvSpPr>
          <p:spPr>
            <a:xfrm>
              <a:off x="4320617" y="3132679"/>
              <a:ext cx="103770" cy="35451"/>
            </a:xfrm>
            <a:custGeom>
              <a:rect b="b" l="l" r="r" t="t"/>
              <a:pathLst>
                <a:path extrusionOk="0" h="1331" w="3896">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3"/>
            <p:cNvSpPr/>
            <p:nvPr/>
          </p:nvSpPr>
          <p:spPr>
            <a:xfrm>
              <a:off x="4437864" y="3132679"/>
              <a:ext cx="101240" cy="35451"/>
            </a:xfrm>
            <a:custGeom>
              <a:rect b="b" l="l" r="r" t="t"/>
              <a:pathLst>
                <a:path extrusionOk="0" h="1331" w="3801">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3"/>
            <p:cNvSpPr/>
            <p:nvPr/>
          </p:nvSpPr>
          <p:spPr>
            <a:xfrm>
              <a:off x="4555111" y="3132679"/>
              <a:ext cx="100414" cy="35451"/>
            </a:xfrm>
            <a:custGeom>
              <a:rect b="b" l="l" r="r" t="t"/>
              <a:pathLst>
                <a:path extrusionOk="0" h="1331" w="377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3"/>
            <p:cNvSpPr/>
            <p:nvPr/>
          </p:nvSpPr>
          <p:spPr>
            <a:xfrm>
              <a:off x="4670681" y="3132679"/>
              <a:ext cx="102092" cy="35451"/>
            </a:xfrm>
            <a:custGeom>
              <a:rect b="b" l="l" r="r" t="t"/>
              <a:pathLst>
                <a:path extrusionOk="0" h="1331" w="3833">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3"/>
            <p:cNvSpPr/>
            <p:nvPr/>
          </p:nvSpPr>
          <p:spPr>
            <a:xfrm>
              <a:off x="4785397" y="3132679"/>
              <a:ext cx="104622" cy="35451"/>
            </a:xfrm>
            <a:custGeom>
              <a:rect b="b" l="l" r="r" t="t"/>
              <a:pathLst>
                <a:path extrusionOk="0" h="1331" w="3928">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3"/>
            <p:cNvSpPr/>
            <p:nvPr/>
          </p:nvSpPr>
          <p:spPr>
            <a:xfrm>
              <a:off x="4900114" y="3132679"/>
              <a:ext cx="107153" cy="35451"/>
            </a:xfrm>
            <a:custGeom>
              <a:rect b="b" l="l" r="r" t="t"/>
              <a:pathLst>
                <a:path extrusionOk="0" h="1331" w="4023">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3"/>
            <p:cNvSpPr/>
            <p:nvPr/>
          </p:nvSpPr>
          <p:spPr>
            <a:xfrm>
              <a:off x="5015657" y="3132679"/>
              <a:ext cx="108857" cy="35451"/>
            </a:xfrm>
            <a:custGeom>
              <a:rect b="b" l="l" r="r" t="t"/>
              <a:pathLst>
                <a:path extrusionOk="0" h="1331" w="4087">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3"/>
            <p:cNvSpPr/>
            <p:nvPr/>
          </p:nvSpPr>
          <p:spPr>
            <a:xfrm>
              <a:off x="5130374" y="3132679"/>
              <a:ext cx="111388" cy="35451"/>
            </a:xfrm>
            <a:custGeom>
              <a:rect b="b" l="l" r="r" t="t"/>
              <a:pathLst>
                <a:path extrusionOk="0" h="1331" w="4182">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3"/>
            <p:cNvSpPr/>
            <p:nvPr/>
          </p:nvSpPr>
          <p:spPr>
            <a:xfrm>
              <a:off x="5245091" y="3132679"/>
              <a:ext cx="197419" cy="35451"/>
            </a:xfrm>
            <a:custGeom>
              <a:rect b="b" l="l" r="r" t="t"/>
              <a:pathLst>
                <a:path extrusionOk="0" h="1331" w="7412">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3"/>
            <p:cNvSpPr/>
            <p:nvPr/>
          </p:nvSpPr>
          <p:spPr>
            <a:xfrm>
              <a:off x="3678713" y="3174017"/>
              <a:ext cx="185593" cy="35451"/>
            </a:xfrm>
            <a:custGeom>
              <a:rect b="b" l="l" r="r" t="t"/>
              <a:pathLst>
                <a:path extrusionOk="0" h="1331" w="6968">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3"/>
            <p:cNvSpPr/>
            <p:nvPr/>
          </p:nvSpPr>
          <p:spPr>
            <a:xfrm>
              <a:off x="3867662" y="3174017"/>
              <a:ext cx="114744" cy="35451"/>
            </a:xfrm>
            <a:custGeom>
              <a:rect b="b" l="l" r="r" t="t"/>
              <a:pathLst>
                <a:path extrusionOk="0" h="1331" w="4308">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3"/>
            <p:cNvSpPr/>
            <p:nvPr/>
          </p:nvSpPr>
          <p:spPr>
            <a:xfrm>
              <a:off x="3988265" y="3174017"/>
              <a:ext cx="111388" cy="35451"/>
            </a:xfrm>
            <a:custGeom>
              <a:rect b="b" l="l" r="r" t="t"/>
              <a:pathLst>
                <a:path extrusionOk="0" h="1331" w="4182">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3"/>
            <p:cNvSpPr/>
            <p:nvPr/>
          </p:nvSpPr>
          <p:spPr>
            <a:xfrm>
              <a:off x="4108043" y="3174017"/>
              <a:ext cx="109683" cy="35451"/>
            </a:xfrm>
            <a:custGeom>
              <a:rect b="b" l="l" r="r" t="t"/>
              <a:pathLst>
                <a:path extrusionOk="0" h="1331" w="4118">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3"/>
            <p:cNvSpPr/>
            <p:nvPr/>
          </p:nvSpPr>
          <p:spPr>
            <a:xfrm>
              <a:off x="4228673" y="3174017"/>
              <a:ext cx="107153" cy="35451"/>
            </a:xfrm>
            <a:custGeom>
              <a:rect b="b" l="l" r="r" t="t"/>
              <a:pathLst>
                <a:path extrusionOk="0" h="1331" w="4023">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3"/>
            <p:cNvSpPr/>
            <p:nvPr/>
          </p:nvSpPr>
          <p:spPr>
            <a:xfrm>
              <a:off x="4348450" y="3174017"/>
              <a:ext cx="105475" cy="35451"/>
            </a:xfrm>
            <a:custGeom>
              <a:rect b="b" l="l" r="r" t="t"/>
              <a:pathLst>
                <a:path extrusionOk="0" h="1331" w="396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3"/>
            <p:cNvSpPr/>
            <p:nvPr/>
          </p:nvSpPr>
          <p:spPr>
            <a:xfrm>
              <a:off x="4469080" y="3174017"/>
              <a:ext cx="102918" cy="35451"/>
            </a:xfrm>
            <a:custGeom>
              <a:rect b="b" l="l" r="r" t="t"/>
              <a:pathLst>
                <a:path extrusionOk="0" h="1331" w="3864">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3"/>
            <p:cNvSpPr/>
            <p:nvPr/>
          </p:nvSpPr>
          <p:spPr>
            <a:xfrm>
              <a:off x="4588858" y="3174017"/>
              <a:ext cx="103770" cy="35451"/>
            </a:xfrm>
            <a:custGeom>
              <a:rect b="b" l="l" r="r" t="t"/>
              <a:pathLst>
                <a:path extrusionOk="0" h="1331" w="3896">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3"/>
            <p:cNvSpPr/>
            <p:nvPr/>
          </p:nvSpPr>
          <p:spPr>
            <a:xfrm>
              <a:off x="4706931" y="3174017"/>
              <a:ext cx="105475" cy="35451"/>
            </a:xfrm>
            <a:custGeom>
              <a:rect b="b" l="l" r="r" t="t"/>
              <a:pathLst>
                <a:path extrusionOk="0" h="1331" w="396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3"/>
            <p:cNvSpPr/>
            <p:nvPr/>
          </p:nvSpPr>
          <p:spPr>
            <a:xfrm>
              <a:off x="4825030" y="3174017"/>
              <a:ext cx="108005" cy="35451"/>
            </a:xfrm>
            <a:custGeom>
              <a:rect b="b" l="l" r="r" t="t"/>
              <a:pathLst>
                <a:path extrusionOk="0" h="1331" w="4055">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3"/>
            <p:cNvSpPr/>
            <p:nvPr/>
          </p:nvSpPr>
          <p:spPr>
            <a:xfrm>
              <a:off x="4943130" y="3174017"/>
              <a:ext cx="109683" cy="35451"/>
            </a:xfrm>
            <a:custGeom>
              <a:rect b="b" l="l" r="r" t="t"/>
              <a:pathLst>
                <a:path extrusionOk="0" h="1331" w="4118">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3"/>
            <p:cNvSpPr/>
            <p:nvPr/>
          </p:nvSpPr>
          <p:spPr>
            <a:xfrm>
              <a:off x="5060377" y="3174017"/>
              <a:ext cx="113039" cy="35451"/>
            </a:xfrm>
            <a:custGeom>
              <a:rect b="b" l="l" r="r" t="t"/>
              <a:pathLst>
                <a:path extrusionOk="0" h="1331" w="4244">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3"/>
            <p:cNvSpPr/>
            <p:nvPr/>
          </p:nvSpPr>
          <p:spPr>
            <a:xfrm>
              <a:off x="5178450" y="3174017"/>
              <a:ext cx="286832" cy="35451"/>
            </a:xfrm>
            <a:custGeom>
              <a:rect b="b" l="l" r="r" t="t"/>
              <a:pathLst>
                <a:path extrusionOk="0" h="1331" w="10769">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3"/>
            <p:cNvSpPr/>
            <p:nvPr/>
          </p:nvSpPr>
          <p:spPr>
            <a:xfrm>
              <a:off x="3655940" y="3214502"/>
              <a:ext cx="293571" cy="35451"/>
            </a:xfrm>
            <a:custGeom>
              <a:rect b="b" l="l" r="r" t="t"/>
              <a:pathLst>
                <a:path extrusionOk="0" h="1331" w="11022">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3"/>
            <p:cNvSpPr/>
            <p:nvPr/>
          </p:nvSpPr>
          <p:spPr>
            <a:xfrm>
              <a:off x="3955371" y="3214502"/>
              <a:ext cx="114744" cy="35451"/>
            </a:xfrm>
            <a:custGeom>
              <a:rect b="b" l="l" r="r" t="t"/>
              <a:pathLst>
                <a:path extrusionOk="0" h="1331" w="4308">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3"/>
            <p:cNvSpPr/>
            <p:nvPr/>
          </p:nvSpPr>
          <p:spPr>
            <a:xfrm>
              <a:off x="4078531" y="3214502"/>
              <a:ext cx="113066" cy="35451"/>
            </a:xfrm>
            <a:custGeom>
              <a:rect b="b" l="l" r="r" t="t"/>
              <a:pathLst>
                <a:path extrusionOk="0" h="1331" w="4245">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3"/>
            <p:cNvSpPr/>
            <p:nvPr/>
          </p:nvSpPr>
          <p:spPr>
            <a:xfrm>
              <a:off x="4201691" y="3214502"/>
              <a:ext cx="110509" cy="35451"/>
            </a:xfrm>
            <a:custGeom>
              <a:rect b="b" l="l" r="r" t="t"/>
              <a:pathLst>
                <a:path extrusionOk="0" h="1331" w="4149">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3"/>
            <p:cNvSpPr/>
            <p:nvPr/>
          </p:nvSpPr>
          <p:spPr>
            <a:xfrm>
              <a:off x="4325677" y="3214502"/>
              <a:ext cx="108005" cy="35451"/>
            </a:xfrm>
            <a:custGeom>
              <a:rect b="b" l="l" r="r" t="t"/>
              <a:pathLst>
                <a:path extrusionOk="0" h="1331" w="4055">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3"/>
            <p:cNvSpPr/>
            <p:nvPr/>
          </p:nvSpPr>
          <p:spPr>
            <a:xfrm>
              <a:off x="4448838" y="3214502"/>
              <a:ext cx="106300" cy="35451"/>
            </a:xfrm>
            <a:custGeom>
              <a:rect b="b" l="l" r="r" t="t"/>
              <a:pathLst>
                <a:path extrusionOk="0" h="1331" w="3991">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3"/>
            <p:cNvSpPr/>
            <p:nvPr/>
          </p:nvSpPr>
          <p:spPr>
            <a:xfrm>
              <a:off x="4571971" y="3214502"/>
              <a:ext cx="105475" cy="35451"/>
            </a:xfrm>
            <a:custGeom>
              <a:rect b="b" l="l" r="r" t="t"/>
              <a:pathLst>
                <a:path extrusionOk="0" h="1331" w="396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3"/>
            <p:cNvSpPr/>
            <p:nvPr/>
          </p:nvSpPr>
          <p:spPr>
            <a:xfrm>
              <a:off x="4692601" y="3214502"/>
              <a:ext cx="108831" cy="35451"/>
            </a:xfrm>
            <a:custGeom>
              <a:rect b="b" l="l" r="r" t="t"/>
              <a:pathLst>
                <a:path extrusionOk="0" h="1331" w="4086">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3"/>
            <p:cNvSpPr/>
            <p:nvPr/>
          </p:nvSpPr>
          <p:spPr>
            <a:xfrm>
              <a:off x="4814057" y="3214502"/>
              <a:ext cx="110535" cy="35451"/>
            </a:xfrm>
            <a:custGeom>
              <a:rect b="b" l="l" r="r" t="t"/>
              <a:pathLst>
                <a:path extrusionOk="0" h="1331" w="415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3"/>
            <p:cNvSpPr/>
            <p:nvPr/>
          </p:nvSpPr>
          <p:spPr>
            <a:xfrm>
              <a:off x="4935539" y="3214502"/>
              <a:ext cx="112213" cy="35451"/>
            </a:xfrm>
            <a:custGeom>
              <a:rect b="b" l="l" r="r" t="t"/>
              <a:pathLst>
                <a:path extrusionOk="0" h="1331" w="4213">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3"/>
            <p:cNvSpPr/>
            <p:nvPr/>
          </p:nvSpPr>
          <p:spPr>
            <a:xfrm>
              <a:off x="5056142" y="3214502"/>
              <a:ext cx="114744" cy="35451"/>
            </a:xfrm>
            <a:custGeom>
              <a:rect b="b" l="l" r="r" t="t"/>
              <a:pathLst>
                <a:path extrusionOk="0" h="1331" w="4308">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3"/>
            <p:cNvSpPr/>
            <p:nvPr/>
          </p:nvSpPr>
          <p:spPr>
            <a:xfrm>
              <a:off x="5177624" y="3214502"/>
              <a:ext cx="310431" cy="35451"/>
            </a:xfrm>
            <a:custGeom>
              <a:rect b="b" l="l" r="r" t="t"/>
              <a:pathLst>
                <a:path extrusionOk="0" h="1331" w="11655">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3"/>
            <p:cNvSpPr/>
            <p:nvPr/>
          </p:nvSpPr>
          <p:spPr>
            <a:xfrm>
              <a:off x="3633167" y="3255839"/>
              <a:ext cx="123160" cy="35451"/>
            </a:xfrm>
            <a:custGeom>
              <a:rect b="b" l="l" r="r" t="t"/>
              <a:pathLst>
                <a:path extrusionOk="0" h="1331" w="4624">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3"/>
            <p:cNvSpPr/>
            <p:nvPr/>
          </p:nvSpPr>
          <p:spPr>
            <a:xfrm>
              <a:off x="3759684" y="3255839"/>
              <a:ext cx="120657" cy="35451"/>
            </a:xfrm>
            <a:custGeom>
              <a:rect b="b" l="l" r="r" t="t"/>
              <a:pathLst>
                <a:path extrusionOk="0" h="1331" w="453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3"/>
            <p:cNvSpPr/>
            <p:nvPr/>
          </p:nvSpPr>
          <p:spPr>
            <a:xfrm>
              <a:off x="3886200" y="3255839"/>
              <a:ext cx="118126" cy="35451"/>
            </a:xfrm>
            <a:custGeom>
              <a:rect b="b" l="l" r="r" t="t"/>
              <a:pathLst>
                <a:path extrusionOk="0" h="1331" w="4435">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3"/>
            <p:cNvSpPr/>
            <p:nvPr/>
          </p:nvSpPr>
          <p:spPr>
            <a:xfrm>
              <a:off x="4012743" y="3255839"/>
              <a:ext cx="186445" cy="35451"/>
            </a:xfrm>
            <a:custGeom>
              <a:rect b="b" l="l" r="r" t="t"/>
              <a:pathLst>
                <a:path extrusionOk="0" h="1331" w="700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3"/>
            <p:cNvSpPr/>
            <p:nvPr/>
          </p:nvSpPr>
          <p:spPr>
            <a:xfrm>
              <a:off x="4210960" y="3255839"/>
              <a:ext cx="722075" cy="35451"/>
            </a:xfrm>
            <a:custGeom>
              <a:rect b="b" l="l" r="r" t="t"/>
              <a:pathLst>
                <a:path extrusionOk="0" h="1331" w="2711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3"/>
            <p:cNvSpPr/>
            <p:nvPr/>
          </p:nvSpPr>
          <p:spPr>
            <a:xfrm>
              <a:off x="4944808" y="3255839"/>
              <a:ext cx="114744" cy="35451"/>
            </a:xfrm>
            <a:custGeom>
              <a:rect b="b" l="l" r="r" t="t"/>
              <a:pathLst>
                <a:path extrusionOk="0" h="1331" w="4308">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3"/>
            <p:cNvSpPr/>
            <p:nvPr/>
          </p:nvSpPr>
          <p:spPr>
            <a:xfrm>
              <a:off x="5068794" y="3255839"/>
              <a:ext cx="117274" cy="35451"/>
            </a:xfrm>
            <a:custGeom>
              <a:rect b="b" l="l" r="r" t="t"/>
              <a:pathLst>
                <a:path extrusionOk="0" h="1331" w="4403">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3"/>
            <p:cNvSpPr/>
            <p:nvPr/>
          </p:nvSpPr>
          <p:spPr>
            <a:xfrm>
              <a:off x="5192806" y="3255839"/>
              <a:ext cx="101240" cy="35451"/>
            </a:xfrm>
            <a:custGeom>
              <a:rect b="b" l="l" r="r" t="t"/>
              <a:pathLst>
                <a:path extrusionOk="0" h="1331" w="3801">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3"/>
            <p:cNvSpPr/>
            <p:nvPr/>
          </p:nvSpPr>
          <p:spPr>
            <a:xfrm>
              <a:off x="5405354" y="3255839"/>
              <a:ext cx="105475" cy="35451"/>
            </a:xfrm>
            <a:custGeom>
              <a:rect b="b" l="l" r="r" t="t"/>
              <a:pathLst>
                <a:path extrusionOk="0" h="1331" w="396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3"/>
            <p:cNvSpPr/>
            <p:nvPr/>
          </p:nvSpPr>
          <p:spPr>
            <a:xfrm>
              <a:off x="5299080" y="3255839"/>
              <a:ext cx="93649" cy="15209"/>
            </a:xfrm>
            <a:custGeom>
              <a:rect b="b" l="l" r="r" t="t"/>
              <a:pathLst>
                <a:path extrusionOk="0" h="571" w="3516">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3"/>
            <p:cNvSpPr/>
            <p:nvPr/>
          </p:nvSpPr>
          <p:spPr>
            <a:xfrm>
              <a:off x="5308349" y="3276082"/>
              <a:ext cx="94501" cy="15209"/>
            </a:xfrm>
            <a:custGeom>
              <a:rect b="b" l="l" r="r" t="t"/>
              <a:pathLst>
                <a:path extrusionOk="0" h="571" w="3548">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3"/>
            <p:cNvSpPr/>
            <p:nvPr/>
          </p:nvSpPr>
          <p:spPr>
            <a:xfrm>
              <a:off x="4178066" y="3308976"/>
              <a:ext cx="787863" cy="134986"/>
            </a:xfrm>
            <a:custGeom>
              <a:rect b="b" l="l" r="r" t="t"/>
              <a:pathLst>
                <a:path extrusionOk="0" h="5068" w="2958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3"/>
            <p:cNvSpPr/>
            <p:nvPr/>
          </p:nvSpPr>
          <p:spPr>
            <a:xfrm>
              <a:off x="3669418" y="1926460"/>
              <a:ext cx="1805134" cy="1008028"/>
            </a:xfrm>
            <a:custGeom>
              <a:rect b="b" l="l" r="r" t="t"/>
              <a:pathLst>
                <a:path extrusionOk="0" h="37846" w="67773">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43" name="Google Shape;1843;p23"/>
          <p:cNvPicPr preferRelativeResize="0"/>
          <p:nvPr/>
        </p:nvPicPr>
        <p:blipFill>
          <a:blip r:embed="rId4">
            <a:alphaModFix/>
          </a:blip>
          <a:stretch>
            <a:fillRect/>
          </a:stretch>
        </p:blipFill>
        <p:spPr>
          <a:xfrm>
            <a:off x="4151375" y="2058950"/>
            <a:ext cx="840050" cy="840050"/>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7" name="Shape 1847"/>
        <p:cNvGrpSpPr/>
        <p:nvPr/>
      </p:nvGrpSpPr>
      <p:grpSpPr>
        <a:xfrm>
          <a:off x="0" y="0"/>
          <a:ext cx="0" cy="0"/>
          <a:chOff x="0" y="0"/>
          <a:chExt cx="0" cy="0"/>
        </a:xfrm>
      </p:grpSpPr>
      <p:sp>
        <p:nvSpPr>
          <p:cNvPr id="1848" name="Google Shape;1848;p24"/>
          <p:cNvSpPr/>
          <p:nvPr/>
        </p:nvSpPr>
        <p:spPr>
          <a:xfrm>
            <a:off x="1038100" y="1788250"/>
            <a:ext cx="3011046" cy="1590617"/>
          </a:xfrm>
          <a:custGeom>
            <a:rect b="b" l="l" r="r" t="t"/>
            <a:pathLst>
              <a:path extrusionOk="0" fill="none" h="59032" w="52888">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cap="flat" cmpd="sng" w="10300">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4"/>
          <p:cNvSpPr txBox="1"/>
          <p:nvPr/>
        </p:nvSpPr>
        <p:spPr>
          <a:xfrm>
            <a:off x="1038088" y="1788252"/>
            <a:ext cx="15189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A66F"/>
                </a:solidFill>
                <a:latin typeface="Fira Sans Medium"/>
                <a:ea typeface="Fira Sans Medium"/>
                <a:cs typeface="Fira Sans Medium"/>
                <a:sym typeface="Fira Sans Medium"/>
              </a:rPr>
              <a:t>Utilisation</a:t>
            </a:r>
            <a:endParaRPr sz="1500">
              <a:solidFill>
                <a:srgbClr val="FFA66F"/>
              </a:solidFill>
              <a:latin typeface="Fira Sans Medium"/>
              <a:ea typeface="Fira Sans Medium"/>
              <a:cs typeface="Fira Sans Medium"/>
              <a:sym typeface="Fira Sans Medium"/>
            </a:endParaRPr>
          </a:p>
        </p:txBody>
      </p:sp>
      <p:sp>
        <p:nvSpPr>
          <p:cNvPr id="1850" name="Google Shape;1850;p24"/>
          <p:cNvSpPr txBox="1"/>
          <p:nvPr/>
        </p:nvSpPr>
        <p:spPr>
          <a:xfrm>
            <a:off x="1038100" y="2269500"/>
            <a:ext cx="3011100" cy="90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highlight>
                  <a:srgbClr val="FFFFFF"/>
                </a:highlight>
              </a:rPr>
              <a:t>GitHub</a:t>
            </a:r>
            <a:r>
              <a:rPr lang="en" sz="1200">
                <a:solidFill>
                  <a:schemeClr val="accent2"/>
                </a:solidFill>
                <a:highlight>
                  <a:srgbClr val="FFFFFF"/>
                </a:highlight>
              </a:rPr>
              <a:t> est un site de partage de code, sur lequel on peut publier des projets dont le code est géré avec le système de gestion de version Git</a:t>
            </a:r>
            <a:r>
              <a:rPr b="1" lang="en" sz="1200">
                <a:solidFill>
                  <a:schemeClr val="accent2"/>
                </a:solidFill>
                <a:highlight>
                  <a:srgbClr val="FFFFFF"/>
                </a:highlight>
              </a:rPr>
              <a:t>.</a:t>
            </a:r>
            <a:endParaRPr sz="1200">
              <a:latin typeface="Fira Sans"/>
              <a:ea typeface="Fira Sans"/>
              <a:cs typeface="Fira Sans"/>
              <a:sym typeface="Fira Sans"/>
            </a:endParaRPr>
          </a:p>
        </p:txBody>
      </p:sp>
      <p:sp>
        <p:nvSpPr>
          <p:cNvPr id="1851" name="Google Shape;1851;p24"/>
          <p:cNvSpPr txBox="1"/>
          <p:nvPr/>
        </p:nvSpPr>
        <p:spPr>
          <a:xfrm>
            <a:off x="753025"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Medium"/>
                <a:ea typeface="Fira Sans Medium"/>
                <a:cs typeface="Fira Sans Medium"/>
                <a:sym typeface="Fira Sans Medium"/>
              </a:rPr>
              <a:t>Utilisation/Prix</a:t>
            </a:r>
            <a:endParaRPr sz="2800">
              <a:latin typeface="Fira Sans Medium"/>
              <a:ea typeface="Fira Sans Medium"/>
              <a:cs typeface="Fira Sans Medium"/>
              <a:sym typeface="Fira Sans Medium"/>
            </a:endParaRPr>
          </a:p>
        </p:txBody>
      </p:sp>
      <p:pic>
        <p:nvPicPr>
          <p:cNvPr id="1852" name="Google Shape;1852;p24"/>
          <p:cNvPicPr preferRelativeResize="0"/>
          <p:nvPr/>
        </p:nvPicPr>
        <p:blipFill>
          <a:blip r:embed="rId3">
            <a:alphaModFix/>
          </a:blip>
          <a:stretch>
            <a:fillRect/>
          </a:stretch>
        </p:blipFill>
        <p:spPr>
          <a:xfrm>
            <a:off x="4239831" y="1722425"/>
            <a:ext cx="4543425" cy="2362200"/>
          </a:xfrm>
          <a:prstGeom prst="rect">
            <a:avLst/>
          </a:prstGeom>
          <a:noFill/>
          <a:ln>
            <a:noFill/>
          </a:ln>
        </p:spPr>
      </p:pic>
      <p:grpSp>
        <p:nvGrpSpPr>
          <p:cNvPr id="1853" name="Google Shape;1853;p24"/>
          <p:cNvGrpSpPr/>
          <p:nvPr/>
        </p:nvGrpSpPr>
        <p:grpSpPr>
          <a:xfrm>
            <a:off x="1297001" y="411471"/>
            <a:ext cx="1028438" cy="1111795"/>
            <a:chOff x="643984" y="1201022"/>
            <a:chExt cx="1312620" cy="1419011"/>
          </a:xfrm>
        </p:grpSpPr>
        <p:sp>
          <p:nvSpPr>
            <p:cNvPr id="1854" name="Google Shape;1854;p24"/>
            <p:cNvSpPr/>
            <p:nvPr/>
          </p:nvSpPr>
          <p:spPr>
            <a:xfrm>
              <a:off x="1135323" y="2249445"/>
              <a:ext cx="334013" cy="370588"/>
            </a:xfrm>
            <a:custGeom>
              <a:rect b="b" l="l" r="r" t="t"/>
              <a:pathLst>
                <a:path extrusionOk="0" h="11561" w="10420">
                  <a:moveTo>
                    <a:pt x="0" y="1"/>
                  </a:moveTo>
                  <a:lnTo>
                    <a:pt x="5226" y="11560"/>
                  </a:lnTo>
                  <a:lnTo>
                    <a:pt x="10419"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4"/>
            <p:cNvSpPr/>
            <p:nvPr/>
          </p:nvSpPr>
          <p:spPr>
            <a:xfrm>
              <a:off x="643984" y="1201022"/>
              <a:ext cx="1307556" cy="1152826"/>
            </a:xfrm>
            <a:custGeom>
              <a:rect b="b" l="l" r="r" t="t"/>
              <a:pathLst>
                <a:path extrusionOk="0" h="35964" w="40791">
                  <a:moveTo>
                    <a:pt x="20535" y="1"/>
                  </a:moveTo>
                  <a:cubicBezTo>
                    <a:pt x="14951" y="1"/>
                    <a:pt x="9434" y="2456"/>
                    <a:pt x="5796" y="7119"/>
                  </a:cubicBezTo>
                  <a:cubicBezTo>
                    <a:pt x="1" y="14530"/>
                    <a:pt x="1046" y="24917"/>
                    <a:pt x="7918" y="31124"/>
                  </a:cubicBezTo>
                  <a:cubicBezTo>
                    <a:pt x="8393" y="31536"/>
                    <a:pt x="8868" y="31948"/>
                    <a:pt x="9375" y="32296"/>
                  </a:cubicBezTo>
                  <a:cubicBezTo>
                    <a:pt x="12719" y="34769"/>
                    <a:pt x="16646" y="35963"/>
                    <a:pt x="20541" y="35963"/>
                  </a:cubicBezTo>
                  <a:cubicBezTo>
                    <a:pt x="26125" y="35963"/>
                    <a:pt x="31642" y="33508"/>
                    <a:pt x="35280" y="28844"/>
                  </a:cubicBezTo>
                  <a:cubicBezTo>
                    <a:pt x="40790" y="21782"/>
                    <a:pt x="40094" y="11996"/>
                    <a:pt x="34076" y="5726"/>
                  </a:cubicBezTo>
                  <a:cubicBezTo>
                    <a:pt x="33348" y="4966"/>
                    <a:pt x="32588" y="4301"/>
                    <a:pt x="31701" y="3668"/>
                  </a:cubicBezTo>
                  <a:cubicBezTo>
                    <a:pt x="28357" y="1195"/>
                    <a:pt x="24430" y="1"/>
                    <a:pt x="20535"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4"/>
            <p:cNvSpPr/>
            <p:nvPr/>
          </p:nvSpPr>
          <p:spPr>
            <a:xfrm>
              <a:off x="902861" y="1384569"/>
              <a:ext cx="1053744" cy="969279"/>
            </a:xfrm>
            <a:custGeom>
              <a:rect b="b" l="l" r="r" t="t"/>
              <a:pathLst>
                <a:path extrusionOk="0" h="30238" w="32873">
                  <a:moveTo>
                    <a:pt x="26159" y="0"/>
                  </a:moveTo>
                  <a:lnTo>
                    <a:pt x="17196" y="8709"/>
                  </a:lnTo>
                  <a:lnTo>
                    <a:pt x="8772" y="16880"/>
                  </a:lnTo>
                  <a:lnTo>
                    <a:pt x="0" y="25398"/>
                  </a:lnTo>
                  <a:cubicBezTo>
                    <a:pt x="444" y="25810"/>
                    <a:pt x="919" y="26222"/>
                    <a:pt x="1425" y="26570"/>
                  </a:cubicBezTo>
                  <a:cubicBezTo>
                    <a:pt x="4770" y="29043"/>
                    <a:pt x="8702" y="30237"/>
                    <a:pt x="12603" y="30237"/>
                  </a:cubicBezTo>
                  <a:cubicBezTo>
                    <a:pt x="18196" y="30237"/>
                    <a:pt x="23724" y="27782"/>
                    <a:pt x="27362" y="23118"/>
                  </a:cubicBezTo>
                  <a:cubicBezTo>
                    <a:pt x="32873" y="16056"/>
                    <a:pt x="32176" y="6270"/>
                    <a:pt x="26159"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4"/>
            <p:cNvSpPr/>
            <p:nvPr/>
          </p:nvSpPr>
          <p:spPr>
            <a:xfrm>
              <a:off x="933313" y="1436018"/>
              <a:ext cx="712647" cy="662513"/>
            </a:xfrm>
            <a:custGeom>
              <a:rect b="b" l="l" r="r" t="t"/>
              <a:pathLst>
                <a:path extrusionOk="0" h="20668" w="22232">
                  <a:moveTo>
                    <a:pt x="11090" y="1"/>
                  </a:moveTo>
                  <a:cubicBezTo>
                    <a:pt x="6114" y="1"/>
                    <a:pt x="1745" y="3613"/>
                    <a:pt x="919" y="8687"/>
                  </a:cubicBezTo>
                  <a:cubicBezTo>
                    <a:pt x="0" y="14324"/>
                    <a:pt x="3832" y="19613"/>
                    <a:pt x="9469" y="20532"/>
                  </a:cubicBezTo>
                  <a:cubicBezTo>
                    <a:pt x="10032" y="20623"/>
                    <a:pt x="10591" y="20668"/>
                    <a:pt x="11142" y="20668"/>
                  </a:cubicBezTo>
                  <a:cubicBezTo>
                    <a:pt x="16118" y="20668"/>
                    <a:pt x="20487" y="17059"/>
                    <a:pt x="21314" y="12013"/>
                  </a:cubicBezTo>
                  <a:cubicBezTo>
                    <a:pt x="22232" y="6376"/>
                    <a:pt x="18400" y="1055"/>
                    <a:pt x="12763" y="137"/>
                  </a:cubicBezTo>
                  <a:cubicBezTo>
                    <a:pt x="12201" y="45"/>
                    <a:pt x="11642" y="1"/>
                    <a:pt x="110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4"/>
            <p:cNvSpPr/>
            <p:nvPr/>
          </p:nvSpPr>
          <p:spPr>
            <a:xfrm>
              <a:off x="1154621" y="1737719"/>
              <a:ext cx="270063" cy="231597"/>
            </a:xfrm>
            <a:custGeom>
              <a:rect b="b" l="l" r="r" t="t"/>
              <a:pathLst>
                <a:path extrusionOk="0" h="7225" w="8425">
                  <a:moveTo>
                    <a:pt x="486" y="1"/>
                  </a:moveTo>
                  <a:cubicBezTo>
                    <a:pt x="472" y="1"/>
                    <a:pt x="458" y="2"/>
                    <a:pt x="443" y="4"/>
                  </a:cubicBezTo>
                  <a:cubicBezTo>
                    <a:pt x="190" y="35"/>
                    <a:pt x="0" y="225"/>
                    <a:pt x="0" y="479"/>
                  </a:cubicBezTo>
                  <a:cubicBezTo>
                    <a:pt x="127" y="2569"/>
                    <a:pt x="1742" y="4216"/>
                    <a:pt x="3769" y="4437"/>
                  </a:cubicBezTo>
                  <a:lnTo>
                    <a:pt x="3769" y="6781"/>
                  </a:lnTo>
                  <a:cubicBezTo>
                    <a:pt x="3769" y="7003"/>
                    <a:pt x="3959" y="7224"/>
                    <a:pt x="4212" y="7224"/>
                  </a:cubicBezTo>
                  <a:cubicBezTo>
                    <a:pt x="4465" y="7224"/>
                    <a:pt x="4655" y="7003"/>
                    <a:pt x="4655" y="6781"/>
                  </a:cubicBezTo>
                  <a:lnTo>
                    <a:pt x="4655" y="4437"/>
                  </a:lnTo>
                  <a:cubicBezTo>
                    <a:pt x="6682" y="4216"/>
                    <a:pt x="8297" y="2569"/>
                    <a:pt x="8424" y="479"/>
                  </a:cubicBezTo>
                  <a:cubicBezTo>
                    <a:pt x="8424" y="225"/>
                    <a:pt x="8234" y="35"/>
                    <a:pt x="7981" y="4"/>
                  </a:cubicBezTo>
                  <a:cubicBezTo>
                    <a:pt x="7966" y="2"/>
                    <a:pt x="7952" y="1"/>
                    <a:pt x="7938" y="1"/>
                  </a:cubicBezTo>
                  <a:cubicBezTo>
                    <a:pt x="7731" y="1"/>
                    <a:pt x="7535" y="210"/>
                    <a:pt x="7506" y="447"/>
                  </a:cubicBezTo>
                  <a:cubicBezTo>
                    <a:pt x="7411" y="2189"/>
                    <a:pt x="5986" y="3582"/>
                    <a:pt x="4212" y="3582"/>
                  </a:cubicBezTo>
                  <a:cubicBezTo>
                    <a:pt x="2470" y="3582"/>
                    <a:pt x="1013" y="2189"/>
                    <a:pt x="918" y="447"/>
                  </a:cubicBezTo>
                  <a:cubicBezTo>
                    <a:pt x="889" y="210"/>
                    <a:pt x="693" y="1"/>
                    <a:pt x="486"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4"/>
            <p:cNvSpPr/>
            <p:nvPr/>
          </p:nvSpPr>
          <p:spPr>
            <a:xfrm>
              <a:off x="1207383" y="1566257"/>
              <a:ext cx="165500" cy="261953"/>
            </a:xfrm>
            <a:custGeom>
              <a:rect b="b" l="l" r="r" t="t"/>
              <a:pathLst>
                <a:path extrusionOk="0" h="8172" w="5163">
                  <a:moveTo>
                    <a:pt x="2566" y="887"/>
                  </a:moveTo>
                  <a:cubicBezTo>
                    <a:pt x="3009" y="887"/>
                    <a:pt x="3421" y="1078"/>
                    <a:pt x="3769" y="1394"/>
                  </a:cubicBezTo>
                  <a:cubicBezTo>
                    <a:pt x="4055" y="1711"/>
                    <a:pt x="4245" y="2123"/>
                    <a:pt x="4245" y="2566"/>
                  </a:cubicBezTo>
                  <a:lnTo>
                    <a:pt x="4245" y="5606"/>
                  </a:lnTo>
                  <a:cubicBezTo>
                    <a:pt x="4245" y="5669"/>
                    <a:pt x="4245" y="5701"/>
                    <a:pt x="4245" y="5765"/>
                  </a:cubicBezTo>
                  <a:cubicBezTo>
                    <a:pt x="4150" y="6620"/>
                    <a:pt x="3453" y="7285"/>
                    <a:pt x="2566" y="7285"/>
                  </a:cubicBezTo>
                  <a:cubicBezTo>
                    <a:pt x="1711" y="7285"/>
                    <a:pt x="983" y="6620"/>
                    <a:pt x="919" y="5765"/>
                  </a:cubicBezTo>
                  <a:cubicBezTo>
                    <a:pt x="919" y="5701"/>
                    <a:pt x="888" y="5669"/>
                    <a:pt x="888" y="5606"/>
                  </a:cubicBezTo>
                  <a:lnTo>
                    <a:pt x="888" y="2566"/>
                  </a:lnTo>
                  <a:cubicBezTo>
                    <a:pt x="888" y="1648"/>
                    <a:pt x="1648" y="887"/>
                    <a:pt x="2566" y="887"/>
                  </a:cubicBezTo>
                  <a:close/>
                  <a:moveTo>
                    <a:pt x="2566" y="1"/>
                  </a:moveTo>
                  <a:cubicBezTo>
                    <a:pt x="1141" y="1"/>
                    <a:pt x="1" y="1141"/>
                    <a:pt x="1" y="2566"/>
                  </a:cubicBezTo>
                  <a:lnTo>
                    <a:pt x="1" y="5606"/>
                  </a:lnTo>
                  <a:cubicBezTo>
                    <a:pt x="1" y="5669"/>
                    <a:pt x="1" y="5733"/>
                    <a:pt x="1" y="5860"/>
                  </a:cubicBezTo>
                  <a:cubicBezTo>
                    <a:pt x="128" y="7190"/>
                    <a:pt x="1236" y="8171"/>
                    <a:pt x="2566" y="8171"/>
                  </a:cubicBezTo>
                  <a:cubicBezTo>
                    <a:pt x="3896" y="8171"/>
                    <a:pt x="5005" y="7190"/>
                    <a:pt x="5131" y="5828"/>
                  </a:cubicBezTo>
                  <a:cubicBezTo>
                    <a:pt x="5131" y="5765"/>
                    <a:pt x="5163" y="5669"/>
                    <a:pt x="5163" y="5606"/>
                  </a:cubicBezTo>
                  <a:lnTo>
                    <a:pt x="5163" y="2566"/>
                  </a:lnTo>
                  <a:cubicBezTo>
                    <a:pt x="5163" y="1901"/>
                    <a:pt x="4878" y="1236"/>
                    <a:pt x="4403" y="729"/>
                  </a:cubicBezTo>
                  <a:cubicBezTo>
                    <a:pt x="3896" y="254"/>
                    <a:pt x="3263" y="1"/>
                    <a:pt x="2566"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0" name="Google Shape;1860;p24"/>
          <p:cNvSpPr/>
          <p:nvPr/>
        </p:nvSpPr>
        <p:spPr>
          <a:xfrm>
            <a:off x="1648025" y="671675"/>
            <a:ext cx="299100" cy="3633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nvGrpSpPr>
          <p:cNvPr id="1861" name="Google Shape;1861;p24"/>
          <p:cNvGrpSpPr/>
          <p:nvPr/>
        </p:nvGrpSpPr>
        <p:grpSpPr>
          <a:xfrm>
            <a:off x="1602688" y="668122"/>
            <a:ext cx="417103" cy="363293"/>
            <a:chOff x="680166" y="3325504"/>
            <a:chExt cx="964622" cy="840179"/>
          </a:xfrm>
        </p:grpSpPr>
        <p:sp>
          <p:nvSpPr>
            <p:cNvPr id="1862" name="Google Shape;1862;p24"/>
            <p:cNvSpPr/>
            <p:nvPr/>
          </p:nvSpPr>
          <p:spPr>
            <a:xfrm>
              <a:off x="1065189" y="3325504"/>
              <a:ext cx="579599" cy="579599"/>
            </a:xfrm>
            <a:custGeom>
              <a:rect b="b" l="l" r="r" t="t"/>
              <a:pathLst>
                <a:path extrusionOk="0" h="17545" w="17545">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4"/>
            <p:cNvSpPr/>
            <p:nvPr/>
          </p:nvSpPr>
          <p:spPr>
            <a:xfrm>
              <a:off x="1118540" y="3379912"/>
              <a:ext cx="472896" cy="471839"/>
            </a:xfrm>
            <a:custGeom>
              <a:rect b="b" l="l" r="r" t="t"/>
              <a:pathLst>
                <a:path extrusionOk="0" h="14283" w="14315">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4"/>
            <p:cNvSpPr/>
            <p:nvPr/>
          </p:nvSpPr>
          <p:spPr>
            <a:xfrm>
              <a:off x="771210" y="3734543"/>
              <a:ext cx="418487" cy="351823"/>
            </a:xfrm>
            <a:custGeom>
              <a:rect b="b" l="l" r="r" t="t"/>
              <a:pathLst>
                <a:path extrusionOk="0" h="10650" w="12668">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4"/>
            <p:cNvSpPr/>
            <p:nvPr/>
          </p:nvSpPr>
          <p:spPr>
            <a:xfrm>
              <a:off x="680166" y="3780165"/>
              <a:ext cx="397609" cy="346735"/>
            </a:xfrm>
            <a:custGeom>
              <a:rect b="b" l="l" r="r" t="t"/>
              <a:pathLst>
                <a:path extrusionOk="0" h="10496" w="12036">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4"/>
            <p:cNvSpPr/>
            <p:nvPr/>
          </p:nvSpPr>
          <p:spPr>
            <a:xfrm>
              <a:off x="705306" y="3837084"/>
              <a:ext cx="419544" cy="328599"/>
            </a:xfrm>
            <a:custGeom>
              <a:rect b="b" l="l" r="r" t="t"/>
              <a:pathLst>
                <a:path extrusionOk="0" h="9947" w="1270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7" name="Google Shape;1867;p24"/>
          <p:cNvGrpSpPr/>
          <p:nvPr/>
        </p:nvGrpSpPr>
        <p:grpSpPr>
          <a:xfrm>
            <a:off x="6809095" y="411471"/>
            <a:ext cx="987877" cy="1111795"/>
            <a:chOff x="2870204" y="1201022"/>
            <a:chExt cx="1260851" cy="1419011"/>
          </a:xfrm>
        </p:grpSpPr>
        <p:sp>
          <p:nvSpPr>
            <p:cNvPr id="1868" name="Google Shape;1868;p24"/>
            <p:cNvSpPr/>
            <p:nvPr/>
          </p:nvSpPr>
          <p:spPr>
            <a:xfrm>
              <a:off x="3323975" y="2249445"/>
              <a:ext cx="334013" cy="370588"/>
            </a:xfrm>
            <a:custGeom>
              <a:rect b="b" l="l" r="r" t="t"/>
              <a:pathLst>
                <a:path extrusionOk="0" h="11561" w="10420">
                  <a:moveTo>
                    <a:pt x="1" y="1"/>
                  </a:moveTo>
                  <a:lnTo>
                    <a:pt x="5226" y="11560"/>
                  </a:lnTo>
                  <a:lnTo>
                    <a:pt x="1042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4"/>
            <p:cNvSpPr/>
            <p:nvPr/>
          </p:nvSpPr>
          <p:spPr>
            <a:xfrm>
              <a:off x="2870204" y="1201022"/>
              <a:ext cx="1260851" cy="1152826"/>
            </a:xfrm>
            <a:custGeom>
              <a:rect b="b" l="l" r="r" t="t"/>
              <a:pathLst>
                <a:path extrusionOk="0" h="35964" w="39334">
                  <a:moveTo>
                    <a:pt x="19110" y="1"/>
                  </a:moveTo>
                  <a:cubicBezTo>
                    <a:pt x="13526" y="1"/>
                    <a:pt x="8009" y="2456"/>
                    <a:pt x="4371" y="7119"/>
                  </a:cubicBezTo>
                  <a:cubicBezTo>
                    <a:pt x="2693" y="9241"/>
                    <a:pt x="1616" y="11616"/>
                    <a:pt x="1046" y="14055"/>
                  </a:cubicBezTo>
                  <a:cubicBezTo>
                    <a:pt x="1" y="18584"/>
                    <a:pt x="824" y="23334"/>
                    <a:pt x="3294" y="27324"/>
                  </a:cubicBezTo>
                  <a:cubicBezTo>
                    <a:pt x="4181" y="28749"/>
                    <a:pt x="5290" y="30079"/>
                    <a:pt x="6620" y="31251"/>
                  </a:cubicBezTo>
                  <a:cubicBezTo>
                    <a:pt x="7031" y="31600"/>
                    <a:pt x="7475" y="31980"/>
                    <a:pt x="7918" y="32296"/>
                  </a:cubicBezTo>
                  <a:cubicBezTo>
                    <a:pt x="11262" y="34769"/>
                    <a:pt x="15195" y="35963"/>
                    <a:pt x="19096" y="35963"/>
                  </a:cubicBezTo>
                  <a:cubicBezTo>
                    <a:pt x="24689" y="35963"/>
                    <a:pt x="30217" y="33508"/>
                    <a:pt x="33855" y="28844"/>
                  </a:cubicBezTo>
                  <a:cubicBezTo>
                    <a:pt x="39334" y="21814"/>
                    <a:pt x="38669" y="12123"/>
                    <a:pt x="32747" y="5853"/>
                  </a:cubicBezTo>
                  <a:cubicBezTo>
                    <a:pt x="32018" y="5061"/>
                    <a:pt x="31195" y="4333"/>
                    <a:pt x="30276" y="3668"/>
                  </a:cubicBezTo>
                  <a:cubicBezTo>
                    <a:pt x="26932" y="1195"/>
                    <a:pt x="23005" y="1"/>
                    <a:pt x="1911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4"/>
            <p:cNvSpPr/>
            <p:nvPr/>
          </p:nvSpPr>
          <p:spPr>
            <a:xfrm>
              <a:off x="3082376" y="1388608"/>
              <a:ext cx="1048679" cy="965240"/>
            </a:xfrm>
            <a:custGeom>
              <a:rect b="b" l="l" r="r" t="t"/>
              <a:pathLst>
                <a:path extrusionOk="0" h="30112" w="32715">
                  <a:moveTo>
                    <a:pt x="26128" y="1"/>
                  </a:moveTo>
                  <a:lnTo>
                    <a:pt x="18685" y="7221"/>
                  </a:lnTo>
                  <a:lnTo>
                    <a:pt x="9216" y="16437"/>
                  </a:lnTo>
                  <a:lnTo>
                    <a:pt x="1" y="25399"/>
                  </a:lnTo>
                  <a:cubicBezTo>
                    <a:pt x="412" y="25748"/>
                    <a:pt x="856" y="26128"/>
                    <a:pt x="1299" y="26444"/>
                  </a:cubicBezTo>
                  <a:cubicBezTo>
                    <a:pt x="4643" y="28917"/>
                    <a:pt x="8571" y="30111"/>
                    <a:pt x="12466" y="30111"/>
                  </a:cubicBezTo>
                  <a:cubicBezTo>
                    <a:pt x="18049" y="30111"/>
                    <a:pt x="23566" y="27656"/>
                    <a:pt x="27204" y="22992"/>
                  </a:cubicBezTo>
                  <a:cubicBezTo>
                    <a:pt x="32715" y="15962"/>
                    <a:pt x="32050" y="6271"/>
                    <a:pt x="26128"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4"/>
            <p:cNvSpPr/>
            <p:nvPr/>
          </p:nvSpPr>
          <p:spPr>
            <a:xfrm>
              <a:off x="3147352" y="1440377"/>
              <a:ext cx="662929" cy="662929"/>
            </a:xfrm>
            <a:custGeom>
              <a:rect b="b" l="l" r="r" t="t"/>
              <a:pathLst>
                <a:path extrusionOk="0" h="20681" w="20681">
                  <a:moveTo>
                    <a:pt x="10325" y="1"/>
                  </a:moveTo>
                  <a:cubicBezTo>
                    <a:pt x="4624" y="1"/>
                    <a:pt x="0" y="4624"/>
                    <a:pt x="0" y="10357"/>
                  </a:cubicBezTo>
                  <a:cubicBezTo>
                    <a:pt x="0" y="16057"/>
                    <a:pt x="4624" y="20681"/>
                    <a:pt x="10325" y="20681"/>
                  </a:cubicBezTo>
                  <a:cubicBezTo>
                    <a:pt x="16025" y="20681"/>
                    <a:pt x="20680" y="16057"/>
                    <a:pt x="20680" y="10357"/>
                  </a:cubicBezTo>
                  <a:cubicBezTo>
                    <a:pt x="20680" y="4624"/>
                    <a:pt x="16025" y="1"/>
                    <a:pt x="103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4"/>
            <p:cNvSpPr/>
            <p:nvPr/>
          </p:nvSpPr>
          <p:spPr>
            <a:xfrm>
              <a:off x="3276277" y="1668801"/>
              <a:ext cx="405079" cy="206114"/>
            </a:xfrm>
            <a:custGeom>
              <a:rect b="b" l="l" r="r" t="t"/>
              <a:pathLst>
                <a:path extrusionOk="0" h="6430" w="12637">
                  <a:moveTo>
                    <a:pt x="11718" y="2154"/>
                  </a:moveTo>
                  <a:lnTo>
                    <a:pt x="11718" y="4307"/>
                  </a:lnTo>
                  <a:lnTo>
                    <a:pt x="11021" y="4307"/>
                  </a:lnTo>
                  <a:lnTo>
                    <a:pt x="11021" y="2154"/>
                  </a:lnTo>
                  <a:close/>
                  <a:moveTo>
                    <a:pt x="10135" y="919"/>
                  </a:moveTo>
                  <a:lnTo>
                    <a:pt x="10135" y="1679"/>
                  </a:lnTo>
                  <a:lnTo>
                    <a:pt x="10135" y="4751"/>
                  </a:lnTo>
                  <a:lnTo>
                    <a:pt x="10135" y="5511"/>
                  </a:lnTo>
                  <a:lnTo>
                    <a:pt x="887" y="5511"/>
                  </a:lnTo>
                  <a:lnTo>
                    <a:pt x="887" y="919"/>
                  </a:lnTo>
                  <a:close/>
                  <a:moveTo>
                    <a:pt x="444" y="0"/>
                  </a:moveTo>
                  <a:cubicBezTo>
                    <a:pt x="190" y="0"/>
                    <a:pt x="0" y="222"/>
                    <a:pt x="0" y="475"/>
                  </a:cubicBezTo>
                  <a:lnTo>
                    <a:pt x="0" y="5954"/>
                  </a:lnTo>
                  <a:cubicBezTo>
                    <a:pt x="0" y="6207"/>
                    <a:pt x="190" y="6429"/>
                    <a:pt x="444" y="6429"/>
                  </a:cubicBezTo>
                  <a:lnTo>
                    <a:pt x="10578" y="6429"/>
                  </a:lnTo>
                  <a:cubicBezTo>
                    <a:pt x="10831" y="6429"/>
                    <a:pt x="11021" y="6207"/>
                    <a:pt x="11021" y="5954"/>
                  </a:cubicBezTo>
                  <a:lnTo>
                    <a:pt x="11021" y="5194"/>
                  </a:lnTo>
                  <a:lnTo>
                    <a:pt x="12193" y="5194"/>
                  </a:lnTo>
                  <a:cubicBezTo>
                    <a:pt x="12415" y="5194"/>
                    <a:pt x="12636" y="5004"/>
                    <a:pt x="12636" y="4751"/>
                  </a:cubicBezTo>
                  <a:lnTo>
                    <a:pt x="12636" y="1679"/>
                  </a:lnTo>
                  <a:cubicBezTo>
                    <a:pt x="12636" y="1425"/>
                    <a:pt x="12415" y="1235"/>
                    <a:pt x="12193" y="1235"/>
                  </a:cubicBezTo>
                  <a:lnTo>
                    <a:pt x="11021" y="1235"/>
                  </a:lnTo>
                  <a:lnTo>
                    <a:pt x="11021" y="475"/>
                  </a:lnTo>
                  <a:cubicBezTo>
                    <a:pt x="11021" y="222"/>
                    <a:pt x="10831" y="0"/>
                    <a:pt x="10578"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4"/>
            <p:cNvSpPr/>
            <p:nvPr/>
          </p:nvSpPr>
          <p:spPr>
            <a:xfrm>
              <a:off x="3318910" y="1708389"/>
              <a:ext cx="37601" cy="126938"/>
            </a:xfrm>
            <a:custGeom>
              <a:rect b="b" l="l" r="r" t="t"/>
              <a:pathLst>
                <a:path extrusionOk="0" h="3960" w="1173">
                  <a:moveTo>
                    <a:pt x="1" y="0"/>
                  </a:moveTo>
                  <a:lnTo>
                    <a:pt x="1" y="3959"/>
                  </a:lnTo>
                  <a:lnTo>
                    <a:pt x="1172" y="3959"/>
                  </a:lnTo>
                  <a:lnTo>
                    <a:pt x="1172"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4"/>
            <p:cNvSpPr/>
            <p:nvPr/>
          </p:nvSpPr>
          <p:spPr>
            <a:xfrm>
              <a:off x="3373724" y="1708389"/>
              <a:ext cx="37601" cy="126938"/>
            </a:xfrm>
            <a:custGeom>
              <a:rect b="b" l="l" r="r" t="t"/>
              <a:pathLst>
                <a:path extrusionOk="0" h="3960" w="1173">
                  <a:moveTo>
                    <a:pt x="1" y="0"/>
                  </a:moveTo>
                  <a:lnTo>
                    <a:pt x="1" y="3959"/>
                  </a:lnTo>
                  <a:lnTo>
                    <a:pt x="1172" y="3959"/>
                  </a:lnTo>
                  <a:lnTo>
                    <a:pt x="1172"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4"/>
            <p:cNvSpPr/>
            <p:nvPr/>
          </p:nvSpPr>
          <p:spPr>
            <a:xfrm>
              <a:off x="3428538" y="1708389"/>
              <a:ext cx="37601" cy="126938"/>
            </a:xfrm>
            <a:custGeom>
              <a:rect b="b" l="l" r="r" t="t"/>
              <a:pathLst>
                <a:path extrusionOk="0" h="3960" w="1173">
                  <a:moveTo>
                    <a:pt x="1" y="0"/>
                  </a:moveTo>
                  <a:lnTo>
                    <a:pt x="1" y="3959"/>
                  </a:lnTo>
                  <a:lnTo>
                    <a:pt x="1173" y="3959"/>
                  </a:lnTo>
                  <a:lnTo>
                    <a:pt x="1173"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6" name="Google Shape;1876;p24"/>
          <p:cNvSpPr/>
          <p:nvPr/>
        </p:nvSpPr>
        <p:spPr>
          <a:xfrm>
            <a:off x="7071438" y="707275"/>
            <a:ext cx="463200" cy="2850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7" name="Google Shape;1877;p24"/>
          <p:cNvGrpSpPr/>
          <p:nvPr/>
        </p:nvGrpSpPr>
        <p:grpSpPr>
          <a:xfrm>
            <a:off x="7060859" y="634395"/>
            <a:ext cx="437802" cy="437847"/>
            <a:chOff x="3811975" y="3326575"/>
            <a:chExt cx="247025" cy="247050"/>
          </a:xfrm>
        </p:grpSpPr>
        <p:sp>
          <p:nvSpPr>
            <p:cNvPr id="1878" name="Google Shape;1878;p24"/>
            <p:cNvSpPr/>
            <p:nvPr/>
          </p:nvSpPr>
          <p:spPr>
            <a:xfrm>
              <a:off x="3811975" y="3326575"/>
              <a:ext cx="247025" cy="247050"/>
            </a:xfrm>
            <a:custGeom>
              <a:rect b="b" l="l" r="r" t="t"/>
              <a:pathLst>
                <a:path extrusionOk="0" h="9882" w="9881">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4"/>
            <p:cNvSpPr/>
            <p:nvPr/>
          </p:nvSpPr>
          <p:spPr>
            <a:xfrm>
              <a:off x="3890350" y="3358250"/>
              <a:ext cx="93450" cy="178950"/>
            </a:xfrm>
            <a:custGeom>
              <a:rect b="b" l="l" r="r" t="t"/>
              <a:pathLst>
                <a:path extrusionOk="0" h="7158" w="3738">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mc:AlternateContent>
    <mc:Choice Requires="p14">
      <p:transition spd="slow" p14:dur="1000">
        <p:pus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3" name="Shape 1883"/>
        <p:cNvGrpSpPr/>
        <p:nvPr/>
      </p:nvGrpSpPr>
      <p:grpSpPr>
        <a:xfrm>
          <a:off x="0" y="0"/>
          <a:ext cx="0" cy="0"/>
          <a:chOff x="0" y="0"/>
          <a:chExt cx="0" cy="0"/>
        </a:xfrm>
      </p:grpSpPr>
      <p:pic>
        <p:nvPicPr>
          <p:cNvPr id="1884" name="Google Shape;1884;p25"/>
          <p:cNvPicPr preferRelativeResize="0"/>
          <p:nvPr/>
        </p:nvPicPr>
        <p:blipFill>
          <a:blip r:embed="rId3">
            <a:alphaModFix/>
          </a:blip>
          <a:stretch>
            <a:fillRect/>
          </a:stretch>
        </p:blipFill>
        <p:spPr>
          <a:xfrm>
            <a:off x="152400" y="481138"/>
            <a:ext cx="8839200" cy="4181221"/>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8" name="Shape 1888"/>
        <p:cNvGrpSpPr/>
        <p:nvPr/>
      </p:nvGrpSpPr>
      <p:grpSpPr>
        <a:xfrm>
          <a:off x="0" y="0"/>
          <a:ext cx="0" cy="0"/>
          <a:chOff x="0" y="0"/>
          <a:chExt cx="0" cy="0"/>
        </a:xfrm>
      </p:grpSpPr>
      <p:pic>
        <p:nvPicPr>
          <p:cNvPr id="1889" name="Google Shape;1889;p26"/>
          <p:cNvPicPr preferRelativeResize="0"/>
          <p:nvPr/>
        </p:nvPicPr>
        <p:blipFill>
          <a:blip r:embed="rId3">
            <a:alphaModFix/>
          </a:blip>
          <a:stretch>
            <a:fillRect/>
          </a:stretch>
        </p:blipFill>
        <p:spPr>
          <a:xfrm>
            <a:off x="152400" y="645913"/>
            <a:ext cx="8839201" cy="3851666"/>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3" name="Shape 1893"/>
        <p:cNvGrpSpPr/>
        <p:nvPr/>
      </p:nvGrpSpPr>
      <p:grpSpPr>
        <a:xfrm>
          <a:off x="0" y="0"/>
          <a:ext cx="0" cy="0"/>
          <a:chOff x="0" y="0"/>
          <a:chExt cx="0" cy="0"/>
        </a:xfrm>
      </p:grpSpPr>
      <p:sp>
        <p:nvSpPr>
          <p:cNvPr id="1894" name="Google Shape;1894;p27"/>
          <p:cNvSpPr/>
          <p:nvPr/>
        </p:nvSpPr>
        <p:spPr>
          <a:xfrm>
            <a:off x="532497" y="3953187"/>
            <a:ext cx="2182793" cy="767292"/>
          </a:xfrm>
          <a:custGeom>
            <a:rect b="b" l="l" r="r" t="t"/>
            <a:pathLst>
              <a:path extrusionOk="0" h="23879" w="67931">
                <a:moveTo>
                  <a:pt x="55992" y="1"/>
                </a:moveTo>
                <a:lnTo>
                  <a:pt x="11940" y="1"/>
                </a:lnTo>
                <a:cubicBezTo>
                  <a:pt x="5321" y="1"/>
                  <a:pt x="1" y="5353"/>
                  <a:pt x="1" y="11940"/>
                </a:cubicBezTo>
                <a:lnTo>
                  <a:pt x="1" y="11940"/>
                </a:lnTo>
                <a:cubicBezTo>
                  <a:pt x="1" y="18527"/>
                  <a:pt x="5321" y="23879"/>
                  <a:pt x="11940" y="23879"/>
                </a:cubicBezTo>
                <a:lnTo>
                  <a:pt x="55992" y="23879"/>
                </a:lnTo>
                <a:cubicBezTo>
                  <a:pt x="62579" y="23879"/>
                  <a:pt x="67931" y="18527"/>
                  <a:pt x="67931" y="11940"/>
                </a:cubicBezTo>
                <a:cubicBezTo>
                  <a:pt x="67931" y="5353"/>
                  <a:pt x="62579" y="1"/>
                  <a:pt x="5599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7"/>
          <p:cNvSpPr/>
          <p:nvPr/>
        </p:nvSpPr>
        <p:spPr>
          <a:xfrm>
            <a:off x="457210" y="3867715"/>
            <a:ext cx="2182793" cy="767292"/>
          </a:xfrm>
          <a:custGeom>
            <a:rect b="b" l="l" r="r" t="t"/>
            <a:pathLst>
              <a:path extrusionOk="0" h="23879" w="67931">
                <a:moveTo>
                  <a:pt x="11939" y="0"/>
                </a:moveTo>
                <a:cubicBezTo>
                  <a:pt x="5352" y="0"/>
                  <a:pt x="0" y="5352"/>
                  <a:pt x="0" y="11940"/>
                </a:cubicBezTo>
                <a:cubicBezTo>
                  <a:pt x="0" y="18527"/>
                  <a:pt x="5352" y="23879"/>
                  <a:pt x="11939" y="23879"/>
                </a:cubicBezTo>
                <a:lnTo>
                  <a:pt x="55991" y="23879"/>
                </a:lnTo>
                <a:cubicBezTo>
                  <a:pt x="62610" y="23879"/>
                  <a:pt x="67930" y="18527"/>
                  <a:pt x="67930" y="11940"/>
                </a:cubicBezTo>
                <a:cubicBezTo>
                  <a:pt x="67930" y="5352"/>
                  <a:pt x="62610" y="0"/>
                  <a:pt x="55991"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7"/>
          <p:cNvSpPr/>
          <p:nvPr/>
        </p:nvSpPr>
        <p:spPr>
          <a:xfrm>
            <a:off x="542683" y="3955565"/>
            <a:ext cx="721503" cy="674011"/>
          </a:xfrm>
          <a:custGeom>
            <a:rect b="b" l="l" r="r" t="t"/>
            <a:pathLst>
              <a:path extrusionOk="0" h="20976" w="22454">
                <a:moveTo>
                  <a:pt x="11210" y="0"/>
                </a:moveTo>
                <a:cubicBezTo>
                  <a:pt x="6121" y="0"/>
                  <a:pt x="1632" y="3742"/>
                  <a:pt x="855" y="8921"/>
                </a:cubicBezTo>
                <a:cubicBezTo>
                  <a:pt x="0" y="14653"/>
                  <a:pt x="3959" y="20005"/>
                  <a:pt x="9691" y="20860"/>
                </a:cubicBezTo>
                <a:cubicBezTo>
                  <a:pt x="10212" y="20938"/>
                  <a:pt x="10731" y="20976"/>
                  <a:pt x="11243" y="20976"/>
                </a:cubicBezTo>
                <a:cubicBezTo>
                  <a:pt x="16333" y="20976"/>
                  <a:pt x="20822" y="17232"/>
                  <a:pt x="21599" y="12024"/>
                </a:cubicBezTo>
                <a:cubicBezTo>
                  <a:pt x="22454" y="6292"/>
                  <a:pt x="18495" y="972"/>
                  <a:pt x="12763" y="117"/>
                </a:cubicBezTo>
                <a:cubicBezTo>
                  <a:pt x="12241" y="38"/>
                  <a:pt x="11723" y="0"/>
                  <a:pt x="1121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7"/>
          <p:cNvSpPr/>
          <p:nvPr/>
        </p:nvSpPr>
        <p:spPr>
          <a:xfrm>
            <a:off x="493841" y="3914885"/>
            <a:ext cx="706240" cy="673786"/>
          </a:xfrm>
          <a:custGeom>
            <a:rect b="b" l="l" r="r" t="t"/>
            <a:pathLst>
              <a:path extrusionOk="0" h="20969" w="21979">
                <a:moveTo>
                  <a:pt x="10958" y="1"/>
                </a:moveTo>
                <a:cubicBezTo>
                  <a:pt x="5632" y="1"/>
                  <a:pt x="1076" y="4045"/>
                  <a:pt x="570" y="9458"/>
                </a:cubicBezTo>
                <a:cubicBezTo>
                  <a:pt x="0" y="15222"/>
                  <a:pt x="4244" y="20352"/>
                  <a:pt x="10008" y="20922"/>
                </a:cubicBezTo>
                <a:cubicBezTo>
                  <a:pt x="10339" y="20953"/>
                  <a:pt x="10668" y="20969"/>
                  <a:pt x="10995" y="20969"/>
                </a:cubicBezTo>
                <a:cubicBezTo>
                  <a:pt x="16317" y="20969"/>
                  <a:pt x="20903" y="16916"/>
                  <a:pt x="21440" y="11485"/>
                </a:cubicBezTo>
                <a:cubicBezTo>
                  <a:pt x="21979" y="5721"/>
                  <a:pt x="17767" y="591"/>
                  <a:pt x="12003" y="53"/>
                </a:cubicBezTo>
                <a:cubicBezTo>
                  <a:pt x="11652" y="18"/>
                  <a:pt x="11304" y="1"/>
                  <a:pt x="109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7"/>
          <p:cNvSpPr/>
          <p:nvPr/>
        </p:nvSpPr>
        <p:spPr>
          <a:xfrm>
            <a:off x="563023" y="3967422"/>
            <a:ext cx="567878" cy="567878"/>
          </a:xfrm>
          <a:custGeom>
            <a:rect b="b" l="l" r="r" t="t"/>
            <a:pathLst>
              <a:path extrusionOk="0" h="17673" w="17673">
                <a:moveTo>
                  <a:pt x="8836" y="1"/>
                </a:moveTo>
                <a:cubicBezTo>
                  <a:pt x="3959" y="1"/>
                  <a:pt x="1" y="3960"/>
                  <a:pt x="1" y="8837"/>
                </a:cubicBezTo>
                <a:cubicBezTo>
                  <a:pt x="1" y="13714"/>
                  <a:pt x="3959" y="17672"/>
                  <a:pt x="8836" y="17672"/>
                </a:cubicBezTo>
                <a:cubicBezTo>
                  <a:pt x="13713" y="17672"/>
                  <a:pt x="17672" y="13714"/>
                  <a:pt x="17672" y="8837"/>
                </a:cubicBezTo>
                <a:cubicBezTo>
                  <a:pt x="17672" y="3960"/>
                  <a:pt x="13713" y="1"/>
                  <a:pt x="8836"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7"/>
          <p:cNvSpPr/>
          <p:nvPr/>
        </p:nvSpPr>
        <p:spPr>
          <a:xfrm>
            <a:off x="742129" y="4067161"/>
            <a:ext cx="205584" cy="362294"/>
          </a:xfrm>
          <a:custGeom>
            <a:rect b="b" l="l" r="r" t="t"/>
            <a:pathLst>
              <a:path extrusionOk="0" h="11275" w="6398">
                <a:moveTo>
                  <a:pt x="2724" y="2439"/>
                </a:moveTo>
                <a:lnTo>
                  <a:pt x="2724" y="4529"/>
                </a:lnTo>
                <a:cubicBezTo>
                  <a:pt x="2312" y="4371"/>
                  <a:pt x="2027" y="4181"/>
                  <a:pt x="1869" y="4022"/>
                </a:cubicBezTo>
                <a:cubicBezTo>
                  <a:pt x="1711" y="3864"/>
                  <a:pt x="1616" y="3642"/>
                  <a:pt x="1616" y="3389"/>
                </a:cubicBezTo>
                <a:cubicBezTo>
                  <a:pt x="1616" y="3136"/>
                  <a:pt x="1711" y="2914"/>
                  <a:pt x="1901" y="2756"/>
                </a:cubicBezTo>
                <a:cubicBezTo>
                  <a:pt x="2091" y="2597"/>
                  <a:pt x="2376" y="2471"/>
                  <a:pt x="2724" y="2439"/>
                </a:cubicBezTo>
                <a:close/>
                <a:moveTo>
                  <a:pt x="3642" y="6398"/>
                </a:moveTo>
                <a:cubicBezTo>
                  <a:pt x="4054" y="6556"/>
                  <a:pt x="4371" y="6714"/>
                  <a:pt x="4529" y="6873"/>
                </a:cubicBezTo>
                <a:cubicBezTo>
                  <a:pt x="4719" y="7063"/>
                  <a:pt x="4814" y="7253"/>
                  <a:pt x="4814" y="7538"/>
                </a:cubicBezTo>
                <a:cubicBezTo>
                  <a:pt x="4814" y="8076"/>
                  <a:pt x="4434" y="8424"/>
                  <a:pt x="3642" y="8551"/>
                </a:cubicBezTo>
                <a:lnTo>
                  <a:pt x="3642" y="6398"/>
                </a:lnTo>
                <a:close/>
                <a:moveTo>
                  <a:pt x="2724" y="1"/>
                </a:moveTo>
                <a:lnTo>
                  <a:pt x="2724" y="1141"/>
                </a:lnTo>
                <a:cubicBezTo>
                  <a:pt x="1901" y="1236"/>
                  <a:pt x="1236" y="1457"/>
                  <a:pt x="761" y="1869"/>
                </a:cubicBezTo>
                <a:cubicBezTo>
                  <a:pt x="285" y="2281"/>
                  <a:pt x="32" y="2787"/>
                  <a:pt x="32" y="3389"/>
                </a:cubicBezTo>
                <a:cubicBezTo>
                  <a:pt x="32" y="3991"/>
                  <a:pt x="222" y="4466"/>
                  <a:pt x="570" y="4846"/>
                </a:cubicBezTo>
                <a:cubicBezTo>
                  <a:pt x="887" y="5258"/>
                  <a:pt x="1426" y="5574"/>
                  <a:pt x="2154" y="5859"/>
                </a:cubicBezTo>
                <a:lnTo>
                  <a:pt x="2724" y="6081"/>
                </a:lnTo>
                <a:lnTo>
                  <a:pt x="2724" y="8614"/>
                </a:lnTo>
                <a:cubicBezTo>
                  <a:pt x="2312" y="8614"/>
                  <a:pt x="1869" y="8519"/>
                  <a:pt x="1362" y="8393"/>
                </a:cubicBezTo>
                <a:cubicBezTo>
                  <a:pt x="824" y="8266"/>
                  <a:pt x="380" y="8108"/>
                  <a:pt x="0" y="7918"/>
                </a:cubicBezTo>
                <a:lnTo>
                  <a:pt x="0" y="9343"/>
                </a:lnTo>
                <a:cubicBezTo>
                  <a:pt x="697" y="9660"/>
                  <a:pt x="1616" y="9850"/>
                  <a:pt x="2724" y="9850"/>
                </a:cubicBezTo>
                <a:lnTo>
                  <a:pt x="2724" y="11275"/>
                </a:lnTo>
                <a:lnTo>
                  <a:pt x="3642" y="11275"/>
                </a:lnTo>
                <a:lnTo>
                  <a:pt x="3642" y="9818"/>
                </a:lnTo>
                <a:cubicBezTo>
                  <a:pt x="4529" y="9723"/>
                  <a:pt x="5226" y="9470"/>
                  <a:pt x="5701" y="9026"/>
                </a:cubicBezTo>
                <a:cubicBezTo>
                  <a:pt x="6176" y="8614"/>
                  <a:pt x="6398" y="8076"/>
                  <a:pt x="6398" y="7411"/>
                </a:cubicBezTo>
                <a:cubicBezTo>
                  <a:pt x="6398" y="6904"/>
                  <a:pt x="6239" y="6461"/>
                  <a:pt x="5923" y="6081"/>
                </a:cubicBezTo>
                <a:cubicBezTo>
                  <a:pt x="5574" y="5733"/>
                  <a:pt x="5004" y="5384"/>
                  <a:pt x="4149" y="5068"/>
                </a:cubicBezTo>
                <a:lnTo>
                  <a:pt x="3642" y="4846"/>
                </a:lnTo>
                <a:lnTo>
                  <a:pt x="3642" y="2407"/>
                </a:lnTo>
                <a:cubicBezTo>
                  <a:pt x="4339" y="2471"/>
                  <a:pt x="5036" y="2629"/>
                  <a:pt x="5733" y="2914"/>
                </a:cubicBezTo>
                <a:lnTo>
                  <a:pt x="6239" y="1679"/>
                </a:lnTo>
                <a:cubicBezTo>
                  <a:pt x="5416" y="1331"/>
                  <a:pt x="4529" y="1141"/>
                  <a:pt x="3642" y="1109"/>
                </a:cubicBezTo>
                <a:lnTo>
                  <a:pt x="36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7"/>
          <p:cNvSpPr/>
          <p:nvPr/>
        </p:nvSpPr>
        <p:spPr>
          <a:xfrm flipH="1">
            <a:off x="6427493" y="1144621"/>
            <a:ext cx="2182793" cy="767292"/>
          </a:xfrm>
          <a:custGeom>
            <a:rect b="b" l="l" r="r" t="t"/>
            <a:pathLst>
              <a:path extrusionOk="0" h="23879" w="67931">
                <a:moveTo>
                  <a:pt x="55991" y="0"/>
                </a:moveTo>
                <a:lnTo>
                  <a:pt x="11939" y="0"/>
                </a:lnTo>
                <a:cubicBezTo>
                  <a:pt x="5352" y="0"/>
                  <a:pt x="0" y="5352"/>
                  <a:pt x="0" y="11939"/>
                </a:cubicBezTo>
                <a:lnTo>
                  <a:pt x="0" y="11939"/>
                </a:lnTo>
                <a:cubicBezTo>
                  <a:pt x="0" y="18526"/>
                  <a:pt x="5352" y="23879"/>
                  <a:pt x="11939" y="23879"/>
                </a:cubicBezTo>
                <a:lnTo>
                  <a:pt x="55991" y="23879"/>
                </a:lnTo>
                <a:cubicBezTo>
                  <a:pt x="62578" y="23879"/>
                  <a:pt x="67930" y="18526"/>
                  <a:pt x="67930" y="11939"/>
                </a:cubicBezTo>
                <a:cubicBezTo>
                  <a:pt x="67930" y="5352"/>
                  <a:pt x="62578" y="0"/>
                  <a:pt x="559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7"/>
          <p:cNvSpPr/>
          <p:nvPr/>
        </p:nvSpPr>
        <p:spPr>
          <a:xfrm flipH="1">
            <a:off x="6501783" y="1082541"/>
            <a:ext cx="2183821" cy="766296"/>
          </a:xfrm>
          <a:custGeom>
            <a:rect b="b" l="l" r="r" t="t"/>
            <a:pathLst>
              <a:path extrusionOk="0" h="23848" w="67963">
                <a:moveTo>
                  <a:pt x="11940" y="0"/>
                </a:moveTo>
                <a:cubicBezTo>
                  <a:pt x="5353" y="0"/>
                  <a:pt x="1" y="5321"/>
                  <a:pt x="1" y="11908"/>
                </a:cubicBezTo>
                <a:cubicBezTo>
                  <a:pt x="1" y="18527"/>
                  <a:pt x="5353" y="23847"/>
                  <a:pt x="11940" y="23847"/>
                </a:cubicBezTo>
                <a:lnTo>
                  <a:pt x="55991" y="23847"/>
                </a:lnTo>
                <a:cubicBezTo>
                  <a:pt x="62610" y="23847"/>
                  <a:pt x="67931" y="18527"/>
                  <a:pt x="67962" y="11908"/>
                </a:cubicBezTo>
                <a:cubicBezTo>
                  <a:pt x="67962" y="5321"/>
                  <a:pt x="62610" y="0"/>
                  <a:pt x="5602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7"/>
          <p:cNvSpPr/>
          <p:nvPr/>
        </p:nvSpPr>
        <p:spPr>
          <a:xfrm flipH="1">
            <a:off x="7902021" y="1169042"/>
            <a:ext cx="673690" cy="673690"/>
          </a:xfrm>
          <a:custGeom>
            <a:rect b="b" l="l" r="r" t="t"/>
            <a:pathLst>
              <a:path extrusionOk="0" h="20966" w="20966">
                <a:moveTo>
                  <a:pt x="10483" y="0"/>
                </a:moveTo>
                <a:cubicBezTo>
                  <a:pt x="4688" y="0"/>
                  <a:pt x="1" y="4719"/>
                  <a:pt x="1" y="10483"/>
                </a:cubicBezTo>
                <a:cubicBezTo>
                  <a:pt x="1" y="16278"/>
                  <a:pt x="4688" y="20965"/>
                  <a:pt x="10483" y="20965"/>
                </a:cubicBezTo>
                <a:cubicBezTo>
                  <a:pt x="16279" y="20965"/>
                  <a:pt x="20966" y="16278"/>
                  <a:pt x="20966" y="10483"/>
                </a:cubicBezTo>
                <a:cubicBezTo>
                  <a:pt x="20966" y="4719"/>
                  <a:pt x="16279" y="0"/>
                  <a:pt x="10483" y="0"/>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7"/>
          <p:cNvSpPr/>
          <p:nvPr/>
        </p:nvSpPr>
        <p:spPr>
          <a:xfrm flipH="1">
            <a:off x="7957996" y="1128330"/>
            <a:ext cx="673690" cy="673690"/>
          </a:xfrm>
          <a:custGeom>
            <a:rect b="b" l="l" r="r" t="t"/>
            <a:pathLst>
              <a:path extrusionOk="0" h="20966" w="20966">
                <a:moveTo>
                  <a:pt x="10483" y="0"/>
                </a:moveTo>
                <a:cubicBezTo>
                  <a:pt x="4688" y="0"/>
                  <a:pt x="1" y="4719"/>
                  <a:pt x="1" y="10483"/>
                </a:cubicBezTo>
                <a:cubicBezTo>
                  <a:pt x="1" y="16278"/>
                  <a:pt x="4688" y="20965"/>
                  <a:pt x="10483" y="20965"/>
                </a:cubicBezTo>
                <a:cubicBezTo>
                  <a:pt x="16247" y="20965"/>
                  <a:pt x="20966" y="16278"/>
                  <a:pt x="20966" y="10483"/>
                </a:cubicBezTo>
                <a:cubicBezTo>
                  <a:pt x="20966" y="4719"/>
                  <a:pt x="16247" y="0"/>
                  <a:pt x="104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7"/>
          <p:cNvSpPr/>
          <p:nvPr/>
        </p:nvSpPr>
        <p:spPr>
          <a:xfrm flipH="1">
            <a:off x="8011915" y="1182248"/>
            <a:ext cx="566849" cy="566849"/>
          </a:xfrm>
          <a:custGeom>
            <a:rect b="b" l="l" r="r" t="t"/>
            <a:pathLst>
              <a:path extrusionOk="0" h="17641" w="17641">
                <a:moveTo>
                  <a:pt x="8836" y="1"/>
                </a:moveTo>
                <a:cubicBezTo>
                  <a:pt x="3959" y="1"/>
                  <a:pt x="1" y="3928"/>
                  <a:pt x="1" y="8805"/>
                </a:cubicBezTo>
                <a:cubicBezTo>
                  <a:pt x="1" y="13682"/>
                  <a:pt x="3959" y="17640"/>
                  <a:pt x="8836" y="17640"/>
                </a:cubicBezTo>
                <a:cubicBezTo>
                  <a:pt x="13713" y="17640"/>
                  <a:pt x="17640" y="13682"/>
                  <a:pt x="17640" y="8805"/>
                </a:cubicBezTo>
                <a:cubicBezTo>
                  <a:pt x="17640" y="3928"/>
                  <a:pt x="13713" y="1"/>
                  <a:pt x="883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7"/>
          <p:cNvSpPr/>
          <p:nvPr/>
        </p:nvSpPr>
        <p:spPr>
          <a:xfrm flipH="1">
            <a:off x="8088229" y="1261647"/>
            <a:ext cx="413192" cy="414188"/>
          </a:xfrm>
          <a:custGeom>
            <a:rect b="b" l="l" r="r" t="t"/>
            <a:pathLst>
              <a:path extrusionOk="0" h="12890" w="12859">
                <a:moveTo>
                  <a:pt x="6429" y="380"/>
                </a:moveTo>
                <a:cubicBezTo>
                  <a:pt x="9755" y="380"/>
                  <a:pt x="12478" y="3104"/>
                  <a:pt x="12478" y="6429"/>
                </a:cubicBezTo>
                <a:cubicBezTo>
                  <a:pt x="12478" y="9786"/>
                  <a:pt x="9755" y="12509"/>
                  <a:pt x="6429" y="12509"/>
                </a:cubicBezTo>
                <a:cubicBezTo>
                  <a:pt x="3073" y="12509"/>
                  <a:pt x="349" y="9786"/>
                  <a:pt x="349" y="6429"/>
                </a:cubicBezTo>
                <a:cubicBezTo>
                  <a:pt x="349" y="3104"/>
                  <a:pt x="3073" y="380"/>
                  <a:pt x="6429" y="380"/>
                </a:cubicBezTo>
                <a:close/>
                <a:moveTo>
                  <a:pt x="6429" y="0"/>
                </a:moveTo>
                <a:cubicBezTo>
                  <a:pt x="2883" y="0"/>
                  <a:pt x="1" y="2882"/>
                  <a:pt x="1" y="6429"/>
                </a:cubicBezTo>
                <a:cubicBezTo>
                  <a:pt x="1" y="9976"/>
                  <a:pt x="2883" y="12889"/>
                  <a:pt x="6429" y="12889"/>
                </a:cubicBezTo>
                <a:cubicBezTo>
                  <a:pt x="9976" y="12889"/>
                  <a:pt x="12858" y="9976"/>
                  <a:pt x="12858" y="6429"/>
                </a:cubicBezTo>
                <a:cubicBezTo>
                  <a:pt x="12858" y="2882"/>
                  <a:pt x="9976" y="0"/>
                  <a:pt x="64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7"/>
          <p:cNvSpPr/>
          <p:nvPr/>
        </p:nvSpPr>
        <p:spPr>
          <a:xfrm flipH="1">
            <a:off x="8088229" y="1261647"/>
            <a:ext cx="212717" cy="414188"/>
          </a:xfrm>
          <a:custGeom>
            <a:rect b="b" l="l" r="r" t="t"/>
            <a:pathLst>
              <a:path extrusionOk="0" h="12890" w="6620">
                <a:moveTo>
                  <a:pt x="190" y="0"/>
                </a:moveTo>
                <a:cubicBezTo>
                  <a:pt x="95" y="0"/>
                  <a:pt x="0" y="95"/>
                  <a:pt x="0" y="190"/>
                </a:cubicBezTo>
                <a:cubicBezTo>
                  <a:pt x="0" y="285"/>
                  <a:pt x="95" y="380"/>
                  <a:pt x="190" y="380"/>
                </a:cubicBezTo>
                <a:cubicBezTo>
                  <a:pt x="3516" y="380"/>
                  <a:pt x="6239" y="3104"/>
                  <a:pt x="6239" y="6429"/>
                </a:cubicBezTo>
                <a:cubicBezTo>
                  <a:pt x="6239" y="9786"/>
                  <a:pt x="3516" y="12509"/>
                  <a:pt x="190" y="12509"/>
                </a:cubicBezTo>
                <a:cubicBezTo>
                  <a:pt x="95" y="12509"/>
                  <a:pt x="0" y="12573"/>
                  <a:pt x="0" y="12699"/>
                </a:cubicBezTo>
                <a:cubicBezTo>
                  <a:pt x="0" y="12794"/>
                  <a:pt x="95" y="12889"/>
                  <a:pt x="190" y="12889"/>
                </a:cubicBezTo>
                <a:cubicBezTo>
                  <a:pt x="3737" y="12889"/>
                  <a:pt x="6619" y="9976"/>
                  <a:pt x="6619" y="6429"/>
                </a:cubicBezTo>
                <a:cubicBezTo>
                  <a:pt x="6619" y="2882"/>
                  <a:pt x="3737" y="0"/>
                  <a:pt x="1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7"/>
          <p:cNvSpPr/>
          <p:nvPr/>
        </p:nvSpPr>
        <p:spPr>
          <a:xfrm flipH="1">
            <a:off x="8177782" y="1262644"/>
            <a:ext cx="234085" cy="412164"/>
          </a:xfrm>
          <a:custGeom>
            <a:rect b="b" l="l" r="r" t="t"/>
            <a:pathLst>
              <a:path extrusionOk="0" h="12827" w="7285">
                <a:moveTo>
                  <a:pt x="3642" y="349"/>
                </a:moveTo>
                <a:cubicBezTo>
                  <a:pt x="5448" y="349"/>
                  <a:pt x="6904" y="3073"/>
                  <a:pt x="6904" y="6398"/>
                </a:cubicBezTo>
                <a:cubicBezTo>
                  <a:pt x="6904" y="9723"/>
                  <a:pt x="5416" y="12447"/>
                  <a:pt x="3642" y="12447"/>
                </a:cubicBezTo>
                <a:cubicBezTo>
                  <a:pt x="1837" y="12447"/>
                  <a:pt x="381" y="9723"/>
                  <a:pt x="381" y="6398"/>
                </a:cubicBezTo>
                <a:cubicBezTo>
                  <a:pt x="381" y="3073"/>
                  <a:pt x="1837" y="349"/>
                  <a:pt x="3642" y="349"/>
                </a:cubicBezTo>
                <a:close/>
                <a:moveTo>
                  <a:pt x="3642" y="1"/>
                </a:moveTo>
                <a:cubicBezTo>
                  <a:pt x="1647" y="1"/>
                  <a:pt x="1" y="2883"/>
                  <a:pt x="1" y="6398"/>
                </a:cubicBezTo>
                <a:cubicBezTo>
                  <a:pt x="1" y="9945"/>
                  <a:pt x="1647" y="12827"/>
                  <a:pt x="3642" y="12827"/>
                </a:cubicBezTo>
                <a:cubicBezTo>
                  <a:pt x="5638" y="12827"/>
                  <a:pt x="7284" y="9945"/>
                  <a:pt x="7253" y="6398"/>
                </a:cubicBezTo>
                <a:cubicBezTo>
                  <a:pt x="7253" y="2883"/>
                  <a:pt x="5638" y="1"/>
                  <a:pt x="36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7"/>
          <p:cNvSpPr/>
          <p:nvPr/>
        </p:nvSpPr>
        <p:spPr>
          <a:xfrm flipH="1">
            <a:off x="8177782" y="1262644"/>
            <a:ext cx="123164" cy="412164"/>
          </a:xfrm>
          <a:custGeom>
            <a:rect b="b" l="l" r="r" t="t"/>
            <a:pathLst>
              <a:path extrusionOk="0" h="12827" w="3833">
                <a:moveTo>
                  <a:pt x="190" y="1"/>
                </a:moveTo>
                <a:cubicBezTo>
                  <a:pt x="95" y="1"/>
                  <a:pt x="0" y="64"/>
                  <a:pt x="0" y="191"/>
                </a:cubicBezTo>
                <a:cubicBezTo>
                  <a:pt x="0" y="286"/>
                  <a:pt x="95" y="381"/>
                  <a:pt x="190" y="381"/>
                </a:cubicBezTo>
                <a:cubicBezTo>
                  <a:pt x="1964" y="381"/>
                  <a:pt x="3452" y="3073"/>
                  <a:pt x="3452" y="6398"/>
                </a:cubicBezTo>
                <a:cubicBezTo>
                  <a:pt x="3452" y="9723"/>
                  <a:pt x="1964" y="12447"/>
                  <a:pt x="190" y="12447"/>
                </a:cubicBezTo>
                <a:cubicBezTo>
                  <a:pt x="95" y="12447"/>
                  <a:pt x="0" y="12542"/>
                  <a:pt x="0" y="12637"/>
                </a:cubicBezTo>
                <a:cubicBezTo>
                  <a:pt x="0" y="12732"/>
                  <a:pt x="95" y="12827"/>
                  <a:pt x="190" y="12827"/>
                </a:cubicBezTo>
                <a:cubicBezTo>
                  <a:pt x="2186" y="12827"/>
                  <a:pt x="3832" y="9945"/>
                  <a:pt x="3801" y="6398"/>
                </a:cubicBezTo>
                <a:cubicBezTo>
                  <a:pt x="3801" y="2883"/>
                  <a:pt x="2186" y="1"/>
                  <a:pt x="1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7"/>
          <p:cNvSpPr/>
          <p:nvPr/>
        </p:nvSpPr>
        <p:spPr>
          <a:xfrm flipH="1">
            <a:off x="8088229" y="1462090"/>
            <a:ext cx="413192" cy="12242"/>
          </a:xfrm>
          <a:custGeom>
            <a:rect b="b" l="l" r="r" t="t"/>
            <a:pathLst>
              <a:path extrusionOk="0" h="381" w="12859">
                <a:moveTo>
                  <a:pt x="159" y="1"/>
                </a:moveTo>
                <a:cubicBezTo>
                  <a:pt x="64" y="1"/>
                  <a:pt x="1" y="96"/>
                  <a:pt x="1" y="191"/>
                </a:cubicBezTo>
                <a:cubicBezTo>
                  <a:pt x="1" y="286"/>
                  <a:pt x="64" y="381"/>
                  <a:pt x="159" y="381"/>
                </a:cubicBezTo>
                <a:lnTo>
                  <a:pt x="12668" y="381"/>
                </a:lnTo>
                <a:cubicBezTo>
                  <a:pt x="12763" y="381"/>
                  <a:pt x="12858" y="286"/>
                  <a:pt x="12858" y="191"/>
                </a:cubicBezTo>
                <a:cubicBezTo>
                  <a:pt x="12858" y="96"/>
                  <a:pt x="12763" y="1"/>
                  <a:pt x="126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7"/>
          <p:cNvSpPr/>
          <p:nvPr/>
        </p:nvSpPr>
        <p:spPr>
          <a:xfrm flipH="1">
            <a:off x="8122836" y="1349144"/>
            <a:ext cx="343978" cy="12242"/>
          </a:xfrm>
          <a:custGeom>
            <a:rect b="b" l="l" r="r" t="t"/>
            <a:pathLst>
              <a:path extrusionOk="0" h="381" w="10705">
                <a:moveTo>
                  <a:pt x="190" y="1"/>
                </a:moveTo>
                <a:cubicBezTo>
                  <a:pt x="64" y="1"/>
                  <a:pt x="0" y="96"/>
                  <a:pt x="0" y="191"/>
                </a:cubicBezTo>
                <a:cubicBezTo>
                  <a:pt x="0" y="286"/>
                  <a:pt x="64" y="381"/>
                  <a:pt x="190" y="381"/>
                </a:cubicBezTo>
                <a:lnTo>
                  <a:pt x="10515" y="381"/>
                </a:lnTo>
                <a:cubicBezTo>
                  <a:pt x="10610" y="381"/>
                  <a:pt x="10705" y="286"/>
                  <a:pt x="10705" y="191"/>
                </a:cubicBezTo>
                <a:cubicBezTo>
                  <a:pt x="10705" y="96"/>
                  <a:pt x="10610" y="1"/>
                  <a:pt x="105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7"/>
          <p:cNvSpPr/>
          <p:nvPr/>
        </p:nvSpPr>
        <p:spPr>
          <a:xfrm flipH="1">
            <a:off x="8122836" y="1574040"/>
            <a:ext cx="343978" cy="12242"/>
          </a:xfrm>
          <a:custGeom>
            <a:rect b="b" l="l" r="r" t="t"/>
            <a:pathLst>
              <a:path extrusionOk="0" h="381" w="10705">
                <a:moveTo>
                  <a:pt x="190" y="0"/>
                </a:moveTo>
                <a:cubicBezTo>
                  <a:pt x="64" y="0"/>
                  <a:pt x="0" y="64"/>
                  <a:pt x="0" y="190"/>
                </a:cubicBezTo>
                <a:cubicBezTo>
                  <a:pt x="0" y="285"/>
                  <a:pt x="64" y="380"/>
                  <a:pt x="190" y="380"/>
                </a:cubicBezTo>
                <a:lnTo>
                  <a:pt x="10515" y="380"/>
                </a:lnTo>
                <a:cubicBezTo>
                  <a:pt x="10610" y="380"/>
                  <a:pt x="10705" y="285"/>
                  <a:pt x="10705" y="190"/>
                </a:cubicBezTo>
                <a:cubicBezTo>
                  <a:pt x="10705" y="64"/>
                  <a:pt x="10610" y="0"/>
                  <a:pt x="105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7"/>
          <p:cNvSpPr/>
          <p:nvPr/>
        </p:nvSpPr>
        <p:spPr>
          <a:xfrm flipH="1">
            <a:off x="8288704" y="1261647"/>
            <a:ext cx="12242" cy="414188"/>
          </a:xfrm>
          <a:custGeom>
            <a:rect b="b" l="l" r="r" t="t"/>
            <a:pathLst>
              <a:path extrusionOk="0" h="12890" w="381">
                <a:moveTo>
                  <a:pt x="190" y="0"/>
                </a:moveTo>
                <a:cubicBezTo>
                  <a:pt x="95" y="0"/>
                  <a:pt x="0" y="63"/>
                  <a:pt x="0" y="190"/>
                </a:cubicBezTo>
                <a:lnTo>
                  <a:pt x="0" y="12699"/>
                </a:lnTo>
                <a:cubicBezTo>
                  <a:pt x="0" y="12794"/>
                  <a:pt x="95" y="12889"/>
                  <a:pt x="190" y="12889"/>
                </a:cubicBezTo>
                <a:cubicBezTo>
                  <a:pt x="285" y="12889"/>
                  <a:pt x="380" y="12794"/>
                  <a:pt x="380" y="12699"/>
                </a:cubicBezTo>
                <a:lnTo>
                  <a:pt x="380" y="190"/>
                </a:lnTo>
                <a:cubicBezTo>
                  <a:pt x="380" y="63"/>
                  <a:pt x="285" y="0"/>
                  <a:pt x="1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7"/>
          <p:cNvSpPr/>
          <p:nvPr/>
        </p:nvSpPr>
        <p:spPr>
          <a:xfrm>
            <a:off x="532497" y="1144621"/>
            <a:ext cx="2182793" cy="767292"/>
          </a:xfrm>
          <a:custGeom>
            <a:rect b="b" l="l" r="r" t="t"/>
            <a:pathLst>
              <a:path extrusionOk="0" h="23879" w="67931">
                <a:moveTo>
                  <a:pt x="11940" y="23879"/>
                </a:moveTo>
                <a:lnTo>
                  <a:pt x="55992" y="23879"/>
                </a:lnTo>
                <a:cubicBezTo>
                  <a:pt x="62579" y="23879"/>
                  <a:pt x="67931" y="18526"/>
                  <a:pt x="67931" y="11939"/>
                </a:cubicBezTo>
                <a:cubicBezTo>
                  <a:pt x="67931" y="5352"/>
                  <a:pt x="62579" y="0"/>
                  <a:pt x="55992" y="0"/>
                </a:cubicBezTo>
                <a:lnTo>
                  <a:pt x="11940" y="0"/>
                </a:lnTo>
                <a:cubicBezTo>
                  <a:pt x="5321" y="0"/>
                  <a:pt x="1" y="5352"/>
                  <a:pt x="1" y="11939"/>
                </a:cubicBezTo>
                <a:lnTo>
                  <a:pt x="1" y="11939"/>
                </a:lnTo>
                <a:cubicBezTo>
                  <a:pt x="1" y="18526"/>
                  <a:pt x="5321" y="23879"/>
                  <a:pt x="11940" y="23879"/>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7"/>
          <p:cNvSpPr/>
          <p:nvPr/>
        </p:nvSpPr>
        <p:spPr>
          <a:xfrm>
            <a:off x="457210" y="1082541"/>
            <a:ext cx="2182793" cy="766296"/>
          </a:xfrm>
          <a:custGeom>
            <a:rect b="b" l="l" r="r" t="t"/>
            <a:pathLst>
              <a:path extrusionOk="0" h="23848" w="67931">
                <a:moveTo>
                  <a:pt x="11939" y="0"/>
                </a:moveTo>
                <a:cubicBezTo>
                  <a:pt x="5352" y="0"/>
                  <a:pt x="0" y="5321"/>
                  <a:pt x="0" y="11908"/>
                </a:cubicBezTo>
                <a:cubicBezTo>
                  <a:pt x="0" y="18527"/>
                  <a:pt x="5352" y="23847"/>
                  <a:pt x="11939" y="23847"/>
                </a:cubicBezTo>
                <a:lnTo>
                  <a:pt x="55991" y="23847"/>
                </a:lnTo>
                <a:cubicBezTo>
                  <a:pt x="62610" y="23847"/>
                  <a:pt x="67930" y="18527"/>
                  <a:pt x="67930" y="11908"/>
                </a:cubicBezTo>
                <a:cubicBezTo>
                  <a:pt x="67930" y="5321"/>
                  <a:pt x="62610" y="0"/>
                  <a:pt x="5599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7"/>
          <p:cNvSpPr/>
          <p:nvPr/>
        </p:nvSpPr>
        <p:spPr>
          <a:xfrm>
            <a:off x="567103" y="1169042"/>
            <a:ext cx="673690" cy="673690"/>
          </a:xfrm>
          <a:custGeom>
            <a:rect b="b" l="l" r="r" t="t"/>
            <a:pathLst>
              <a:path extrusionOk="0" h="20966" w="20966">
                <a:moveTo>
                  <a:pt x="10483" y="0"/>
                </a:moveTo>
                <a:cubicBezTo>
                  <a:pt x="4687" y="0"/>
                  <a:pt x="0" y="4719"/>
                  <a:pt x="0" y="10483"/>
                </a:cubicBezTo>
                <a:cubicBezTo>
                  <a:pt x="0" y="16278"/>
                  <a:pt x="4687" y="20965"/>
                  <a:pt x="10483" y="20965"/>
                </a:cubicBezTo>
                <a:cubicBezTo>
                  <a:pt x="16247" y="20965"/>
                  <a:pt x="20965" y="16278"/>
                  <a:pt x="20965" y="10483"/>
                </a:cubicBezTo>
                <a:cubicBezTo>
                  <a:pt x="20965" y="4719"/>
                  <a:pt x="16247" y="0"/>
                  <a:pt x="10483" y="0"/>
                </a:cubicBez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7"/>
          <p:cNvSpPr/>
          <p:nvPr/>
        </p:nvSpPr>
        <p:spPr>
          <a:xfrm>
            <a:off x="510100" y="1128330"/>
            <a:ext cx="673690" cy="673690"/>
          </a:xfrm>
          <a:custGeom>
            <a:rect b="b" l="l" r="r" t="t"/>
            <a:pathLst>
              <a:path extrusionOk="0" h="20966" w="20966">
                <a:moveTo>
                  <a:pt x="10483" y="0"/>
                </a:moveTo>
                <a:cubicBezTo>
                  <a:pt x="4688" y="0"/>
                  <a:pt x="1" y="4719"/>
                  <a:pt x="1" y="10483"/>
                </a:cubicBezTo>
                <a:cubicBezTo>
                  <a:pt x="1" y="16278"/>
                  <a:pt x="4688" y="20965"/>
                  <a:pt x="10483" y="20965"/>
                </a:cubicBezTo>
                <a:cubicBezTo>
                  <a:pt x="16279" y="20965"/>
                  <a:pt x="20966" y="16278"/>
                  <a:pt x="20966" y="10483"/>
                </a:cubicBezTo>
                <a:cubicBezTo>
                  <a:pt x="20966" y="4719"/>
                  <a:pt x="16279" y="0"/>
                  <a:pt x="104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7"/>
          <p:cNvSpPr/>
          <p:nvPr/>
        </p:nvSpPr>
        <p:spPr>
          <a:xfrm>
            <a:off x="563023" y="1182248"/>
            <a:ext cx="567878" cy="566849"/>
          </a:xfrm>
          <a:custGeom>
            <a:rect b="b" l="l" r="r" t="t"/>
            <a:pathLst>
              <a:path extrusionOk="0" h="17641" w="17673">
                <a:moveTo>
                  <a:pt x="8836" y="1"/>
                </a:moveTo>
                <a:cubicBezTo>
                  <a:pt x="3959" y="1"/>
                  <a:pt x="1" y="3928"/>
                  <a:pt x="1" y="8805"/>
                </a:cubicBezTo>
                <a:cubicBezTo>
                  <a:pt x="1" y="13682"/>
                  <a:pt x="3959" y="17640"/>
                  <a:pt x="8836" y="17640"/>
                </a:cubicBezTo>
                <a:cubicBezTo>
                  <a:pt x="13713" y="17640"/>
                  <a:pt x="17672" y="13682"/>
                  <a:pt x="17672" y="8805"/>
                </a:cubicBezTo>
                <a:cubicBezTo>
                  <a:pt x="17672" y="3928"/>
                  <a:pt x="13713" y="1"/>
                  <a:pt x="8836"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7"/>
          <p:cNvSpPr/>
          <p:nvPr/>
        </p:nvSpPr>
        <p:spPr>
          <a:xfrm>
            <a:off x="743157" y="1284012"/>
            <a:ext cx="262555" cy="246296"/>
          </a:xfrm>
          <a:custGeom>
            <a:rect b="b" l="l" r="r" t="t"/>
            <a:pathLst>
              <a:path extrusionOk="0" h="7665" w="8171">
                <a:moveTo>
                  <a:pt x="4275" y="1046"/>
                </a:moveTo>
                <a:cubicBezTo>
                  <a:pt x="3452" y="1046"/>
                  <a:pt x="2692" y="1394"/>
                  <a:pt x="2154" y="2028"/>
                </a:cubicBezTo>
                <a:cubicBezTo>
                  <a:pt x="1172" y="3199"/>
                  <a:pt x="1299" y="4941"/>
                  <a:pt x="2470" y="5955"/>
                </a:cubicBezTo>
                <a:cubicBezTo>
                  <a:pt x="2977" y="6366"/>
                  <a:pt x="3610" y="6620"/>
                  <a:pt x="4275" y="6620"/>
                </a:cubicBezTo>
                <a:cubicBezTo>
                  <a:pt x="5099" y="6620"/>
                  <a:pt x="5859" y="6240"/>
                  <a:pt x="6397" y="5638"/>
                </a:cubicBezTo>
                <a:cubicBezTo>
                  <a:pt x="6872" y="5068"/>
                  <a:pt x="7126" y="4339"/>
                  <a:pt x="7062" y="3611"/>
                </a:cubicBezTo>
                <a:cubicBezTo>
                  <a:pt x="6999" y="2851"/>
                  <a:pt x="6651" y="2186"/>
                  <a:pt x="6081" y="1711"/>
                </a:cubicBezTo>
                <a:cubicBezTo>
                  <a:pt x="5574" y="1268"/>
                  <a:pt x="4940" y="1046"/>
                  <a:pt x="4275" y="1046"/>
                </a:cubicBezTo>
                <a:close/>
                <a:moveTo>
                  <a:pt x="4275" y="7665"/>
                </a:moveTo>
                <a:cubicBezTo>
                  <a:pt x="3389" y="7665"/>
                  <a:pt x="2502" y="7348"/>
                  <a:pt x="1805" y="6746"/>
                </a:cubicBezTo>
                <a:cubicBezTo>
                  <a:pt x="190" y="5385"/>
                  <a:pt x="0" y="2946"/>
                  <a:pt x="1362" y="1331"/>
                </a:cubicBezTo>
                <a:cubicBezTo>
                  <a:pt x="2090" y="476"/>
                  <a:pt x="3167" y="1"/>
                  <a:pt x="4275" y="1"/>
                </a:cubicBezTo>
                <a:cubicBezTo>
                  <a:pt x="5194" y="1"/>
                  <a:pt x="6081" y="317"/>
                  <a:pt x="6777" y="919"/>
                </a:cubicBezTo>
                <a:cubicBezTo>
                  <a:pt x="7537" y="1553"/>
                  <a:pt x="8012" y="2503"/>
                  <a:pt x="8107" y="3516"/>
                </a:cubicBezTo>
                <a:cubicBezTo>
                  <a:pt x="8171" y="4529"/>
                  <a:pt x="7854" y="5511"/>
                  <a:pt x="7189" y="6303"/>
                </a:cubicBezTo>
                <a:cubicBezTo>
                  <a:pt x="6461" y="7158"/>
                  <a:pt x="5416" y="7665"/>
                  <a:pt x="4275" y="766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7"/>
          <p:cNvSpPr/>
          <p:nvPr/>
        </p:nvSpPr>
        <p:spPr>
          <a:xfrm>
            <a:off x="763497" y="1477353"/>
            <a:ext cx="61084" cy="64169"/>
          </a:xfrm>
          <a:custGeom>
            <a:rect b="b" l="l" r="r" t="t"/>
            <a:pathLst>
              <a:path extrusionOk="0" h="1997" w="1901">
                <a:moveTo>
                  <a:pt x="792" y="1996"/>
                </a:moveTo>
                <a:lnTo>
                  <a:pt x="0" y="1299"/>
                </a:lnTo>
                <a:lnTo>
                  <a:pt x="1109" y="1"/>
                </a:lnTo>
                <a:lnTo>
                  <a:pt x="1901" y="66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7"/>
          <p:cNvSpPr/>
          <p:nvPr/>
        </p:nvSpPr>
        <p:spPr>
          <a:xfrm>
            <a:off x="686154" y="1512988"/>
            <a:ext cx="109925" cy="118055"/>
          </a:xfrm>
          <a:custGeom>
            <a:rect b="b" l="l" r="r" t="t"/>
            <a:pathLst>
              <a:path extrusionOk="0" h="3674" w="3421">
                <a:moveTo>
                  <a:pt x="1521" y="3421"/>
                </a:moveTo>
                <a:cubicBezTo>
                  <a:pt x="1331" y="3642"/>
                  <a:pt x="982" y="3674"/>
                  <a:pt x="761" y="3484"/>
                </a:cubicBezTo>
                <a:lnTo>
                  <a:pt x="222" y="3009"/>
                </a:lnTo>
                <a:cubicBezTo>
                  <a:pt x="1" y="2819"/>
                  <a:pt x="1" y="2502"/>
                  <a:pt x="191" y="2280"/>
                </a:cubicBezTo>
                <a:lnTo>
                  <a:pt x="1901" y="222"/>
                </a:lnTo>
                <a:cubicBezTo>
                  <a:pt x="2091" y="0"/>
                  <a:pt x="2439" y="0"/>
                  <a:pt x="2661" y="190"/>
                </a:cubicBezTo>
                <a:lnTo>
                  <a:pt x="3199" y="634"/>
                </a:lnTo>
                <a:cubicBezTo>
                  <a:pt x="3421" y="824"/>
                  <a:pt x="3421" y="1140"/>
                  <a:pt x="3231" y="136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7"/>
          <p:cNvSpPr/>
          <p:nvPr/>
        </p:nvSpPr>
        <p:spPr>
          <a:xfrm>
            <a:off x="823521" y="1328804"/>
            <a:ext cx="84508" cy="47845"/>
          </a:xfrm>
          <a:custGeom>
            <a:rect b="b" l="l" r="r" t="t"/>
            <a:pathLst>
              <a:path extrusionOk="0" h="1489" w="2630">
                <a:moveTo>
                  <a:pt x="2534" y="539"/>
                </a:moveTo>
                <a:cubicBezTo>
                  <a:pt x="2630" y="919"/>
                  <a:pt x="1996" y="539"/>
                  <a:pt x="1331" y="697"/>
                </a:cubicBezTo>
                <a:cubicBezTo>
                  <a:pt x="666" y="855"/>
                  <a:pt x="191" y="1489"/>
                  <a:pt x="96" y="1109"/>
                </a:cubicBezTo>
                <a:cubicBezTo>
                  <a:pt x="1" y="729"/>
                  <a:pt x="761" y="222"/>
                  <a:pt x="1141" y="127"/>
                </a:cubicBezTo>
                <a:cubicBezTo>
                  <a:pt x="1616" y="0"/>
                  <a:pt x="2439" y="159"/>
                  <a:pt x="2534" y="53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7"/>
          <p:cNvSpPr/>
          <p:nvPr/>
        </p:nvSpPr>
        <p:spPr>
          <a:xfrm>
            <a:off x="909025" y="1341015"/>
            <a:ext cx="22396" cy="20372"/>
          </a:xfrm>
          <a:custGeom>
            <a:rect b="b" l="l" r="r" t="t"/>
            <a:pathLst>
              <a:path extrusionOk="0" h="634" w="697">
                <a:moveTo>
                  <a:pt x="634" y="444"/>
                </a:moveTo>
                <a:cubicBezTo>
                  <a:pt x="570" y="634"/>
                  <a:pt x="380" y="570"/>
                  <a:pt x="222" y="507"/>
                </a:cubicBezTo>
                <a:cubicBezTo>
                  <a:pt x="64" y="444"/>
                  <a:pt x="0" y="412"/>
                  <a:pt x="32" y="254"/>
                </a:cubicBezTo>
                <a:cubicBezTo>
                  <a:pt x="95" y="95"/>
                  <a:pt x="127" y="0"/>
                  <a:pt x="285" y="64"/>
                </a:cubicBezTo>
                <a:cubicBezTo>
                  <a:pt x="475" y="127"/>
                  <a:pt x="697" y="285"/>
                  <a:pt x="634" y="44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7"/>
          <p:cNvSpPr txBox="1"/>
          <p:nvPr/>
        </p:nvSpPr>
        <p:spPr>
          <a:xfrm>
            <a:off x="1225088" y="1262650"/>
            <a:ext cx="1375800" cy="34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Fira Sans Medium"/>
                <a:ea typeface="Fira Sans Medium"/>
                <a:cs typeface="Fira Sans Medium"/>
                <a:sym typeface="Fira Sans Medium"/>
              </a:rPr>
              <a:t>Utilisation</a:t>
            </a:r>
            <a:endParaRPr sz="1500">
              <a:solidFill>
                <a:srgbClr val="FFFFFF"/>
              </a:solidFill>
              <a:latin typeface="Fira Sans Medium"/>
              <a:ea typeface="Fira Sans Medium"/>
              <a:cs typeface="Fira Sans Medium"/>
              <a:sym typeface="Fira Sans Medium"/>
            </a:endParaRPr>
          </a:p>
        </p:txBody>
      </p:sp>
      <p:sp>
        <p:nvSpPr>
          <p:cNvPr id="1924" name="Google Shape;1924;p27"/>
          <p:cNvSpPr txBox="1"/>
          <p:nvPr/>
        </p:nvSpPr>
        <p:spPr>
          <a:xfrm>
            <a:off x="1196100" y="4076838"/>
            <a:ext cx="1375800" cy="34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Fira Sans Medium"/>
                <a:ea typeface="Fira Sans Medium"/>
                <a:cs typeface="Fira Sans Medium"/>
                <a:sym typeface="Fira Sans Medium"/>
              </a:rPr>
              <a:t>prix</a:t>
            </a:r>
            <a:endParaRPr sz="1500">
              <a:solidFill>
                <a:srgbClr val="FFFFFF"/>
              </a:solidFill>
              <a:latin typeface="Fira Sans Medium"/>
              <a:ea typeface="Fira Sans Medium"/>
              <a:cs typeface="Fira Sans Medium"/>
              <a:sym typeface="Fira Sans Medium"/>
            </a:endParaRPr>
          </a:p>
        </p:txBody>
      </p:sp>
      <p:sp>
        <p:nvSpPr>
          <p:cNvPr id="1925" name="Google Shape;1925;p27"/>
          <p:cNvSpPr txBox="1"/>
          <p:nvPr/>
        </p:nvSpPr>
        <p:spPr>
          <a:xfrm>
            <a:off x="1264175" y="4231875"/>
            <a:ext cx="1375800" cy="414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sz="1200">
              <a:solidFill>
                <a:srgbClr val="FFFFFF"/>
              </a:solidFill>
              <a:latin typeface="Fira Sans"/>
              <a:ea typeface="Fira Sans"/>
              <a:cs typeface="Fira Sans"/>
              <a:sym typeface="Fira Sans"/>
            </a:endParaRPr>
          </a:p>
        </p:txBody>
      </p:sp>
      <p:sp>
        <p:nvSpPr>
          <p:cNvPr id="1926" name="Google Shape;1926;p27"/>
          <p:cNvSpPr txBox="1"/>
          <p:nvPr/>
        </p:nvSpPr>
        <p:spPr>
          <a:xfrm>
            <a:off x="6534775" y="1262650"/>
            <a:ext cx="1375800" cy="342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500">
                <a:solidFill>
                  <a:srgbClr val="FFFFFF"/>
                </a:solidFill>
                <a:uFill>
                  <a:noFill/>
                </a:uFill>
                <a:latin typeface="Fira Sans Medium"/>
                <a:ea typeface="Fira Sans Medium"/>
                <a:cs typeface="Fira Sans Medium"/>
                <a:sym typeface="Fira Sans Medium"/>
                <a:hlinkClick r:id="rId3">
                  <a:extLst>
                    <a:ext uri="{A12FA001-AC4F-418D-AE19-62706E023703}">
                      <ahyp:hlinkClr val="tx"/>
                    </a:ext>
                  </a:extLst>
                </a:hlinkClick>
              </a:rPr>
              <a:t>bitbucket.org</a:t>
            </a:r>
            <a:endParaRPr sz="700">
              <a:solidFill>
                <a:srgbClr val="FFFFFF"/>
              </a:solidFill>
              <a:latin typeface="Fira Sans Medium"/>
              <a:ea typeface="Fira Sans Medium"/>
              <a:cs typeface="Fira Sans Medium"/>
              <a:sym typeface="Fira Sans Medium"/>
            </a:endParaRPr>
          </a:p>
        </p:txBody>
      </p:sp>
      <p:sp>
        <p:nvSpPr>
          <p:cNvPr id="1927" name="Google Shape;1927;p27"/>
          <p:cNvSpPr txBox="1"/>
          <p:nvPr/>
        </p:nvSpPr>
        <p:spPr>
          <a:xfrm>
            <a:off x="710250" y="411475"/>
            <a:ext cx="7723500" cy="40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500">
                <a:solidFill>
                  <a:schemeClr val="dk1"/>
                </a:solidFill>
                <a:latin typeface="Fira Sans Medium"/>
                <a:ea typeface="Fira Sans Medium"/>
                <a:cs typeface="Fira Sans Medium"/>
                <a:sym typeface="Fira Sans Medium"/>
              </a:rPr>
              <a:t>ATLASSIAN BITBUCKET</a:t>
            </a:r>
            <a:endParaRPr sz="2500">
              <a:latin typeface="Fira Sans Medium"/>
              <a:ea typeface="Fira Sans Medium"/>
              <a:cs typeface="Fira Sans Medium"/>
              <a:sym typeface="Fira Sans Medium"/>
            </a:endParaRPr>
          </a:p>
        </p:txBody>
      </p:sp>
      <p:grpSp>
        <p:nvGrpSpPr>
          <p:cNvPr id="1928" name="Google Shape;1928;p27"/>
          <p:cNvGrpSpPr/>
          <p:nvPr/>
        </p:nvGrpSpPr>
        <p:grpSpPr>
          <a:xfrm>
            <a:off x="2820266" y="1464958"/>
            <a:ext cx="3502263" cy="2951424"/>
            <a:chOff x="2820853" y="1403508"/>
            <a:chExt cx="3502263" cy="2951424"/>
          </a:xfrm>
        </p:grpSpPr>
        <p:sp>
          <p:nvSpPr>
            <p:cNvPr id="1929" name="Google Shape;1929;p27"/>
            <p:cNvSpPr/>
            <p:nvPr/>
          </p:nvSpPr>
          <p:spPr>
            <a:xfrm>
              <a:off x="2942335" y="1403508"/>
              <a:ext cx="3260177" cy="2951424"/>
            </a:xfrm>
            <a:custGeom>
              <a:rect b="b" l="l" r="r" t="t"/>
              <a:pathLst>
                <a:path extrusionOk="0" fill="none" h="110810" w="122402">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7"/>
            <p:cNvSpPr/>
            <p:nvPr/>
          </p:nvSpPr>
          <p:spPr>
            <a:xfrm>
              <a:off x="2820853" y="1675958"/>
              <a:ext cx="504440" cy="27"/>
            </a:xfrm>
            <a:custGeom>
              <a:rect b="b" l="l" r="r" t="t"/>
              <a:pathLst>
                <a:path extrusionOk="0" fill="none" h="1" w="18939">
                  <a:moveTo>
                    <a:pt x="1" y="0"/>
                  </a:moveTo>
                  <a:lnTo>
                    <a:pt x="18939" y="0"/>
                  </a:ln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7"/>
            <p:cNvSpPr/>
            <p:nvPr/>
          </p:nvSpPr>
          <p:spPr>
            <a:xfrm>
              <a:off x="2820853" y="3985452"/>
              <a:ext cx="716162" cy="27"/>
            </a:xfrm>
            <a:custGeom>
              <a:rect b="b" l="l" r="r" t="t"/>
              <a:pathLst>
                <a:path extrusionOk="0" fill="none" h="1" w="26888">
                  <a:moveTo>
                    <a:pt x="1" y="1"/>
                  </a:moveTo>
                  <a:lnTo>
                    <a:pt x="26888" y="1"/>
                  </a:ln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7"/>
            <p:cNvSpPr/>
            <p:nvPr/>
          </p:nvSpPr>
          <p:spPr>
            <a:xfrm>
              <a:off x="5818676" y="1675958"/>
              <a:ext cx="504440" cy="27"/>
            </a:xfrm>
            <a:custGeom>
              <a:rect b="b" l="l" r="r" t="t"/>
              <a:pathLst>
                <a:path extrusionOk="0" fill="none" h="1" w="18939">
                  <a:moveTo>
                    <a:pt x="18939" y="0"/>
                  </a:moveTo>
                  <a:lnTo>
                    <a:pt x="1" y="0"/>
                  </a:ln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7"/>
            <p:cNvSpPr/>
            <p:nvPr/>
          </p:nvSpPr>
          <p:spPr>
            <a:xfrm>
              <a:off x="3623872" y="1880914"/>
              <a:ext cx="1896226" cy="1175030"/>
            </a:xfrm>
            <a:custGeom>
              <a:rect b="b" l="l" r="r" t="t"/>
              <a:pathLst>
                <a:path extrusionOk="0" h="44116" w="71193">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7"/>
            <p:cNvSpPr/>
            <p:nvPr/>
          </p:nvSpPr>
          <p:spPr>
            <a:xfrm>
              <a:off x="3331180" y="3017962"/>
              <a:ext cx="2481610" cy="455512"/>
            </a:xfrm>
            <a:custGeom>
              <a:rect b="b" l="l" r="r" t="t"/>
              <a:pathLst>
                <a:path extrusionOk="0" h="17102" w="93171">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cap="flat" cmpd="sng" w="237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7"/>
            <p:cNvSpPr/>
            <p:nvPr/>
          </p:nvSpPr>
          <p:spPr>
            <a:xfrm>
              <a:off x="3338771" y="3444761"/>
              <a:ext cx="2467280" cy="81849"/>
            </a:xfrm>
            <a:custGeom>
              <a:rect b="b" l="l" r="r" t="t"/>
              <a:pathLst>
                <a:path extrusionOk="0" h="3073" w="92633">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7"/>
            <p:cNvSpPr/>
            <p:nvPr/>
          </p:nvSpPr>
          <p:spPr>
            <a:xfrm>
              <a:off x="3747032" y="3062656"/>
              <a:ext cx="104622" cy="22800"/>
            </a:xfrm>
            <a:custGeom>
              <a:rect b="b" l="l" r="r" t="t"/>
              <a:pathLst>
                <a:path extrusionOk="0" h="856" w="3928">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7"/>
            <p:cNvSpPr/>
            <p:nvPr/>
          </p:nvSpPr>
          <p:spPr>
            <a:xfrm>
              <a:off x="3858366" y="3062656"/>
              <a:ext cx="102944" cy="22800"/>
            </a:xfrm>
            <a:custGeom>
              <a:rect b="b" l="l" r="r" t="t"/>
              <a:pathLst>
                <a:path extrusionOk="0" h="856" w="3865">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7"/>
            <p:cNvSpPr/>
            <p:nvPr/>
          </p:nvSpPr>
          <p:spPr>
            <a:xfrm>
              <a:off x="3968875" y="3062656"/>
              <a:ext cx="102092" cy="22800"/>
            </a:xfrm>
            <a:custGeom>
              <a:rect b="b" l="l" r="r" t="t"/>
              <a:pathLst>
                <a:path extrusionOk="0" h="856" w="3833">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7"/>
            <p:cNvSpPr/>
            <p:nvPr/>
          </p:nvSpPr>
          <p:spPr>
            <a:xfrm>
              <a:off x="4080209" y="3062656"/>
              <a:ext cx="100414" cy="22800"/>
            </a:xfrm>
            <a:custGeom>
              <a:rect b="b" l="l" r="r" t="t"/>
              <a:pathLst>
                <a:path extrusionOk="0" h="856" w="377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7"/>
            <p:cNvSpPr/>
            <p:nvPr/>
          </p:nvSpPr>
          <p:spPr>
            <a:xfrm>
              <a:off x="4191570" y="3062656"/>
              <a:ext cx="98709" cy="22800"/>
            </a:xfrm>
            <a:custGeom>
              <a:rect b="b" l="l" r="r" t="t"/>
              <a:pathLst>
                <a:path extrusionOk="0" h="856" w="3706">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7"/>
            <p:cNvSpPr/>
            <p:nvPr/>
          </p:nvSpPr>
          <p:spPr>
            <a:xfrm>
              <a:off x="4302052" y="3062656"/>
              <a:ext cx="97031" cy="22800"/>
            </a:xfrm>
            <a:custGeom>
              <a:rect b="b" l="l" r="r" t="t"/>
              <a:pathLst>
                <a:path extrusionOk="0" h="856" w="3643">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7"/>
            <p:cNvSpPr/>
            <p:nvPr/>
          </p:nvSpPr>
          <p:spPr>
            <a:xfrm>
              <a:off x="4413413" y="3062656"/>
              <a:ext cx="96179" cy="22800"/>
            </a:xfrm>
            <a:custGeom>
              <a:rect b="b" l="l" r="r" t="t"/>
              <a:pathLst>
                <a:path extrusionOk="0" h="856" w="3611">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7"/>
            <p:cNvSpPr/>
            <p:nvPr/>
          </p:nvSpPr>
          <p:spPr>
            <a:xfrm>
              <a:off x="4524747" y="3062656"/>
              <a:ext cx="95327" cy="22800"/>
            </a:xfrm>
            <a:custGeom>
              <a:rect b="b" l="l" r="r" t="t"/>
              <a:pathLst>
                <a:path extrusionOk="0" h="856" w="3579">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7"/>
            <p:cNvSpPr/>
            <p:nvPr/>
          </p:nvSpPr>
          <p:spPr>
            <a:xfrm>
              <a:off x="4634404" y="3062656"/>
              <a:ext cx="96179" cy="22800"/>
            </a:xfrm>
            <a:custGeom>
              <a:rect b="b" l="l" r="r" t="t"/>
              <a:pathLst>
                <a:path extrusionOk="0" h="856" w="3611">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7"/>
            <p:cNvSpPr/>
            <p:nvPr/>
          </p:nvSpPr>
          <p:spPr>
            <a:xfrm>
              <a:off x="4744060" y="3062656"/>
              <a:ext cx="97857" cy="22800"/>
            </a:xfrm>
            <a:custGeom>
              <a:rect b="b" l="l" r="r" t="t"/>
              <a:pathLst>
                <a:path extrusionOk="0" h="856" w="3674">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7"/>
            <p:cNvSpPr/>
            <p:nvPr/>
          </p:nvSpPr>
          <p:spPr>
            <a:xfrm>
              <a:off x="4853716" y="3062656"/>
              <a:ext cx="99562" cy="22800"/>
            </a:xfrm>
            <a:custGeom>
              <a:rect b="b" l="l" r="r" t="t"/>
              <a:pathLst>
                <a:path extrusionOk="0" h="856" w="3738">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7"/>
            <p:cNvSpPr/>
            <p:nvPr/>
          </p:nvSpPr>
          <p:spPr>
            <a:xfrm>
              <a:off x="4963373" y="3062656"/>
              <a:ext cx="100387" cy="22800"/>
            </a:xfrm>
            <a:custGeom>
              <a:rect b="b" l="l" r="r" t="t"/>
              <a:pathLst>
                <a:path extrusionOk="0" h="856" w="3769">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7"/>
            <p:cNvSpPr/>
            <p:nvPr/>
          </p:nvSpPr>
          <p:spPr>
            <a:xfrm>
              <a:off x="5073029" y="3062656"/>
              <a:ext cx="101240" cy="22800"/>
            </a:xfrm>
            <a:custGeom>
              <a:rect b="b" l="l" r="r" t="t"/>
              <a:pathLst>
                <a:path extrusionOk="0" h="856" w="3801">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7"/>
            <p:cNvSpPr/>
            <p:nvPr/>
          </p:nvSpPr>
          <p:spPr>
            <a:xfrm>
              <a:off x="5182685" y="3062656"/>
              <a:ext cx="102918" cy="22800"/>
            </a:xfrm>
            <a:custGeom>
              <a:rect b="b" l="l" r="r" t="t"/>
              <a:pathLst>
                <a:path extrusionOk="0" h="856" w="3864">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7"/>
            <p:cNvSpPr/>
            <p:nvPr/>
          </p:nvSpPr>
          <p:spPr>
            <a:xfrm>
              <a:off x="5292341" y="3062656"/>
              <a:ext cx="104622" cy="22800"/>
            </a:xfrm>
            <a:custGeom>
              <a:rect b="b" l="l" r="r" t="t"/>
              <a:pathLst>
                <a:path extrusionOk="0" h="856" w="3928">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7"/>
            <p:cNvSpPr/>
            <p:nvPr/>
          </p:nvSpPr>
          <p:spPr>
            <a:xfrm>
              <a:off x="3724259" y="3091342"/>
              <a:ext cx="80997" cy="35451"/>
            </a:xfrm>
            <a:custGeom>
              <a:rect b="b" l="l" r="r" t="t"/>
              <a:pathLst>
                <a:path extrusionOk="0" h="1331" w="3041">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7"/>
            <p:cNvSpPr/>
            <p:nvPr/>
          </p:nvSpPr>
          <p:spPr>
            <a:xfrm>
              <a:off x="3806082" y="3091342"/>
              <a:ext cx="110509" cy="35451"/>
            </a:xfrm>
            <a:custGeom>
              <a:rect b="b" l="l" r="r" t="t"/>
              <a:pathLst>
                <a:path extrusionOk="0" h="1331" w="4149">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7"/>
            <p:cNvSpPr/>
            <p:nvPr/>
          </p:nvSpPr>
          <p:spPr>
            <a:xfrm>
              <a:off x="3919946" y="3091342"/>
              <a:ext cx="108831" cy="35451"/>
            </a:xfrm>
            <a:custGeom>
              <a:rect b="b" l="l" r="r" t="t"/>
              <a:pathLst>
                <a:path extrusionOk="0" h="1331" w="4086">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7"/>
            <p:cNvSpPr/>
            <p:nvPr/>
          </p:nvSpPr>
          <p:spPr>
            <a:xfrm>
              <a:off x="4033811" y="3091342"/>
              <a:ext cx="107153" cy="35451"/>
            </a:xfrm>
            <a:custGeom>
              <a:rect b="b" l="l" r="r" t="t"/>
              <a:pathLst>
                <a:path extrusionOk="0" h="1331" w="4023">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7"/>
            <p:cNvSpPr/>
            <p:nvPr/>
          </p:nvSpPr>
          <p:spPr>
            <a:xfrm>
              <a:off x="4148528" y="3091342"/>
              <a:ext cx="103797" cy="35451"/>
            </a:xfrm>
            <a:custGeom>
              <a:rect b="b" l="l" r="r" t="t"/>
              <a:pathLst>
                <a:path extrusionOk="0" h="1331" w="3897">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7"/>
            <p:cNvSpPr/>
            <p:nvPr/>
          </p:nvSpPr>
          <p:spPr>
            <a:xfrm>
              <a:off x="4262419" y="3091342"/>
              <a:ext cx="102092" cy="35451"/>
            </a:xfrm>
            <a:custGeom>
              <a:rect b="b" l="l" r="r" t="t"/>
              <a:pathLst>
                <a:path extrusionOk="0" h="1331" w="3833">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7"/>
            <p:cNvSpPr/>
            <p:nvPr/>
          </p:nvSpPr>
          <p:spPr>
            <a:xfrm>
              <a:off x="4376284" y="3091342"/>
              <a:ext cx="99562" cy="35451"/>
            </a:xfrm>
            <a:custGeom>
              <a:rect b="b" l="l" r="r" t="t"/>
              <a:pathLst>
                <a:path extrusionOk="0" h="1331" w="3738">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7"/>
            <p:cNvSpPr/>
            <p:nvPr/>
          </p:nvSpPr>
          <p:spPr>
            <a:xfrm>
              <a:off x="4490148" y="3091342"/>
              <a:ext cx="97884" cy="35451"/>
            </a:xfrm>
            <a:custGeom>
              <a:rect b="b" l="l" r="r" t="t"/>
              <a:pathLst>
                <a:path extrusionOk="0" h="1331" w="3675">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7"/>
            <p:cNvSpPr/>
            <p:nvPr/>
          </p:nvSpPr>
          <p:spPr>
            <a:xfrm>
              <a:off x="4604040" y="3091342"/>
              <a:ext cx="98709" cy="35451"/>
            </a:xfrm>
            <a:custGeom>
              <a:rect b="b" l="l" r="r" t="t"/>
              <a:pathLst>
                <a:path extrusionOk="0" h="1331" w="3706">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7"/>
            <p:cNvSpPr/>
            <p:nvPr/>
          </p:nvSpPr>
          <p:spPr>
            <a:xfrm>
              <a:off x="4716226" y="3091342"/>
              <a:ext cx="100387" cy="35451"/>
            </a:xfrm>
            <a:custGeom>
              <a:rect b="b" l="l" r="r" t="t"/>
              <a:pathLst>
                <a:path extrusionOk="0" h="1331" w="3769">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7"/>
            <p:cNvSpPr/>
            <p:nvPr/>
          </p:nvSpPr>
          <p:spPr>
            <a:xfrm>
              <a:off x="4827561" y="3091342"/>
              <a:ext cx="102944" cy="35451"/>
            </a:xfrm>
            <a:custGeom>
              <a:rect b="b" l="l" r="r" t="t"/>
              <a:pathLst>
                <a:path extrusionOk="0" h="1331" w="3865">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7"/>
            <p:cNvSpPr/>
            <p:nvPr/>
          </p:nvSpPr>
          <p:spPr>
            <a:xfrm>
              <a:off x="4939747" y="3091342"/>
              <a:ext cx="104622" cy="35451"/>
            </a:xfrm>
            <a:custGeom>
              <a:rect b="b" l="l" r="r" t="t"/>
              <a:pathLst>
                <a:path extrusionOk="0" h="1331" w="3928">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7"/>
            <p:cNvSpPr/>
            <p:nvPr/>
          </p:nvSpPr>
          <p:spPr>
            <a:xfrm>
              <a:off x="5051082" y="3091342"/>
              <a:ext cx="108005" cy="35451"/>
            </a:xfrm>
            <a:custGeom>
              <a:rect b="b" l="l" r="r" t="t"/>
              <a:pathLst>
                <a:path extrusionOk="0" h="1331" w="4055">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7"/>
            <p:cNvSpPr/>
            <p:nvPr/>
          </p:nvSpPr>
          <p:spPr>
            <a:xfrm>
              <a:off x="5163268" y="3091342"/>
              <a:ext cx="256468" cy="35451"/>
            </a:xfrm>
            <a:custGeom>
              <a:rect b="b" l="l" r="r" t="t"/>
              <a:pathLst>
                <a:path extrusionOk="0" h="1331" w="9629">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7"/>
            <p:cNvSpPr/>
            <p:nvPr/>
          </p:nvSpPr>
          <p:spPr>
            <a:xfrm>
              <a:off x="3701486" y="3132679"/>
              <a:ext cx="148490" cy="35451"/>
            </a:xfrm>
            <a:custGeom>
              <a:rect b="b" l="l" r="r" t="t"/>
              <a:pathLst>
                <a:path extrusionOk="0" h="1331" w="5575">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7"/>
            <p:cNvSpPr/>
            <p:nvPr/>
          </p:nvSpPr>
          <p:spPr>
            <a:xfrm>
              <a:off x="3852480" y="3132679"/>
              <a:ext cx="112213" cy="35451"/>
            </a:xfrm>
            <a:custGeom>
              <a:rect b="b" l="l" r="r" t="t"/>
              <a:pathLst>
                <a:path extrusionOk="0" h="1331" w="4213">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7"/>
            <p:cNvSpPr/>
            <p:nvPr/>
          </p:nvSpPr>
          <p:spPr>
            <a:xfrm>
              <a:off x="3969727" y="3132679"/>
              <a:ext cx="109683" cy="35451"/>
            </a:xfrm>
            <a:custGeom>
              <a:rect b="b" l="l" r="r" t="t"/>
              <a:pathLst>
                <a:path extrusionOk="0" h="1331" w="4118">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7"/>
            <p:cNvSpPr/>
            <p:nvPr/>
          </p:nvSpPr>
          <p:spPr>
            <a:xfrm>
              <a:off x="4086974" y="3132679"/>
              <a:ext cx="107153" cy="35451"/>
            </a:xfrm>
            <a:custGeom>
              <a:rect b="b" l="l" r="r" t="t"/>
              <a:pathLst>
                <a:path extrusionOk="0" h="1331" w="4023">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7"/>
            <p:cNvSpPr/>
            <p:nvPr/>
          </p:nvSpPr>
          <p:spPr>
            <a:xfrm>
              <a:off x="4204222" y="3132679"/>
              <a:ext cx="105448" cy="35451"/>
            </a:xfrm>
            <a:custGeom>
              <a:rect b="b" l="l" r="r" t="t"/>
              <a:pathLst>
                <a:path extrusionOk="0" h="1331" w="3959">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7"/>
            <p:cNvSpPr/>
            <p:nvPr/>
          </p:nvSpPr>
          <p:spPr>
            <a:xfrm>
              <a:off x="4320617" y="3132679"/>
              <a:ext cx="103770" cy="35451"/>
            </a:xfrm>
            <a:custGeom>
              <a:rect b="b" l="l" r="r" t="t"/>
              <a:pathLst>
                <a:path extrusionOk="0" h="1331" w="3896">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7"/>
            <p:cNvSpPr/>
            <p:nvPr/>
          </p:nvSpPr>
          <p:spPr>
            <a:xfrm>
              <a:off x="4437864" y="3132679"/>
              <a:ext cx="101240" cy="35451"/>
            </a:xfrm>
            <a:custGeom>
              <a:rect b="b" l="l" r="r" t="t"/>
              <a:pathLst>
                <a:path extrusionOk="0" h="1331" w="3801">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7"/>
            <p:cNvSpPr/>
            <p:nvPr/>
          </p:nvSpPr>
          <p:spPr>
            <a:xfrm>
              <a:off x="4555111" y="3132679"/>
              <a:ext cx="100414" cy="35451"/>
            </a:xfrm>
            <a:custGeom>
              <a:rect b="b" l="l" r="r" t="t"/>
              <a:pathLst>
                <a:path extrusionOk="0" h="1331" w="377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7"/>
            <p:cNvSpPr/>
            <p:nvPr/>
          </p:nvSpPr>
          <p:spPr>
            <a:xfrm>
              <a:off x="4670681" y="3132679"/>
              <a:ext cx="102092" cy="35451"/>
            </a:xfrm>
            <a:custGeom>
              <a:rect b="b" l="l" r="r" t="t"/>
              <a:pathLst>
                <a:path extrusionOk="0" h="1331" w="3833">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7"/>
            <p:cNvSpPr/>
            <p:nvPr/>
          </p:nvSpPr>
          <p:spPr>
            <a:xfrm>
              <a:off x="4785397" y="3132679"/>
              <a:ext cx="104622" cy="35451"/>
            </a:xfrm>
            <a:custGeom>
              <a:rect b="b" l="l" r="r" t="t"/>
              <a:pathLst>
                <a:path extrusionOk="0" h="1331" w="3928">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7"/>
            <p:cNvSpPr/>
            <p:nvPr/>
          </p:nvSpPr>
          <p:spPr>
            <a:xfrm>
              <a:off x="4900114" y="3132679"/>
              <a:ext cx="107153" cy="35451"/>
            </a:xfrm>
            <a:custGeom>
              <a:rect b="b" l="l" r="r" t="t"/>
              <a:pathLst>
                <a:path extrusionOk="0" h="1331" w="4023">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7"/>
            <p:cNvSpPr/>
            <p:nvPr/>
          </p:nvSpPr>
          <p:spPr>
            <a:xfrm>
              <a:off x="5015657" y="3132679"/>
              <a:ext cx="108857" cy="35451"/>
            </a:xfrm>
            <a:custGeom>
              <a:rect b="b" l="l" r="r" t="t"/>
              <a:pathLst>
                <a:path extrusionOk="0" h="1331" w="4087">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7"/>
            <p:cNvSpPr/>
            <p:nvPr/>
          </p:nvSpPr>
          <p:spPr>
            <a:xfrm>
              <a:off x="5130374" y="3132679"/>
              <a:ext cx="111388" cy="35451"/>
            </a:xfrm>
            <a:custGeom>
              <a:rect b="b" l="l" r="r" t="t"/>
              <a:pathLst>
                <a:path extrusionOk="0" h="1331" w="4182">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7"/>
            <p:cNvSpPr/>
            <p:nvPr/>
          </p:nvSpPr>
          <p:spPr>
            <a:xfrm>
              <a:off x="5245091" y="3132679"/>
              <a:ext cx="197419" cy="35451"/>
            </a:xfrm>
            <a:custGeom>
              <a:rect b="b" l="l" r="r" t="t"/>
              <a:pathLst>
                <a:path extrusionOk="0" h="1331" w="7412">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7"/>
            <p:cNvSpPr/>
            <p:nvPr/>
          </p:nvSpPr>
          <p:spPr>
            <a:xfrm>
              <a:off x="3678713" y="3174017"/>
              <a:ext cx="185593" cy="35451"/>
            </a:xfrm>
            <a:custGeom>
              <a:rect b="b" l="l" r="r" t="t"/>
              <a:pathLst>
                <a:path extrusionOk="0" h="1331" w="6968">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7"/>
            <p:cNvSpPr/>
            <p:nvPr/>
          </p:nvSpPr>
          <p:spPr>
            <a:xfrm>
              <a:off x="3867662" y="3174017"/>
              <a:ext cx="114744" cy="35451"/>
            </a:xfrm>
            <a:custGeom>
              <a:rect b="b" l="l" r="r" t="t"/>
              <a:pathLst>
                <a:path extrusionOk="0" h="1331" w="4308">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7"/>
            <p:cNvSpPr/>
            <p:nvPr/>
          </p:nvSpPr>
          <p:spPr>
            <a:xfrm>
              <a:off x="3988265" y="3174017"/>
              <a:ext cx="111388" cy="35451"/>
            </a:xfrm>
            <a:custGeom>
              <a:rect b="b" l="l" r="r" t="t"/>
              <a:pathLst>
                <a:path extrusionOk="0" h="1331" w="4182">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7"/>
            <p:cNvSpPr/>
            <p:nvPr/>
          </p:nvSpPr>
          <p:spPr>
            <a:xfrm>
              <a:off x="4108043" y="3174017"/>
              <a:ext cx="109683" cy="35451"/>
            </a:xfrm>
            <a:custGeom>
              <a:rect b="b" l="l" r="r" t="t"/>
              <a:pathLst>
                <a:path extrusionOk="0" h="1331" w="4118">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7"/>
            <p:cNvSpPr/>
            <p:nvPr/>
          </p:nvSpPr>
          <p:spPr>
            <a:xfrm>
              <a:off x="4228673" y="3174017"/>
              <a:ext cx="107153" cy="35451"/>
            </a:xfrm>
            <a:custGeom>
              <a:rect b="b" l="l" r="r" t="t"/>
              <a:pathLst>
                <a:path extrusionOk="0" h="1331" w="4023">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7"/>
            <p:cNvSpPr/>
            <p:nvPr/>
          </p:nvSpPr>
          <p:spPr>
            <a:xfrm>
              <a:off x="4348450" y="3174017"/>
              <a:ext cx="105475" cy="35451"/>
            </a:xfrm>
            <a:custGeom>
              <a:rect b="b" l="l" r="r" t="t"/>
              <a:pathLst>
                <a:path extrusionOk="0" h="1331" w="396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7"/>
            <p:cNvSpPr/>
            <p:nvPr/>
          </p:nvSpPr>
          <p:spPr>
            <a:xfrm>
              <a:off x="4469080" y="3174017"/>
              <a:ext cx="102918" cy="35451"/>
            </a:xfrm>
            <a:custGeom>
              <a:rect b="b" l="l" r="r" t="t"/>
              <a:pathLst>
                <a:path extrusionOk="0" h="1331" w="3864">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7"/>
            <p:cNvSpPr/>
            <p:nvPr/>
          </p:nvSpPr>
          <p:spPr>
            <a:xfrm>
              <a:off x="4588858" y="3174017"/>
              <a:ext cx="103770" cy="35451"/>
            </a:xfrm>
            <a:custGeom>
              <a:rect b="b" l="l" r="r" t="t"/>
              <a:pathLst>
                <a:path extrusionOk="0" h="1331" w="3896">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7"/>
            <p:cNvSpPr/>
            <p:nvPr/>
          </p:nvSpPr>
          <p:spPr>
            <a:xfrm>
              <a:off x="4706931" y="3174017"/>
              <a:ext cx="105475" cy="35451"/>
            </a:xfrm>
            <a:custGeom>
              <a:rect b="b" l="l" r="r" t="t"/>
              <a:pathLst>
                <a:path extrusionOk="0" h="1331" w="396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7"/>
            <p:cNvSpPr/>
            <p:nvPr/>
          </p:nvSpPr>
          <p:spPr>
            <a:xfrm>
              <a:off x="4825030" y="3174017"/>
              <a:ext cx="108005" cy="35451"/>
            </a:xfrm>
            <a:custGeom>
              <a:rect b="b" l="l" r="r" t="t"/>
              <a:pathLst>
                <a:path extrusionOk="0" h="1331" w="4055">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7"/>
            <p:cNvSpPr/>
            <p:nvPr/>
          </p:nvSpPr>
          <p:spPr>
            <a:xfrm>
              <a:off x="4943130" y="3174017"/>
              <a:ext cx="109683" cy="35451"/>
            </a:xfrm>
            <a:custGeom>
              <a:rect b="b" l="l" r="r" t="t"/>
              <a:pathLst>
                <a:path extrusionOk="0" h="1331" w="4118">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7"/>
            <p:cNvSpPr/>
            <p:nvPr/>
          </p:nvSpPr>
          <p:spPr>
            <a:xfrm>
              <a:off x="5060377" y="3174017"/>
              <a:ext cx="113039" cy="35451"/>
            </a:xfrm>
            <a:custGeom>
              <a:rect b="b" l="l" r="r" t="t"/>
              <a:pathLst>
                <a:path extrusionOk="0" h="1331" w="4244">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7"/>
            <p:cNvSpPr/>
            <p:nvPr/>
          </p:nvSpPr>
          <p:spPr>
            <a:xfrm>
              <a:off x="5178450" y="3174017"/>
              <a:ext cx="286832" cy="35451"/>
            </a:xfrm>
            <a:custGeom>
              <a:rect b="b" l="l" r="r" t="t"/>
              <a:pathLst>
                <a:path extrusionOk="0" h="1331" w="10769">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7"/>
            <p:cNvSpPr/>
            <p:nvPr/>
          </p:nvSpPr>
          <p:spPr>
            <a:xfrm>
              <a:off x="3655940" y="3214502"/>
              <a:ext cx="293571" cy="35451"/>
            </a:xfrm>
            <a:custGeom>
              <a:rect b="b" l="l" r="r" t="t"/>
              <a:pathLst>
                <a:path extrusionOk="0" h="1331" w="11022">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7"/>
            <p:cNvSpPr/>
            <p:nvPr/>
          </p:nvSpPr>
          <p:spPr>
            <a:xfrm>
              <a:off x="3955371" y="3214502"/>
              <a:ext cx="114744" cy="35451"/>
            </a:xfrm>
            <a:custGeom>
              <a:rect b="b" l="l" r="r" t="t"/>
              <a:pathLst>
                <a:path extrusionOk="0" h="1331" w="4308">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7"/>
            <p:cNvSpPr/>
            <p:nvPr/>
          </p:nvSpPr>
          <p:spPr>
            <a:xfrm>
              <a:off x="4078531" y="3214502"/>
              <a:ext cx="113066" cy="35451"/>
            </a:xfrm>
            <a:custGeom>
              <a:rect b="b" l="l" r="r" t="t"/>
              <a:pathLst>
                <a:path extrusionOk="0" h="1331" w="4245">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7"/>
            <p:cNvSpPr/>
            <p:nvPr/>
          </p:nvSpPr>
          <p:spPr>
            <a:xfrm>
              <a:off x="4201691" y="3214502"/>
              <a:ext cx="110509" cy="35451"/>
            </a:xfrm>
            <a:custGeom>
              <a:rect b="b" l="l" r="r" t="t"/>
              <a:pathLst>
                <a:path extrusionOk="0" h="1331" w="4149">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7"/>
            <p:cNvSpPr/>
            <p:nvPr/>
          </p:nvSpPr>
          <p:spPr>
            <a:xfrm>
              <a:off x="4325677" y="3214502"/>
              <a:ext cx="108005" cy="35451"/>
            </a:xfrm>
            <a:custGeom>
              <a:rect b="b" l="l" r="r" t="t"/>
              <a:pathLst>
                <a:path extrusionOk="0" h="1331" w="4055">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7"/>
            <p:cNvSpPr/>
            <p:nvPr/>
          </p:nvSpPr>
          <p:spPr>
            <a:xfrm>
              <a:off x="4448838" y="3214502"/>
              <a:ext cx="106300" cy="35451"/>
            </a:xfrm>
            <a:custGeom>
              <a:rect b="b" l="l" r="r" t="t"/>
              <a:pathLst>
                <a:path extrusionOk="0" h="1331" w="3991">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7"/>
            <p:cNvSpPr/>
            <p:nvPr/>
          </p:nvSpPr>
          <p:spPr>
            <a:xfrm>
              <a:off x="4571971" y="3214502"/>
              <a:ext cx="105475" cy="35451"/>
            </a:xfrm>
            <a:custGeom>
              <a:rect b="b" l="l" r="r" t="t"/>
              <a:pathLst>
                <a:path extrusionOk="0" h="1331" w="396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7"/>
            <p:cNvSpPr/>
            <p:nvPr/>
          </p:nvSpPr>
          <p:spPr>
            <a:xfrm>
              <a:off x="4692601" y="3214502"/>
              <a:ext cx="108831" cy="35451"/>
            </a:xfrm>
            <a:custGeom>
              <a:rect b="b" l="l" r="r" t="t"/>
              <a:pathLst>
                <a:path extrusionOk="0" h="1331" w="4086">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7"/>
            <p:cNvSpPr/>
            <p:nvPr/>
          </p:nvSpPr>
          <p:spPr>
            <a:xfrm>
              <a:off x="4814057" y="3214502"/>
              <a:ext cx="110535" cy="35451"/>
            </a:xfrm>
            <a:custGeom>
              <a:rect b="b" l="l" r="r" t="t"/>
              <a:pathLst>
                <a:path extrusionOk="0" h="1331" w="415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7"/>
            <p:cNvSpPr/>
            <p:nvPr/>
          </p:nvSpPr>
          <p:spPr>
            <a:xfrm>
              <a:off x="4935539" y="3214502"/>
              <a:ext cx="112213" cy="35451"/>
            </a:xfrm>
            <a:custGeom>
              <a:rect b="b" l="l" r="r" t="t"/>
              <a:pathLst>
                <a:path extrusionOk="0" h="1331" w="4213">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7"/>
            <p:cNvSpPr/>
            <p:nvPr/>
          </p:nvSpPr>
          <p:spPr>
            <a:xfrm>
              <a:off x="5056142" y="3214502"/>
              <a:ext cx="114744" cy="35451"/>
            </a:xfrm>
            <a:custGeom>
              <a:rect b="b" l="l" r="r" t="t"/>
              <a:pathLst>
                <a:path extrusionOk="0" h="1331" w="4308">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7"/>
            <p:cNvSpPr/>
            <p:nvPr/>
          </p:nvSpPr>
          <p:spPr>
            <a:xfrm>
              <a:off x="5177624" y="3214502"/>
              <a:ext cx="310431" cy="35451"/>
            </a:xfrm>
            <a:custGeom>
              <a:rect b="b" l="l" r="r" t="t"/>
              <a:pathLst>
                <a:path extrusionOk="0" h="1331" w="11655">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7"/>
            <p:cNvSpPr/>
            <p:nvPr/>
          </p:nvSpPr>
          <p:spPr>
            <a:xfrm>
              <a:off x="3633167" y="3255839"/>
              <a:ext cx="123160" cy="35451"/>
            </a:xfrm>
            <a:custGeom>
              <a:rect b="b" l="l" r="r" t="t"/>
              <a:pathLst>
                <a:path extrusionOk="0" h="1331" w="4624">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7"/>
            <p:cNvSpPr/>
            <p:nvPr/>
          </p:nvSpPr>
          <p:spPr>
            <a:xfrm>
              <a:off x="3759684" y="3255839"/>
              <a:ext cx="120657" cy="35451"/>
            </a:xfrm>
            <a:custGeom>
              <a:rect b="b" l="l" r="r" t="t"/>
              <a:pathLst>
                <a:path extrusionOk="0" h="1331" w="453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7"/>
            <p:cNvSpPr/>
            <p:nvPr/>
          </p:nvSpPr>
          <p:spPr>
            <a:xfrm>
              <a:off x="3886200" y="3255839"/>
              <a:ext cx="118126" cy="35451"/>
            </a:xfrm>
            <a:custGeom>
              <a:rect b="b" l="l" r="r" t="t"/>
              <a:pathLst>
                <a:path extrusionOk="0" h="1331" w="4435">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7"/>
            <p:cNvSpPr/>
            <p:nvPr/>
          </p:nvSpPr>
          <p:spPr>
            <a:xfrm>
              <a:off x="4012743" y="3255839"/>
              <a:ext cx="186445" cy="35451"/>
            </a:xfrm>
            <a:custGeom>
              <a:rect b="b" l="l" r="r" t="t"/>
              <a:pathLst>
                <a:path extrusionOk="0" h="1331" w="700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7"/>
            <p:cNvSpPr/>
            <p:nvPr/>
          </p:nvSpPr>
          <p:spPr>
            <a:xfrm>
              <a:off x="4210960" y="3255839"/>
              <a:ext cx="722075" cy="35451"/>
            </a:xfrm>
            <a:custGeom>
              <a:rect b="b" l="l" r="r" t="t"/>
              <a:pathLst>
                <a:path extrusionOk="0" h="1331" w="2711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7"/>
            <p:cNvSpPr/>
            <p:nvPr/>
          </p:nvSpPr>
          <p:spPr>
            <a:xfrm>
              <a:off x="4944808" y="3255839"/>
              <a:ext cx="114744" cy="35451"/>
            </a:xfrm>
            <a:custGeom>
              <a:rect b="b" l="l" r="r" t="t"/>
              <a:pathLst>
                <a:path extrusionOk="0" h="1331" w="4308">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7"/>
            <p:cNvSpPr/>
            <p:nvPr/>
          </p:nvSpPr>
          <p:spPr>
            <a:xfrm>
              <a:off x="5068794" y="3255839"/>
              <a:ext cx="117274" cy="35451"/>
            </a:xfrm>
            <a:custGeom>
              <a:rect b="b" l="l" r="r" t="t"/>
              <a:pathLst>
                <a:path extrusionOk="0" h="1331" w="4403">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7"/>
            <p:cNvSpPr/>
            <p:nvPr/>
          </p:nvSpPr>
          <p:spPr>
            <a:xfrm>
              <a:off x="5192806" y="3255839"/>
              <a:ext cx="101240" cy="35451"/>
            </a:xfrm>
            <a:custGeom>
              <a:rect b="b" l="l" r="r" t="t"/>
              <a:pathLst>
                <a:path extrusionOk="0" h="1331" w="3801">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7"/>
            <p:cNvSpPr/>
            <p:nvPr/>
          </p:nvSpPr>
          <p:spPr>
            <a:xfrm>
              <a:off x="5405354" y="3255839"/>
              <a:ext cx="105475" cy="35451"/>
            </a:xfrm>
            <a:custGeom>
              <a:rect b="b" l="l" r="r" t="t"/>
              <a:pathLst>
                <a:path extrusionOk="0" h="1331" w="396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7"/>
            <p:cNvSpPr/>
            <p:nvPr/>
          </p:nvSpPr>
          <p:spPr>
            <a:xfrm>
              <a:off x="5299080" y="3255839"/>
              <a:ext cx="93649" cy="15209"/>
            </a:xfrm>
            <a:custGeom>
              <a:rect b="b" l="l" r="r" t="t"/>
              <a:pathLst>
                <a:path extrusionOk="0" h="571" w="3516">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7"/>
            <p:cNvSpPr/>
            <p:nvPr/>
          </p:nvSpPr>
          <p:spPr>
            <a:xfrm>
              <a:off x="5308349" y="3276082"/>
              <a:ext cx="94501" cy="15209"/>
            </a:xfrm>
            <a:custGeom>
              <a:rect b="b" l="l" r="r" t="t"/>
              <a:pathLst>
                <a:path extrusionOk="0" h="571" w="3548">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7"/>
            <p:cNvSpPr/>
            <p:nvPr/>
          </p:nvSpPr>
          <p:spPr>
            <a:xfrm>
              <a:off x="4178066" y="3308976"/>
              <a:ext cx="787863" cy="134986"/>
            </a:xfrm>
            <a:custGeom>
              <a:rect b="b" l="l" r="r" t="t"/>
              <a:pathLst>
                <a:path extrusionOk="0" h="5068" w="2958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7"/>
            <p:cNvSpPr/>
            <p:nvPr/>
          </p:nvSpPr>
          <p:spPr>
            <a:xfrm>
              <a:off x="3669418" y="1926460"/>
              <a:ext cx="1805134" cy="1008028"/>
            </a:xfrm>
            <a:custGeom>
              <a:rect b="b" l="l" r="r" t="t"/>
              <a:pathLst>
                <a:path extrusionOk="0" h="37846" w="67773">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17" name="Google Shape;2017;p27"/>
          <p:cNvPicPr preferRelativeResize="0"/>
          <p:nvPr/>
        </p:nvPicPr>
        <p:blipFill>
          <a:blip r:embed="rId4">
            <a:alphaModFix/>
          </a:blip>
          <a:stretch>
            <a:fillRect/>
          </a:stretch>
        </p:blipFill>
        <p:spPr>
          <a:xfrm>
            <a:off x="4142012" y="2131675"/>
            <a:ext cx="858763" cy="767325"/>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1" name="Shape 2021"/>
        <p:cNvGrpSpPr/>
        <p:nvPr/>
      </p:nvGrpSpPr>
      <p:grpSpPr>
        <a:xfrm>
          <a:off x="0" y="0"/>
          <a:ext cx="0" cy="0"/>
          <a:chOff x="0" y="0"/>
          <a:chExt cx="0" cy="0"/>
        </a:xfrm>
      </p:grpSpPr>
      <p:sp>
        <p:nvSpPr>
          <p:cNvPr id="2022" name="Google Shape;2022;p28"/>
          <p:cNvSpPr/>
          <p:nvPr/>
        </p:nvSpPr>
        <p:spPr>
          <a:xfrm>
            <a:off x="1059925" y="1599475"/>
            <a:ext cx="2756655" cy="1881940"/>
          </a:xfrm>
          <a:custGeom>
            <a:rect b="b" l="l" r="r" t="t"/>
            <a:pathLst>
              <a:path extrusionOk="0" fill="none" h="59032" w="52888">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cap="flat" cmpd="sng" w="10300">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8"/>
          <p:cNvSpPr txBox="1"/>
          <p:nvPr/>
        </p:nvSpPr>
        <p:spPr>
          <a:xfrm>
            <a:off x="1059913" y="1599477"/>
            <a:ext cx="15189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A66F"/>
                </a:solidFill>
                <a:latin typeface="Fira Sans Medium"/>
                <a:ea typeface="Fira Sans Medium"/>
                <a:cs typeface="Fira Sans Medium"/>
                <a:sym typeface="Fira Sans Medium"/>
              </a:rPr>
              <a:t>Utilisation</a:t>
            </a:r>
            <a:endParaRPr sz="1500">
              <a:solidFill>
                <a:srgbClr val="FFA66F"/>
              </a:solidFill>
              <a:latin typeface="Fira Sans Medium"/>
              <a:ea typeface="Fira Sans Medium"/>
              <a:cs typeface="Fira Sans Medium"/>
              <a:sym typeface="Fira Sans Medium"/>
            </a:endParaRPr>
          </a:p>
        </p:txBody>
      </p:sp>
      <p:sp>
        <p:nvSpPr>
          <p:cNvPr id="2024" name="Google Shape;2024;p28"/>
          <p:cNvSpPr txBox="1"/>
          <p:nvPr/>
        </p:nvSpPr>
        <p:spPr>
          <a:xfrm>
            <a:off x="1060025" y="2080675"/>
            <a:ext cx="2756700" cy="129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highlight>
                  <a:srgbClr val="F4F5F7"/>
                </a:highlight>
              </a:rPr>
              <a:t>Bitbucket est plus qu'un simple outil de gestion du code Git. Avec Bitbucket, les équipes disposent d'un espace unique où planifier des projets, collaborer autour du code, tester et déployer.</a:t>
            </a:r>
            <a:endParaRPr sz="1200"/>
          </a:p>
        </p:txBody>
      </p:sp>
      <p:sp>
        <p:nvSpPr>
          <p:cNvPr id="2025" name="Google Shape;2025;p28"/>
          <p:cNvSpPr txBox="1"/>
          <p:nvPr/>
        </p:nvSpPr>
        <p:spPr>
          <a:xfrm>
            <a:off x="753025"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Medium"/>
                <a:ea typeface="Fira Sans Medium"/>
                <a:cs typeface="Fira Sans Medium"/>
                <a:sym typeface="Fira Sans Medium"/>
              </a:rPr>
              <a:t>Utilisation/Prix</a:t>
            </a:r>
            <a:endParaRPr sz="2800">
              <a:latin typeface="Fira Sans Medium"/>
              <a:ea typeface="Fira Sans Medium"/>
              <a:cs typeface="Fira Sans Medium"/>
              <a:sym typeface="Fira Sans Medium"/>
            </a:endParaRPr>
          </a:p>
        </p:txBody>
      </p:sp>
      <p:pic>
        <p:nvPicPr>
          <p:cNvPr id="2026" name="Google Shape;2026;p28"/>
          <p:cNvPicPr preferRelativeResize="0"/>
          <p:nvPr/>
        </p:nvPicPr>
        <p:blipFill>
          <a:blip r:embed="rId3">
            <a:alphaModFix/>
          </a:blip>
          <a:stretch>
            <a:fillRect/>
          </a:stretch>
        </p:blipFill>
        <p:spPr>
          <a:xfrm>
            <a:off x="4021538" y="1611012"/>
            <a:ext cx="4716075" cy="2230525"/>
          </a:xfrm>
          <a:prstGeom prst="rect">
            <a:avLst/>
          </a:prstGeom>
          <a:noFill/>
          <a:ln>
            <a:noFill/>
          </a:ln>
        </p:spPr>
      </p:pic>
      <p:sp>
        <p:nvSpPr>
          <p:cNvPr id="2027" name="Google Shape;2027;p28"/>
          <p:cNvSpPr/>
          <p:nvPr/>
        </p:nvSpPr>
        <p:spPr>
          <a:xfrm>
            <a:off x="6147975" y="1488900"/>
            <a:ext cx="463200" cy="2850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8" name="Google Shape;2028;p28"/>
          <p:cNvGrpSpPr/>
          <p:nvPr/>
        </p:nvGrpSpPr>
        <p:grpSpPr>
          <a:xfrm>
            <a:off x="1297001" y="411471"/>
            <a:ext cx="1028438" cy="1111795"/>
            <a:chOff x="643984" y="1201022"/>
            <a:chExt cx="1312620" cy="1419011"/>
          </a:xfrm>
        </p:grpSpPr>
        <p:sp>
          <p:nvSpPr>
            <p:cNvPr id="2029" name="Google Shape;2029;p28"/>
            <p:cNvSpPr/>
            <p:nvPr/>
          </p:nvSpPr>
          <p:spPr>
            <a:xfrm>
              <a:off x="1135323" y="2249445"/>
              <a:ext cx="334013" cy="370588"/>
            </a:xfrm>
            <a:custGeom>
              <a:rect b="b" l="l" r="r" t="t"/>
              <a:pathLst>
                <a:path extrusionOk="0" h="11561" w="10420">
                  <a:moveTo>
                    <a:pt x="0" y="1"/>
                  </a:moveTo>
                  <a:lnTo>
                    <a:pt x="5226" y="11560"/>
                  </a:lnTo>
                  <a:lnTo>
                    <a:pt x="10419"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8"/>
            <p:cNvSpPr/>
            <p:nvPr/>
          </p:nvSpPr>
          <p:spPr>
            <a:xfrm>
              <a:off x="643984" y="1201022"/>
              <a:ext cx="1307556" cy="1152826"/>
            </a:xfrm>
            <a:custGeom>
              <a:rect b="b" l="l" r="r" t="t"/>
              <a:pathLst>
                <a:path extrusionOk="0" h="35964" w="40791">
                  <a:moveTo>
                    <a:pt x="20535" y="1"/>
                  </a:moveTo>
                  <a:cubicBezTo>
                    <a:pt x="14951" y="1"/>
                    <a:pt x="9434" y="2456"/>
                    <a:pt x="5796" y="7119"/>
                  </a:cubicBezTo>
                  <a:cubicBezTo>
                    <a:pt x="1" y="14530"/>
                    <a:pt x="1046" y="24917"/>
                    <a:pt x="7918" y="31124"/>
                  </a:cubicBezTo>
                  <a:cubicBezTo>
                    <a:pt x="8393" y="31536"/>
                    <a:pt x="8868" y="31948"/>
                    <a:pt x="9375" y="32296"/>
                  </a:cubicBezTo>
                  <a:cubicBezTo>
                    <a:pt x="12719" y="34769"/>
                    <a:pt x="16646" y="35963"/>
                    <a:pt x="20541" y="35963"/>
                  </a:cubicBezTo>
                  <a:cubicBezTo>
                    <a:pt x="26125" y="35963"/>
                    <a:pt x="31642" y="33508"/>
                    <a:pt x="35280" y="28844"/>
                  </a:cubicBezTo>
                  <a:cubicBezTo>
                    <a:pt x="40790" y="21782"/>
                    <a:pt x="40094" y="11996"/>
                    <a:pt x="34076" y="5726"/>
                  </a:cubicBezTo>
                  <a:cubicBezTo>
                    <a:pt x="33348" y="4966"/>
                    <a:pt x="32588" y="4301"/>
                    <a:pt x="31701" y="3668"/>
                  </a:cubicBezTo>
                  <a:cubicBezTo>
                    <a:pt x="28357" y="1195"/>
                    <a:pt x="24430" y="1"/>
                    <a:pt x="20535"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8"/>
            <p:cNvSpPr/>
            <p:nvPr/>
          </p:nvSpPr>
          <p:spPr>
            <a:xfrm>
              <a:off x="902861" y="1384569"/>
              <a:ext cx="1053744" cy="969279"/>
            </a:xfrm>
            <a:custGeom>
              <a:rect b="b" l="l" r="r" t="t"/>
              <a:pathLst>
                <a:path extrusionOk="0" h="30238" w="32873">
                  <a:moveTo>
                    <a:pt x="26159" y="0"/>
                  </a:moveTo>
                  <a:lnTo>
                    <a:pt x="17196" y="8709"/>
                  </a:lnTo>
                  <a:lnTo>
                    <a:pt x="8772" y="16880"/>
                  </a:lnTo>
                  <a:lnTo>
                    <a:pt x="0" y="25398"/>
                  </a:lnTo>
                  <a:cubicBezTo>
                    <a:pt x="444" y="25810"/>
                    <a:pt x="919" y="26222"/>
                    <a:pt x="1425" y="26570"/>
                  </a:cubicBezTo>
                  <a:cubicBezTo>
                    <a:pt x="4770" y="29043"/>
                    <a:pt x="8702" y="30237"/>
                    <a:pt x="12603" y="30237"/>
                  </a:cubicBezTo>
                  <a:cubicBezTo>
                    <a:pt x="18196" y="30237"/>
                    <a:pt x="23724" y="27782"/>
                    <a:pt x="27362" y="23118"/>
                  </a:cubicBezTo>
                  <a:cubicBezTo>
                    <a:pt x="32873" y="16056"/>
                    <a:pt x="32176" y="6270"/>
                    <a:pt x="26159"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8"/>
            <p:cNvSpPr/>
            <p:nvPr/>
          </p:nvSpPr>
          <p:spPr>
            <a:xfrm>
              <a:off x="933313" y="1436018"/>
              <a:ext cx="712647" cy="662513"/>
            </a:xfrm>
            <a:custGeom>
              <a:rect b="b" l="l" r="r" t="t"/>
              <a:pathLst>
                <a:path extrusionOk="0" h="20668" w="22232">
                  <a:moveTo>
                    <a:pt x="11090" y="1"/>
                  </a:moveTo>
                  <a:cubicBezTo>
                    <a:pt x="6114" y="1"/>
                    <a:pt x="1745" y="3613"/>
                    <a:pt x="919" y="8687"/>
                  </a:cubicBezTo>
                  <a:cubicBezTo>
                    <a:pt x="0" y="14324"/>
                    <a:pt x="3832" y="19613"/>
                    <a:pt x="9469" y="20532"/>
                  </a:cubicBezTo>
                  <a:cubicBezTo>
                    <a:pt x="10032" y="20623"/>
                    <a:pt x="10591" y="20668"/>
                    <a:pt x="11142" y="20668"/>
                  </a:cubicBezTo>
                  <a:cubicBezTo>
                    <a:pt x="16118" y="20668"/>
                    <a:pt x="20487" y="17059"/>
                    <a:pt x="21314" y="12013"/>
                  </a:cubicBezTo>
                  <a:cubicBezTo>
                    <a:pt x="22232" y="6376"/>
                    <a:pt x="18400" y="1055"/>
                    <a:pt x="12763" y="137"/>
                  </a:cubicBezTo>
                  <a:cubicBezTo>
                    <a:pt x="12201" y="45"/>
                    <a:pt x="11642" y="1"/>
                    <a:pt x="110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8"/>
            <p:cNvSpPr/>
            <p:nvPr/>
          </p:nvSpPr>
          <p:spPr>
            <a:xfrm>
              <a:off x="1154621" y="1737719"/>
              <a:ext cx="270063" cy="231597"/>
            </a:xfrm>
            <a:custGeom>
              <a:rect b="b" l="l" r="r" t="t"/>
              <a:pathLst>
                <a:path extrusionOk="0" h="7225" w="8425">
                  <a:moveTo>
                    <a:pt x="486" y="1"/>
                  </a:moveTo>
                  <a:cubicBezTo>
                    <a:pt x="472" y="1"/>
                    <a:pt x="458" y="2"/>
                    <a:pt x="443" y="4"/>
                  </a:cubicBezTo>
                  <a:cubicBezTo>
                    <a:pt x="190" y="35"/>
                    <a:pt x="0" y="225"/>
                    <a:pt x="0" y="479"/>
                  </a:cubicBezTo>
                  <a:cubicBezTo>
                    <a:pt x="127" y="2569"/>
                    <a:pt x="1742" y="4216"/>
                    <a:pt x="3769" y="4437"/>
                  </a:cubicBezTo>
                  <a:lnTo>
                    <a:pt x="3769" y="6781"/>
                  </a:lnTo>
                  <a:cubicBezTo>
                    <a:pt x="3769" y="7003"/>
                    <a:pt x="3959" y="7224"/>
                    <a:pt x="4212" y="7224"/>
                  </a:cubicBezTo>
                  <a:cubicBezTo>
                    <a:pt x="4465" y="7224"/>
                    <a:pt x="4655" y="7003"/>
                    <a:pt x="4655" y="6781"/>
                  </a:cubicBezTo>
                  <a:lnTo>
                    <a:pt x="4655" y="4437"/>
                  </a:lnTo>
                  <a:cubicBezTo>
                    <a:pt x="6682" y="4216"/>
                    <a:pt x="8297" y="2569"/>
                    <a:pt x="8424" y="479"/>
                  </a:cubicBezTo>
                  <a:cubicBezTo>
                    <a:pt x="8424" y="225"/>
                    <a:pt x="8234" y="35"/>
                    <a:pt x="7981" y="4"/>
                  </a:cubicBezTo>
                  <a:cubicBezTo>
                    <a:pt x="7966" y="2"/>
                    <a:pt x="7952" y="1"/>
                    <a:pt x="7938" y="1"/>
                  </a:cubicBezTo>
                  <a:cubicBezTo>
                    <a:pt x="7731" y="1"/>
                    <a:pt x="7535" y="210"/>
                    <a:pt x="7506" y="447"/>
                  </a:cubicBezTo>
                  <a:cubicBezTo>
                    <a:pt x="7411" y="2189"/>
                    <a:pt x="5986" y="3582"/>
                    <a:pt x="4212" y="3582"/>
                  </a:cubicBezTo>
                  <a:cubicBezTo>
                    <a:pt x="2470" y="3582"/>
                    <a:pt x="1013" y="2189"/>
                    <a:pt x="918" y="447"/>
                  </a:cubicBezTo>
                  <a:cubicBezTo>
                    <a:pt x="889" y="210"/>
                    <a:pt x="693" y="1"/>
                    <a:pt x="486"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8"/>
            <p:cNvSpPr/>
            <p:nvPr/>
          </p:nvSpPr>
          <p:spPr>
            <a:xfrm>
              <a:off x="1207383" y="1566257"/>
              <a:ext cx="165500" cy="261953"/>
            </a:xfrm>
            <a:custGeom>
              <a:rect b="b" l="l" r="r" t="t"/>
              <a:pathLst>
                <a:path extrusionOk="0" h="8172" w="5163">
                  <a:moveTo>
                    <a:pt x="2566" y="887"/>
                  </a:moveTo>
                  <a:cubicBezTo>
                    <a:pt x="3009" y="887"/>
                    <a:pt x="3421" y="1078"/>
                    <a:pt x="3769" y="1394"/>
                  </a:cubicBezTo>
                  <a:cubicBezTo>
                    <a:pt x="4055" y="1711"/>
                    <a:pt x="4245" y="2123"/>
                    <a:pt x="4245" y="2566"/>
                  </a:cubicBezTo>
                  <a:lnTo>
                    <a:pt x="4245" y="5606"/>
                  </a:lnTo>
                  <a:cubicBezTo>
                    <a:pt x="4245" y="5669"/>
                    <a:pt x="4245" y="5701"/>
                    <a:pt x="4245" y="5765"/>
                  </a:cubicBezTo>
                  <a:cubicBezTo>
                    <a:pt x="4150" y="6620"/>
                    <a:pt x="3453" y="7285"/>
                    <a:pt x="2566" y="7285"/>
                  </a:cubicBezTo>
                  <a:cubicBezTo>
                    <a:pt x="1711" y="7285"/>
                    <a:pt x="983" y="6620"/>
                    <a:pt x="919" y="5765"/>
                  </a:cubicBezTo>
                  <a:cubicBezTo>
                    <a:pt x="919" y="5701"/>
                    <a:pt x="888" y="5669"/>
                    <a:pt x="888" y="5606"/>
                  </a:cubicBezTo>
                  <a:lnTo>
                    <a:pt x="888" y="2566"/>
                  </a:lnTo>
                  <a:cubicBezTo>
                    <a:pt x="888" y="1648"/>
                    <a:pt x="1648" y="887"/>
                    <a:pt x="2566" y="887"/>
                  </a:cubicBezTo>
                  <a:close/>
                  <a:moveTo>
                    <a:pt x="2566" y="1"/>
                  </a:moveTo>
                  <a:cubicBezTo>
                    <a:pt x="1141" y="1"/>
                    <a:pt x="1" y="1141"/>
                    <a:pt x="1" y="2566"/>
                  </a:cubicBezTo>
                  <a:lnTo>
                    <a:pt x="1" y="5606"/>
                  </a:lnTo>
                  <a:cubicBezTo>
                    <a:pt x="1" y="5669"/>
                    <a:pt x="1" y="5733"/>
                    <a:pt x="1" y="5860"/>
                  </a:cubicBezTo>
                  <a:cubicBezTo>
                    <a:pt x="128" y="7190"/>
                    <a:pt x="1236" y="8171"/>
                    <a:pt x="2566" y="8171"/>
                  </a:cubicBezTo>
                  <a:cubicBezTo>
                    <a:pt x="3896" y="8171"/>
                    <a:pt x="5005" y="7190"/>
                    <a:pt x="5131" y="5828"/>
                  </a:cubicBezTo>
                  <a:cubicBezTo>
                    <a:pt x="5131" y="5765"/>
                    <a:pt x="5163" y="5669"/>
                    <a:pt x="5163" y="5606"/>
                  </a:cubicBezTo>
                  <a:lnTo>
                    <a:pt x="5163" y="2566"/>
                  </a:lnTo>
                  <a:cubicBezTo>
                    <a:pt x="5163" y="1901"/>
                    <a:pt x="4878" y="1236"/>
                    <a:pt x="4403" y="729"/>
                  </a:cubicBezTo>
                  <a:cubicBezTo>
                    <a:pt x="3896" y="254"/>
                    <a:pt x="3263" y="1"/>
                    <a:pt x="2566"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5" name="Google Shape;2035;p28"/>
          <p:cNvSpPr/>
          <p:nvPr/>
        </p:nvSpPr>
        <p:spPr>
          <a:xfrm>
            <a:off x="1648025" y="671675"/>
            <a:ext cx="299100" cy="3633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nvGrpSpPr>
          <p:cNvPr id="2036" name="Google Shape;2036;p28"/>
          <p:cNvGrpSpPr/>
          <p:nvPr/>
        </p:nvGrpSpPr>
        <p:grpSpPr>
          <a:xfrm>
            <a:off x="1602688" y="668122"/>
            <a:ext cx="417103" cy="363293"/>
            <a:chOff x="680166" y="3325504"/>
            <a:chExt cx="964622" cy="840179"/>
          </a:xfrm>
        </p:grpSpPr>
        <p:sp>
          <p:nvSpPr>
            <p:cNvPr id="2037" name="Google Shape;2037;p28"/>
            <p:cNvSpPr/>
            <p:nvPr/>
          </p:nvSpPr>
          <p:spPr>
            <a:xfrm>
              <a:off x="1065189" y="3325504"/>
              <a:ext cx="579599" cy="579599"/>
            </a:xfrm>
            <a:custGeom>
              <a:rect b="b" l="l" r="r" t="t"/>
              <a:pathLst>
                <a:path extrusionOk="0" h="17545" w="17545">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8"/>
            <p:cNvSpPr/>
            <p:nvPr/>
          </p:nvSpPr>
          <p:spPr>
            <a:xfrm>
              <a:off x="1118540" y="3379912"/>
              <a:ext cx="472896" cy="471839"/>
            </a:xfrm>
            <a:custGeom>
              <a:rect b="b" l="l" r="r" t="t"/>
              <a:pathLst>
                <a:path extrusionOk="0" h="14283" w="14315">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8"/>
            <p:cNvSpPr/>
            <p:nvPr/>
          </p:nvSpPr>
          <p:spPr>
            <a:xfrm>
              <a:off x="771210" y="3734543"/>
              <a:ext cx="418487" cy="351823"/>
            </a:xfrm>
            <a:custGeom>
              <a:rect b="b" l="l" r="r" t="t"/>
              <a:pathLst>
                <a:path extrusionOk="0" h="10650" w="12668">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8"/>
            <p:cNvSpPr/>
            <p:nvPr/>
          </p:nvSpPr>
          <p:spPr>
            <a:xfrm>
              <a:off x="680166" y="3780165"/>
              <a:ext cx="397609" cy="346735"/>
            </a:xfrm>
            <a:custGeom>
              <a:rect b="b" l="l" r="r" t="t"/>
              <a:pathLst>
                <a:path extrusionOk="0" h="10496" w="12036">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8"/>
            <p:cNvSpPr/>
            <p:nvPr/>
          </p:nvSpPr>
          <p:spPr>
            <a:xfrm>
              <a:off x="705306" y="3837084"/>
              <a:ext cx="419544" cy="328599"/>
            </a:xfrm>
            <a:custGeom>
              <a:rect b="b" l="l" r="r" t="t"/>
              <a:pathLst>
                <a:path extrusionOk="0" h="9947" w="1270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2" name="Google Shape;2042;p28"/>
          <p:cNvGrpSpPr/>
          <p:nvPr/>
        </p:nvGrpSpPr>
        <p:grpSpPr>
          <a:xfrm>
            <a:off x="6809095" y="411471"/>
            <a:ext cx="987877" cy="1111795"/>
            <a:chOff x="2870204" y="1201022"/>
            <a:chExt cx="1260851" cy="1419011"/>
          </a:xfrm>
        </p:grpSpPr>
        <p:sp>
          <p:nvSpPr>
            <p:cNvPr id="2043" name="Google Shape;2043;p28"/>
            <p:cNvSpPr/>
            <p:nvPr/>
          </p:nvSpPr>
          <p:spPr>
            <a:xfrm>
              <a:off x="3323975" y="2249445"/>
              <a:ext cx="334013" cy="370588"/>
            </a:xfrm>
            <a:custGeom>
              <a:rect b="b" l="l" r="r" t="t"/>
              <a:pathLst>
                <a:path extrusionOk="0" h="11561" w="10420">
                  <a:moveTo>
                    <a:pt x="1" y="1"/>
                  </a:moveTo>
                  <a:lnTo>
                    <a:pt x="5226" y="11560"/>
                  </a:lnTo>
                  <a:lnTo>
                    <a:pt x="1042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8"/>
            <p:cNvSpPr/>
            <p:nvPr/>
          </p:nvSpPr>
          <p:spPr>
            <a:xfrm>
              <a:off x="2870204" y="1201022"/>
              <a:ext cx="1260851" cy="1152826"/>
            </a:xfrm>
            <a:custGeom>
              <a:rect b="b" l="l" r="r" t="t"/>
              <a:pathLst>
                <a:path extrusionOk="0" h="35964" w="39334">
                  <a:moveTo>
                    <a:pt x="19110" y="1"/>
                  </a:moveTo>
                  <a:cubicBezTo>
                    <a:pt x="13526" y="1"/>
                    <a:pt x="8009" y="2456"/>
                    <a:pt x="4371" y="7119"/>
                  </a:cubicBezTo>
                  <a:cubicBezTo>
                    <a:pt x="2693" y="9241"/>
                    <a:pt x="1616" y="11616"/>
                    <a:pt x="1046" y="14055"/>
                  </a:cubicBezTo>
                  <a:cubicBezTo>
                    <a:pt x="1" y="18584"/>
                    <a:pt x="824" y="23334"/>
                    <a:pt x="3294" y="27324"/>
                  </a:cubicBezTo>
                  <a:cubicBezTo>
                    <a:pt x="4181" y="28749"/>
                    <a:pt x="5290" y="30079"/>
                    <a:pt x="6620" y="31251"/>
                  </a:cubicBezTo>
                  <a:cubicBezTo>
                    <a:pt x="7031" y="31600"/>
                    <a:pt x="7475" y="31980"/>
                    <a:pt x="7918" y="32296"/>
                  </a:cubicBezTo>
                  <a:cubicBezTo>
                    <a:pt x="11262" y="34769"/>
                    <a:pt x="15195" y="35963"/>
                    <a:pt x="19096" y="35963"/>
                  </a:cubicBezTo>
                  <a:cubicBezTo>
                    <a:pt x="24689" y="35963"/>
                    <a:pt x="30217" y="33508"/>
                    <a:pt x="33855" y="28844"/>
                  </a:cubicBezTo>
                  <a:cubicBezTo>
                    <a:pt x="39334" y="21814"/>
                    <a:pt x="38669" y="12123"/>
                    <a:pt x="32747" y="5853"/>
                  </a:cubicBezTo>
                  <a:cubicBezTo>
                    <a:pt x="32018" y="5061"/>
                    <a:pt x="31195" y="4333"/>
                    <a:pt x="30276" y="3668"/>
                  </a:cubicBezTo>
                  <a:cubicBezTo>
                    <a:pt x="26932" y="1195"/>
                    <a:pt x="23005" y="1"/>
                    <a:pt x="1911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8"/>
            <p:cNvSpPr/>
            <p:nvPr/>
          </p:nvSpPr>
          <p:spPr>
            <a:xfrm>
              <a:off x="3082376" y="1388608"/>
              <a:ext cx="1048679" cy="965240"/>
            </a:xfrm>
            <a:custGeom>
              <a:rect b="b" l="l" r="r" t="t"/>
              <a:pathLst>
                <a:path extrusionOk="0" h="30112" w="32715">
                  <a:moveTo>
                    <a:pt x="26128" y="1"/>
                  </a:moveTo>
                  <a:lnTo>
                    <a:pt x="18685" y="7221"/>
                  </a:lnTo>
                  <a:lnTo>
                    <a:pt x="9216" y="16437"/>
                  </a:lnTo>
                  <a:lnTo>
                    <a:pt x="1" y="25399"/>
                  </a:lnTo>
                  <a:cubicBezTo>
                    <a:pt x="412" y="25748"/>
                    <a:pt x="856" y="26128"/>
                    <a:pt x="1299" y="26444"/>
                  </a:cubicBezTo>
                  <a:cubicBezTo>
                    <a:pt x="4643" y="28917"/>
                    <a:pt x="8571" y="30111"/>
                    <a:pt x="12466" y="30111"/>
                  </a:cubicBezTo>
                  <a:cubicBezTo>
                    <a:pt x="18049" y="30111"/>
                    <a:pt x="23566" y="27656"/>
                    <a:pt x="27204" y="22992"/>
                  </a:cubicBezTo>
                  <a:cubicBezTo>
                    <a:pt x="32715" y="15962"/>
                    <a:pt x="32050" y="6271"/>
                    <a:pt x="26128"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8"/>
            <p:cNvSpPr/>
            <p:nvPr/>
          </p:nvSpPr>
          <p:spPr>
            <a:xfrm>
              <a:off x="3147352" y="1440377"/>
              <a:ext cx="662929" cy="662929"/>
            </a:xfrm>
            <a:custGeom>
              <a:rect b="b" l="l" r="r" t="t"/>
              <a:pathLst>
                <a:path extrusionOk="0" h="20681" w="20681">
                  <a:moveTo>
                    <a:pt x="10325" y="1"/>
                  </a:moveTo>
                  <a:cubicBezTo>
                    <a:pt x="4624" y="1"/>
                    <a:pt x="0" y="4624"/>
                    <a:pt x="0" y="10357"/>
                  </a:cubicBezTo>
                  <a:cubicBezTo>
                    <a:pt x="0" y="16057"/>
                    <a:pt x="4624" y="20681"/>
                    <a:pt x="10325" y="20681"/>
                  </a:cubicBezTo>
                  <a:cubicBezTo>
                    <a:pt x="16025" y="20681"/>
                    <a:pt x="20680" y="16057"/>
                    <a:pt x="20680" y="10357"/>
                  </a:cubicBezTo>
                  <a:cubicBezTo>
                    <a:pt x="20680" y="4624"/>
                    <a:pt x="16025" y="1"/>
                    <a:pt x="103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8"/>
            <p:cNvSpPr/>
            <p:nvPr/>
          </p:nvSpPr>
          <p:spPr>
            <a:xfrm>
              <a:off x="3276277" y="1668801"/>
              <a:ext cx="405079" cy="206114"/>
            </a:xfrm>
            <a:custGeom>
              <a:rect b="b" l="l" r="r" t="t"/>
              <a:pathLst>
                <a:path extrusionOk="0" h="6430" w="12637">
                  <a:moveTo>
                    <a:pt x="11718" y="2154"/>
                  </a:moveTo>
                  <a:lnTo>
                    <a:pt x="11718" y="4307"/>
                  </a:lnTo>
                  <a:lnTo>
                    <a:pt x="11021" y="4307"/>
                  </a:lnTo>
                  <a:lnTo>
                    <a:pt x="11021" y="2154"/>
                  </a:lnTo>
                  <a:close/>
                  <a:moveTo>
                    <a:pt x="10135" y="919"/>
                  </a:moveTo>
                  <a:lnTo>
                    <a:pt x="10135" y="1679"/>
                  </a:lnTo>
                  <a:lnTo>
                    <a:pt x="10135" y="4751"/>
                  </a:lnTo>
                  <a:lnTo>
                    <a:pt x="10135" y="5511"/>
                  </a:lnTo>
                  <a:lnTo>
                    <a:pt x="887" y="5511"/>
                  </a:lnTo>
                  <a:lnTo>
                    <a:pt x="887" y="919"/>
                  </a:lnTo>
                  <a:close/>
                  <a:moveTo>
                    <a:pt x="444" y="0"/>
                  </a:moveTo>
                  <a:cubicBezTo>
                    <a:pt x="190" y="0"/>
                    <a:pt x="0" y="222"/>
                    <a:pt x="0" y="475"/>
                  </a:cubicBezTo>
                  <a:lnTo>
                    <a:pt x="0" y="5954"/>
                  </a:lnTo>
                  <a:cubicBezTo>
                    <a:pt x="0" y="6207"/>
                    <a:pt x="190" y="6429"/>
                    <a:pt x="444" y="6429"/>
                  </a:cubicBezTo>
                  <a:lnTo>
                    <a:pt x="10578" y="6429"/>
                  </a:lnTo>
                  <a:cubicBezTo>
                    <a:pt x="10831" y="6429"/>
                    <a:pt x="11021" y="6207"/>
                    <a:pt x="11021" y="5954"/>
                  </a:cubicBezTo>
                  <a:lnTo>
                    <a:pt x="11021" y="5194"/>
                  </a:lnTo>
                  <a:lnTo>
                    <a:pt x="12193" y="5194"/>
                  </a:lnTo>
                  <a:cubicBezTo>
                    <a:pt x="12415" y="5194"/>
                    <a:pt x="12636" y="5004"/>
                    <a:pt x="12636" y="4751"/>
                  </a:cubicBezTo>
                  <a:lnTo>
                    <a:pt x="12636" y="1679"/>
                  </a:lnTo>
                  <a:cubicBezTo>
                    <a:pt x="12636" y="1425"/>
                    <a:pt x="12415" y="1235"/>
                    <a:pt x="12193" y="1235"/>
                  </a:cubicBezTo>
                  <a:lnTo>
                    <a:pt x="11021" y="1235"/>
                  </a:lnTo>
                  <a:lnTo>
                    <a:pt x="11021" y="475"/>
                  </a:lnTo>
                  <a:cubicBezTo>
                    <a:pt x="11021" y="222"/>
                    <a:pt x="10831" y="0"/>
                    <a:pt x="10578"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8"/>
            <p:cNvSpPr/>
            <p:nvPr/>
          </p:nvSpPr>
          <p:spPr>
            <a:xfrm>
              <a:off x="3318910" y="1708389"/>
              <a:ext cx="37601" cy="126938"/>
            </a:xfrm>
            <a:custGeom>
              <a:rect b="b" l="l" r="r" t="t"/>
              <a:pathLst>
                <a:path extrusionOk="0" h="3960" w="1173">
                  <a:moveTo>
                    <a:pt x="1" y="0"/>
                  </a:moveTo>
                  <a:lnTo>
                    <a:pt x="1" y="3959"/>
                  </a:lnTo>
                  <a:lnTo>
                    <a:pt x="1172" y="3959"/>
                  </a:lnTo>
                  <a:lnTo>
                    <a:pt x="1172"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8"/>
            <p:cNvSpPr/>
            <p:nvPr/>
          </p:nvSpPr>
          <p:spPr>
            <a:xfrm>
              <a:off x="3373724" y="1708389"/>
              <a:ext cx="37601" cy="126938"/>
            </a:xfrm>
            <a:custGeom>
              <a:rect b="b" l="l" r="r" t="t"/>
              <a:pathLst>
                <a:path extrusionOk="0" h="3960" w="1173">
                  <a:moveTo>
                    <a:pt x="1" y="0"/>
                  </a:moveTo>
                  <a:lnTo>
                    <a:pt x="1" y="3959"/>
                  </a:lnTo>
                  <a:lnTo>
                    <a:pt x="1172" y="3959"/>
                  </a:lnTo>
                  <a:lnTo>
                    <a:pt x="1172"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8"/>
            <p:cNvSpPr/>
            <p:nvPr/>
          </p:nvSpPr>
          <p:spPr>
            <a:xfrm>
              <a:off x="3428538" y="1708389"/>
              <a:ext cx="37601" cy="126938"/>
            </a:xfrm>
            <a:custGeom>
              <a:rect b="b" l="l" r="r" t="t"/>
              <a:pathLst>
                <a:path extrusionOk="0" h="3960" w="1173">
                  <a:moveTo>
                    <a:pt x="1" y="0"/>
                  </a:moveTo>
                  <a:lnTo>
                    <a:pt x="1" y="3959"/>
                  </a:lnTo>
                  <a:lnTo>
                    <a:pt x="1173" y="3959"/>
                  </a:lnTo>
                  <a:lnTo>
                    <a:pt x="1173"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1" name="Google Shape;2051;p28"/>
          <p:cNvSpPr/>
          <p:nvPr/>
        </p:nvSpPr>
        <p:spPr>
          <a:xfrm>
            <a:off x="7071438" y="707275"/>
            <a:ext cx="463200" cy="2850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2" name="Google Shape;2052;p28"/>
          <p:cNvGrpSpPr/>
          <p:nvPr/>
        </p:nvGrpSpPr>
        <p:grpSpPr>
          <a:xfrm>
            <a:off x="7060859" y="634395"/>
            <a:ext cx="437802" cy="437847"/>
            <a:chOff x="3811975" y="3326575"/>
            <a:chExt cx="247025" cy="247050"/>
          </a:xfrm>
        </p:grpSpPr>
        <p:sp>
          <p:nvSpPr>
            <p:cNvPr id="2053" name="Google Shape;2053;p28"/>
            <p:cNvSpPr/>
            <p:nvPr/>
          </p:nvSpPr>
          <p:spPr>
            <a:xfrm>
              <a:off x="3811975" y="3326575"/>
              <a:ext cx="247025" cy="247050"/>
            </a:xfrm>
            <a:custGeom>
              <a:rect b="b" l="l" r="r" t="t"/>
              <a:pathLst>
                <a:path extrusionOk="0" h="9882" w="9881">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8"/>
            <p:cNvSpPr/>
            <p:nvPr/>
          </p:nvSpPr>
          <p:spPr>
            <a:xfrm>
              <a:off x="3890350" y="3358250"/>
              <a:ext cx="93450" cy="178950"/>
            </a:xfrm>
            <a:custGeom>
              <a:rect b="b" l="l" r="r" t="t"/>
              <a:pathLst>
                <a:path extrusionOk="0" h="7158" w="3738">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mc:AlternateContent>
    <mc:Choice Requires="p14">
      <p:transition spd="slow" p14:dur="1000">
        <p:pus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8" name="Shape 2058"/>
        <p:cNvGrpSpPr/>
        <p:nvPr/>
      </p:nvGrpSpPr>
      <p:grpSpPr>
        <a:xfrm>
          <a:off x="0" y="0"/>
          <a:ext cx="0" cy="0"/>
          <a:chOff x="0" y="0"/>
          <a:chExt cx="0" cy="0"/>
        </a:xfrm>
      </p:grpSpPr>
      <p:pic>
        <p:nvPicPr>
          <p:cNvPr id="2059" name="Google Shape;2059;p29"/>
          <p:cNvPicPr preferRelativeResize="0"/>
          <p:nvPr/>
        </p:nvPicPr>
        <p:blipFill>
          <a:blip r:embed="rId3">
            <a:alphaModFix/>
          </a:blip>
          <a:stretch>
            <a:fillRect/>
          </a:stretch>
        </p:blipFill>
        <p:spPr>
          <a:xfrm>
            <a:off x="152400" y="909475"/>
            <a:ext cx="8839200" cy="3324539"/>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3" name="Shape 2063"/>
        <p:cNvGrpSpPr/>
        <p:nvPr/>
      </p:nvGrpSpPr>
      <p:grpSpPr>
        <a:xfrm>
          <a:off x="0" y="0"/>
          <a:ext cx="0" cy="0"/>
          <a:chOff x="0" y="0"/>
          <a:chExt cx="0" cy="0"/>
        </a:xfrm>
      </p:grpSpPr>
      <p:sp>
        <p:nvSpPr>
          <p:cNvPr id="2064" name="Google Shape;2064;p30"/>
          <p:cNvSpPr/>
          <p:nvPr/>
        </p:nvSpPr>
        <p:spPr>
          <a:xfrm>
            <a:off x="532497" y="3953187"/>
            <a:ext cx="2182793" cy="767292"/>
          </a:xfrm>
          <a:custGeom>
            <a:rect b="b" l="l" r="r" t="t"/>
            <a:pathLst>
              <a:path extrusionOk="0" h="23879" w="67931">
                <a:moveTo>
                  <a:pt x="55992" y="1"/>
                </a:moveTo>
                <a:lnTo>
                  <a:pt x="11940" y="1"/>
                </a:lnTo>
                <a:cubicBezTo>
                  <a:pt x="5321" y="1"/>
                  <a:pt x="1" y="5353"/>
                  <a:pt x="1" y="11940"/>
                </a:cubicBezTo>
                <a:lnTo>
                  <a:pt x="1" y="11940"/>
                </a:lnTo>
                <a:cubicBezTo>
                  <a:pt x="1" y="18527"/>
                  <a:pt x="5321" y="23879"/>
                  <a:pt x="11940" y="23879"/>
                </a:cubicBezTo>
                <a:lnTo>
                  <a:pt x="55992" y="23879"/>
                </a:lnTo>
                <a:cubicBezTo>
                  <a:pt x="62579" y="23879"/>
                  <a:pt x="67931" y="18527"/>
                  <a:pt x="67931" y="11940"/>
                </a:cubicBezTo>
                <a:cubicBezTo>
                  <a:pt x="67931" y="5353"/>
                  <a:pt x="62579" y="1"/>
                  <a:pt x="5599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0"/>
          <p:cNvSpPr/>
          <p:nvPr/>
        </p:nvSpPr>
        <p:spPr>
          <a:xfrm>
            <a:off x="457210" y="3867715"/>
            <a:ext cx="2182793" cy="767292"/>
          </a:xfrm>
          <a:custGeom>
            <a:rect b="b" l="l" r="r" t="t"/>
            <a:pathLst>
              <a:path extrusionOk="0" h="23879" w="67931">
                <a:moveTo>
                  <a:pt x="11939" y="0"/>
                </a:moveTo>
                <a:cubicBezTo>
                  <a:pt x="5352" y="0"/>
                  <a:pt x="0" y="5352"/>
                  <a:pt x="0" y="11940"/>
                </a:cubicBezTo>
                <a:cubicBezTo>
                  <a:pt x="0" y="18527"/>
                  <a:pt x="5352" y="23879"/>
                  <a:pt x="11939" y="23879"/>
                </a:cubicBezTo>
                <a:lnTo>
                  <a:pt x="55991" y="23879"/>
                </a:lnTo>
                <a:cubicBezTo>
                  <a:pt x="62610" y="23879"/>
                  <a:pt x="67930" y="18527"/>
                  <a:pt x="67930" y="11940"/>
                </a:cubicBezTo>
                <a:cubicBezTo>
                  <a:pt x="67930" y="5352"/>
                  <a:pt x="62610" y="0"/>
                  <a:pt x="55991"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0"/>
          <p:cNvSpPr/>
          <p:nvPr/>
        </p:nvSpPr>
        <p:spPr>
          <a:xfrm>
            <a:off x="542683" y="3955565"/>
            <a:ext cx="721503" cy="674011"/>
          </a:xfrm>
          <a:custGeom>
            <a:rect b="b" l="l" r="r" t="t"/>
            <a:pathLst>
              <a:path extrusionOk="0" h="20976" w="22454">
                <a:moveTo>
                  <a:pt x="11210" y="0"/>
                </a:moveTo>
                <a:cubicBezTo>
                  <a:pt x="6121" y="0"/>
                  <a:pt x="1632" y="3742"/>
                  <a:pt x="855" y="8921"/>
                </a:cubicBezTo>
                <a:cubicBezTo>
                  <a:pt x="0" y="14653"/>
                  <a:pt x="3959" y="20005"/>
                  <a:pt x="9691" y="20860"/>
                </a:cubicBezTo>
                <a:cubicBezTo>
                  <a:pt x="10212" y="20938"/>
                  <a:pt x="10731" y="20976"/>
                  <a:pt x="11243" y="20976"/>
                </a:cubicBezTo>
                <a:cubicBezTo>
                  <a:pt x="16333" y="20976"/>
                  <a:pt x="20822" y="17232"/>
                  <a:pt x="21599" y="12024"/>
                </a:cubicBezTo>
                <a:cubicBezTo>
                  <a:pt x="22454" y="6292"/>
                  <a:pt x="18495" y="972"/>
                  <a:pt x="12763" y="117"/>
                </a:cubicBezTo>
                <a:cubicBezTo>
                  <a:pt x="12241" y="38"/>
                  <a:pt x="11723" y="0"/>
                  <a:pt x="1121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0"/>
          <p:cNvSpPr/>
          <p:nvPr/>
        </p:nvSpPr>
        <p:spPr>
          <a:xfrm>
            <a:off x="493841" y="3914885"/>
            <a:ext cx="706240" cy="673786"/>
          </a:xfrm>
          <a:custGeom>
            <a:rect b="b" l="l" r="r" t="t"/>
            <a:pathLst>
              <a:path extrusionOk="0" h="20969" w="21979">
                <a:moveTo>
                  <a:pt x="10958" y="1"/>
                </a:moveTo>
                <a:cubicBezTo>
                  <a:pt x="5632" y="1"/>
                  <a:pt x="1076" y="4045"/>
                  <a:pt x="570" y="9458"/>
                </a:cubicBezTo>
                <a:cubicBezTo>
                  <a:pt x="0" y="15222"/>
                  <a:pt x="4244" y="20352"/>
                  <a:pt x="10008" y="20922"/>
                </a:cubicBezTo>
                <a:cubicBezTo>
                  <a:pt x="10339" y="20953"/>
                  <a:pt x="10668" y="20969"/>
                  <a:pt x="10995" y="20969"/>
                </a:cubicBezTo>
                <a:cubicBezTo>
                  <a:pt x="16317" y="20969"/>
                  <a:pt x="20903" y="16916"/>
                  <a:pt x="21440" y="11485"/>
                </a:cubicBezTo>
                <a:cubicBezTo>
                  <a:pt x="21979" y="5721"/>
                  <a:pt x="17767" y="591"/>
                  <a:pt x="12003" y="53"/>
                </a:cubicBezTo>
                <a:cubicBezTo>
                  <a:pt x="11652" y="18"/>
                  <a:pt x="11304" y="1"/>
                  <a:pt x="109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0"/>
          <p:cNvSpPr/>
          <p:nvPr/>
        </p:nvSpPr>
        <p:spPr>
          <a:xfrm>
            <a:off x="563023" y="3967422"/>
            <a:ext cx="567878" cy="567878"/>
          </a:xfrm>
          <a:custGeom>
            <a:rect b="b" l="l" r="r" t="t"/>
            <a:pathLst>
              <a:path extrusionOk="0" h="17673" w="17673">
                <a:moveTo>
                  <a:pt x="8836" y="1"/>
                </a:moveTo>
                <a:cubicBezTo>
                  <a:pt x="3959" y="1"/>
                  <a:pt x="1" y="3960"/>
                  <a:pt x="1" y="8837"/>
                </a:cubicBezTo>
                <a:cubicBezTo>
                  <a:pt x="1" y="13714"/>
                  <a:pt x="3959" y="17672"/>
                  <a:pt x="8836" y="17672"/>
                </a:cubicBezTo>
                <a:cubicBezTo>
                  <a:pt x="13713" y="17672"/>
                  <a:pt x="17672" y="13714"/>
                  <a:pt x="17672" y="8837"/>
                </a:cubicBezTo>
                <a:cubicBezTo>
                  <a:pt x="17672" y="3960"/>
                  <a:pt x="13713" y="1"/>
                  <a:pt x="8836"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0"/>
          <p:cNvSpPr/>
          <p:nvPr/>
        </p:nvSpPr>
        <p:spPr>
          <a:xfrm>
            <a:off x="742129" y="4067161"/>
            <a:ext cx="205584" cy="362294"/>
          </a:xfrm>
          <a:custGeom>
            <a:rect b="b" l="l" r="r" t="t"/>
            <a:pathLst>
              <a:path extrusionOk="0" h="11275" w="6398">
                <a:moveTo>
                  <a:pt x="2724" y="2439"/>
                </a:moveTo>
                <a:lnTo>
                  <a:pt x="2724" y="4529"/>
                </a:lnTo>
                <a:cubicBezTo>
                  <a:pt x="2312" y="4371"/>
                  <a:pt x="2027" y="4181"/>
                  <a:pt x="1869" y="4022"/>
                </a:cubicBezTo>
                <a:cubicBezTo>
                  <a:pt x="1711" y="3864"/>
                  <a:pt x="1616" y="3642"/>
                  <a:pt x="1616" y="3389"/>
                </a:cubicBezTo>
                <a:cubicBezTo>
                  <a:pt x="1616" y="3136"/>
                  <a:pt x="1711" y="2914"/>
                  <a:pt x="1901" y="2756"/>
                </a:cubicBezTo>
                <a:cubicBezTo>
                  <a:pt x="2091" y="2597"/>
                  <a:pt x="2376" y="2471"/>
                  <a:pt x="2724" y="2439"/>
                </a:cubicBezTo>
                <a:close/>
                <a:moveTo>
                  <a:pt x="3642" y="6398"/>
                </a:moveTo>
                <a:cubicBezTo>
                  <a:pt x="4054" y="6556"/>
                  <a:pt x="4371" y="6714"/>
                  <a:pt x="4529" y="6873"/>
                </a:cubicBezTo>
                <a:cubicBezTo>
                  <a:pt x="4719" y="7063"/>
                  <a:pt x="4814" y="7253"/>
                  <a:pt x="4814" y="7538"/>
                </a:cubicBezTo>
                <a:cubicBezTo>
                  <a:pt x="4814" y="8076"/>
                  <a:pt x="4434" y="8424"/>
                  <a:pt x="3642" y="8551"/>
                </a:cubicBezTo>
                <a:lnTo>
                  <a:pt x="3642" y="6398"/>
                </a:lnTo>
                <a:close/>
                <a:moveTo>
                  <a:pt x="2724" y="1"/>
                </a:moveTo>
                <a:lnTo>
                  <a:pt x="2724" y="1141"/>
                </a:lnTo>
                <a:cubicBezTo>
                  <a:pt x="1901" y="1236"/>
                  <a:pt x="1236" y="1457"/>
                  <a:pt x="761" y="1869"/>
                </a:cubicBezTo>
                <a:cubicBezTo>
                  <a:pt x="285" y="2281"/>
                  <a:pt x="32" y="2787"/>
                  <a:pt x="32" y="3389"/>
                </a:cubicBezTo>
                <a:cubicBezTo>
                  <a:pt x="32" y="3991"/>
                  <a:pt x="222" y="4466"/>
                  <a:pt x="570" y="4846"/>
                </a:cubicBezTo>
                <a:cubicBezTo>
                  <a:pt x="887" y="5258"/>
                  <a:pt x="1426" y="5574"/>
                  <a:pt x="2154" y="5859"/>
                </a:cubicBezTo>
                <a:lnTo>
                  <a:pt x="2724" y="6081"/>
                </a:lnTo>
                <a:lnTo>
                  <a:pt x="2724" y="8614"/>
                </a:lnTo>
                <a:cubicBezTo>
                  <a:pt x="2312" y="8614"/>
                  <a:pt x="1869" y="8519"/>
                  <a:pt x="1362" y="8393"/>
                </a:cubicBezTo>
                <a:cubicBezTo>
                  <a:pt x="824" y="8266"/>
                  <a:pt x="380" y="8108"/>
                  <a:pt x="0" y="7918"/>
                </a:cubicBezTo>
                <a:lnTo>
                  <a:pt x="0" y="9343"/>
                </a:lnTo>
                <a:cubicBezTo>
                  <a:pt x="697" y="9660"/>
                  <a:pt x="1616" y="9850"/>
                  <a:pt x="2724" y="9850"/>
                </a:cubicBezTo>
                <a:lnTo>
                  <a:pt x="2724" y="11275"/>
                </a:lnTo>
                <a:lnTo>
                  <a:pt x="3642" y="11275"/>
                </a:lnTo>
                <a:lnTo>
                  <a:pt x="3642" y="9818"/>
                </a:lnTo>
                <a:cubicBezTo>
                  <a:pt x="4529" y="9723"/>
                  <a:pt x="5226" y="9470"/>
                  <a:pt x="5701" y="9026"/>
                </a:cubicBezTo>
                <a:cubicBezTo>
                  <a:pt x="6176" y="8614"/>
                  <a:pt x="6398" y="8076"/>
                  <a:pt x="6398" y="7411"/>
                </a:cubicBezTo>
                <a:cubicBezTo>
                  <a:pt x="6398" y="6904"/>
                  <a:pt x="6239" y="6461"/>
                  <a:pt x="5923" y="6081"/>
                </a:cubicBezTo>
                <a:cubicBezTo>
                  <a:pt x="5574" y="5733"/>
                  <a:pt x="5004" y="5384"/>
                  <a:pt x="4149" y="5068"/>
                </a:cubicBezTo>
                <a:lnTo>
                  <a:pt x="3642" y="4846"/>
                </a:lnTo>
                <a:lnTo>
                  <a:pt x="3642" y="2407"/>
                </a:lnTo>
                <a:cubicBezTo>
                  <a:pt x="4339" y="2471"/>
                  <a:pt x="5036" y="2629"/>
                  <a:pt x="5733" y="2914"/>
                </a:cubicBezTo>
                <a:lnTo>
                  <a:pt x="6239" y="1679"/>
                </a:lnTo>
                <a:cubicBezTo>
                  <a:pt x="5416" y="1331"/>
                  <a:pt x="4529" y="1141"/>
                  <a:pt x="3642" y="1109"/>
                </a:cubicBezTo>
                <a:lnTo>
                  <a:pt x="36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0"/>
          <p:cNvSpPr/>
          <p:nvPr/>
        </p:nvSpPr>
        <p:spPr>
          <a:xfrm flipH="1">
            <a:off x="6427493" y="1144621"/>
            <a:ext cx="2182793" cy="767292"/>
          </a:xfrm>
          <a:custGeom>
            <a:rect b="b" l="l" r="r" t="t"/>
            <a:pathLst>
              <a:path extrusionOk="0" h="23879" w="67931">
                <a:moveTo>
                  <a:pt x="55991" y="0"/>
                </a:moveTo>
                <a:lnTo>
                  <a:pt x="11939" y="0"/>
                </a:lnTo>
                <a:cubicBezTo>
                  <a:pt x="5352" y="0"/>
                  <a:pt x="0" y="5352"/>
                  <a:pt x="0" y="11939"/>
                </a:cubicBezTo>
                <a:lnTo>
                  <a:pt x="0" y="11939"/>
                </a:lnTo>
                <a:cubicBezTo>
                  <a:pt x="0" y="18526"/>
                  <a:pt x="5352" y="23879"/>
                  <a:pt x="11939" y="23879"/>
                </a:cubicBezTo>
                <a:lnTo>
                  <a:pt x="55991" y="23879"/>
                </a:lnTo>
                <a:cubicBezTo>
                  <a:pt x="62578" y="23879"/>
                  <a:pt x="67930" y="18526"/>
                  <a:pt x="67930" y="11939"/>
                </a:cubicBezTo>
                <a:cubicBezTo>
                  <a:pt x="67930" y="5352"/>
                  <a:pt x="62578" y="0"/>
                  <a:pt x="559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0"/>
          <p:cNvSpPr/>
          <p:nvPr/>
        </p:nvSpPr>
        <p:spPr>
          <a:xfrm flipH="1">
            <a:off x="6501783" y="1082541"/>
            <a:ext cx="2183821" cy="766296"/>
          </a:xfrm>
          <a:custGeom>
            <a:rect b="b" l="l" r="r" t="t"/>
            <a:pathLst>
              <a:path extrusionOk="0" h="23848" w="67963">
                <a:moveTo>
                  <a:pt x="11940" y="0"/>
                </a:moveTo>
                <a:cubicBezTo>
                  <a:pt x="5353" y="0"/>
                  <a:pt x="1" y="5321"/>
                  <a:pt x="1" y="11908"/>
                </a:cubicBezTo>
                <a:cubicBezTo>
                  <a:pt x="1" y="18527"/>
                  <a:pt x="5353" y="23847"/>
                  <a:pt x="11940" y="23847"/>
                </a:cubicBezTo>
                <a:lnTo>
                  <a:pt x="55991" y="23847"/>
                </a:lnTo>
                <a:cubicBezTo>
                  <a:pt x="62610" y="23847"/>
                  <a:pt x="67931" y="18527"/>
                  <a:pt x="67962" y="11908"/>
                </a:cubicBezTo>
                <a:cubicBezTo>
                  <a:pt x="67962" y="5321"/>
                  <a:pt x="62610" y="0"/>
                  <a:pt x="5602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0"/>
          <p:cNvSpPr/>
          <p:nvPr/>
        </p:nvSpPr>
        <p:spPr>
          <a:xfrm flipH="1">
            <a:off x="7902021" y="1169042"/>
            <a:ext cx="673690" cy="673690"/>
          </a:xfrm>
          <a:custGeom>
            <a:rect b="b" l="l" r="r" t="t"/>
            <a:pathLst>
              <a:path extrusionOk="0" h="20966" w="20966">
                <a:moveTo>
                  <a:pt x="10483" y="0"/>
                </a:moveTo>
                <a:cubicBezTo>
                  <a:pt x="4688" y="0"/>
                  <a:pt x="1" y="4719"/>
                  <a:pt x="1" y="10483"/>
                </a:cubicBezTo>
                <a:cubicBezTo>
                  <a:pt x="1" y="16278"/>
                  <a:pt x="4688" y="20965"/>
                  <a:pt x="10483" y="20965"/>
                </a:cubicBezTo>
                <a:cubicBezTo>
                  <a:pt x="16279" y="20965"/>
                  <a:pt x="20966" y="16278"/>
                  <a:pt x="20966" y="10483"/>
                </a:cubicBezTo>
                <a:cubicBezTo>
                  <a:pt x="20966" y="4719"/>
                  <a:pt x="16279" y="0"/>
                  <a:pt x="10483" y="0"/>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0"/>
          <p:cNvSpPr/>
          <p:nvPr/>
        </p:nvSpPr>
        <p:spPr>
          <a:xfrm flipH="1">
            <a:off x="7957996" y="1128330"/>
            <a:ext cx="673690" cy="673690"/>
          </a:xfrm>
          <a:custGeom>
            <a:rect b="b" l="l" r="r" t="t"/>
            <a:pathLst>
              <a:path extrusionOk="0" h="20966" w="20966">
                <a:moveTo>
                  <a:pt x="10483" y="0"/>
                </a:moveTo>
                <a:cubicBezTo>
                  <a:pt x="4688" y="0"/>
                  <a:pt x="1" y="4719"/>
                  <a:pt x="1" y="10483"/>
                </a:cubicBezTo>
                <a:cubicBezTo>
                  <a:pt x="1" y="16278"/>
                  <a:pt x="4688" y="20965"/>
                  <a:pt x="10483" y="20965"/>
                </a:cubicBezTo>
                <a:cubicBezTo>
                  <a:pt x="16247" y="20965"/>
                  <a:pt x="20966" y="16278"/>
                  <a:pt x="20966" y="10483"/>
                </a:cubicBezTo>
                <a:cubicBezTo>
                  <a:pt x="20966" y="4719"/>
                  <a:pt x="16247" y="0"/>
                  <a:pt x="104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0"/>
          <p:cNvSpPr/>
          <p:nvPr/>
        </p:nvSpPr>
        <p:spPr>
          <a:xfrm flipH="1">
            <a:off x="8011915" y="1182248"/>
            <a:ext cx="566849" cy="566849"/>
          </a:xfrm>
          <a:custGeom>
            <a:rect b="b" l="l" r="r" t="t"/>
            <a:pathLst>
              <a:path extrusionOk="0" h="17641" w="17641">
                <a:moveTo>
                  <a:pt x="8836" y="1"/>
                </a:moveTo>
                <a:cubicBezTo>
                  <a:pt x="3959" y="1"/>
                  <a:pt x="1" y="3928"/>
                  <a:pt x="1" y="8805"/>
                </a:cubicBezTo>
                <a:cubicBezTo>
                  <a:pt x="1" y="13682"/>
                  <a:pt x="3959" y="17640"/>
                  <a:pt x="8836" y="17640"/>
                </a:cubicBezTo>
                <a:cubicBezTo>
                  <a:pt x="13713" y="17640"/>
                  <a:pt x="17640" y="13682"/>
                  <a:pt x="17640" y="8805"/>
                </a:cubicBezTo>
                <a:cubicBezTo>
                  <a:pt x="17640" y="3928"/>
                  <a:pt x="13713" y="1"/>
                  <a:pt x="883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0"/>
          <p:cNvSpPr/>
          <p:nvPr/>
        </p:nvSpPr>
        <p:spPr>
          <a:xfrm flipH="1">
            <a:off x="8088229" y="1261647"/>
            <a:ext cx="413192" cy="414188"/>
          </a:xfrm>
          <a:custGeom>
            <a:rect b="b" l="l" r="r" t="t"/>
            <a:pathLst>
              <a:path extrusionOk="0" h="12890" w="12859">
                <a:moveTo>
                  <a:pt x="6429" y="380"/>
                </a:moveTo>
                <a:cubicBezTo>
                  <a:pt x="9755" y="380"/>
                  <a:pt x="12478" y="3104"/>
                  <a:pt x="12478" y="6429"/>
                </a:cubicBezTo>
                <a:cubicBezTo>
                  <a:pt x="12478" y="9786"/>
                  <a:pt x="9755" y="12509"/>
                  <a:pt x="6429" y="12509"/>
                </a:cubicBezTo>
                <a:cubicBezTo>
                  <a:pt x="3073" y="12509"/>
                  <a:pt x="349" y="9786"/>
                  <a:pt x="349" y="6429"/>
                </a:cubicBezTo>
                <a:cubicBezTo>
                  <a:pt x="349" y="3104"/>
                  <a:pt x="3073" y="380"/>
                  <a:pt x="6429" y="380"/>
                </a:cubicBezTo>
                <a:close/>
                <a:moveTo>
                  <a:pt x="6429" y="0"/>
                </a:moveTo>
                <a:cubicBezTo>
                  <a:pt x="2883" y="0"/>
                  <a:pt x="1" y="2882"/>
                  <a:pt x="1" y="6429"/>
                </a:cubicBezTo>
                <a:cubicBezTo>
                  <a:pt x="1" y="9976"/>
                  <a:pt x="2883" y="12889"/>
                  <a:pt x="6429" y="12889"/>
                </a:cubicBezTo>
                <a:cubicBezTo>
                  <a:pt x="9976" y="12889"/>
                  <a:pt x="12858" y="9976"/>
                  <a:pt x="12858" y="6429"/>
                </a:cubicBezTo>
                <a:cubicBezTo>
                  <a:pt x="12858" y="2882"/>
                  <a:pt x="9976" y="0"/>
                  <a:pt x="64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0"/>
          <p:cNvSpPr/>
          <p:nvPr/>
        </p:nvSpPr>
        <p:spPr>
          <a:xfrm flipH="1">
            <a:off x="8088229" y="1261647"/>
            <a:ext cx="212717" cy="414188"/>
          </a:xfrm>
          <a:custGeom>
            <a:rect b="b" l="l" r="r" t="t"/>
            <a:pathLst>
              <a:path extrusionOk="0" h="12890" w="6620">
                <a:moveTo>
                  <a:pt x="190" y="0"/>
                </a:moveTo>
                <a:cubicBezTo>
                  <a:pt x="95" y="0"/>
                  <a:pt x="0" y="95"/>
                  <a:pt x="0" y="190"/>
                </a:cubicBezTo>
                <a:cubicBezTo>
                  <a:pt x="0" y="285"/>
                  <a:pt x="95" y="380"/>
                  <a:pt x="190" y="380"/>
                </a:cubicBezTo>
                <a:cubicBezTo>
                  <a:pt x="3516" y="380"/>
                  <a:pt x="6239" y="3104"/>
                  <a:pt x="6239" y="6429"/>
                </a:cubicBezTo>
                <a:cubicBezTo>
                  <a:pt x="6239" y="9786"/>
                  <a:pt x="3516" y="12509"/>
                  <a:pt x="190" y="12509"/>
                </a:cubicBezTo>
                <a:cubicBezTo>
                  <a:pt x="95" y="12509"/>
                  <a:pt x="0" y="12573"/>
                  <a:pt x="0" y="12699"/>
                </a:cubicBezTo>
                <a:cubicBezTo>
                  <a:pt x="0" y="12794"/>
                  <a:pt x="95" y="12889"/>
                  <a:pt x="190" y="12889"/>
                </a:cubicBezTo>
                <a:cubicBezTo>
                  <a:pt x="3737" y="12889"/>
                  <a:pt x="6619" y="9976"/>
                  <a:pt x="6619" y="6429"/>
                </a:cubicBezTo>
                <a:cubicBezTo>
                  <a:pt x="6619" y="2882"/>
                  <a:pt x="3737" y="0"/>
                  <a:pt x="1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0"/>
          <p:cNvSpPr/>
          <p:nvPr/>
        </p:nvSpPr>
        <p:spPr>
          <a:xfrm flipH="1">
            <a:off x="8177782" y="1262644"/>
            <a:ext cx="234085" cy="412164"/>
          </a:xfrm>
          <a:custGeom>
            <a:rect b="b" l="l" r="r" t="t"/>
            <a:pathLst>
              <a:path extrusionOk="0" h="12827" w="7285">
                <a:moveTo>
                  <a:pt x="3642" y="349"/>
                </a:moveTo>
                <a:cubicBezTo>
                  <a:pt x="5448" y="349"/>
                  <a:pt x="6904" y="3073"/>
                  <a:pt x="6904" y="6398"/>
                </a:cubicBezTo>
                <a:cubicBezTo>
                  <a:pt x="6904" y="9723"/>
                  <a:pt x="5416" y="12447"/>
                  <a:pt x="3642" y="12447"/>
                </a:cubicBezTo>
                <a:cubicBezTo>
                  <a:pt x="1837" y="12447"/>
                  <a:pt x="381" y="9723"/>
                  <a:pt x="381" y="6398"/>
                </a:cubicBezTo>
                <a:cubicBezTo>
                  <a:pt x="381" y="3073"/>
                  <a:pt x="1837" y="349"/>
                  <a:pt x="3642" y="349"/>
                </a:cubicBezTo>
                <a:close/>
                <a:moveTo>
                  <a:pt x="3642" y="1"/>
                </a:moveTo>
                <a:cubicBezTo>
                  <a:pt x="1647" y="1"/>
                  <a:pt x="1" y="2883"/>
                  <a:pt x="1" y="6398"/>
                </a:cubicBezTo>
                <a:cubicBezTo>
                  <a:pt x="1" y="9945"/>
                  <a:pt x="1647" y="12827"/>
                  <a:pt x="3642" y="12827"/>
                </a:cubicBezTo>
                <a:cubicBezTo>
                  <a:pt x="5638" y="12827"/>
                  <a:pt x="7284" y="9945"/>
                  <a:pt x="7253" y="6398"/>
                </a:cubicBezTo>
                <a:cubicBezTo>
                  <a:pt x="7253" y="2883"/>
                  <a:pt x="5638" y="1"/>
                  <a:pt x="36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0"/>
          <p:cNvSpPr/>
          <p:nvPr/>
        </p:nvSpPr>
        <p:spPr>
          <a:xfrm flipH="1">
            <a:off x="8177782" y="1262644"/>
            <a:ext cx="123164" cy="412164"/>
          </a:xfrm>
          <a:custGeom>
            <a:rect b="b" l="l" r="r" t="t"/>
            <a:pathLst>
              <a:path extrusionOk="0" h="12827" w="3833">
                <a:moveTo>
                  <a:pt x="190" y="1"/>
                </a:moveTo>
                <a:cubicBezTo>
                  <a:pt x="95" y="1"/>
                  <a:pt x="0" y="64"/>
                  <a:pt x="0" y="191"/>
                </a:cubicBezTo>
                <a:cubicBezTo>
                  <a:pt x="0" y="286"/>
                  <a:pt x="95" y="381"/>
                  <a:pt x="190" y="381"/>
                </a:cubicBezTo>
                <a:cubicBezTo>
                  <a:pt x="1964" y="381"/>
                  <a:pt x="3452" y="3073"/>
                  <a:pt x="3452" y="6398"/>
                </a:cubicBezTo>
                <a:cubicBezTo>
                  <a:pt x="3452" y="9723"/>
                  <a:pt x="1964" y="12447"/>
                  <a:pt x="190" y="12447"/>
                </a:cubicBezTo>
                <a:cubicBezTo>
                  <a:pt x="95" y="12447"/>
                  <a:pt x="0" y="12542"/>
                  <a:pt x="0" y="12637"/>
                </a:cubicBezTo>
                <a:cubicBezTo>
                  <a:pt x="0" y="12732"/>
                  <a:pt x="95" y="12827"/>
                  <a:pt x="190" y="12827"/>
                </a:cubicBezTo>
                <a:cubicBezTo>
                  <a:pt x="2186" y="12827"/>
                  <a:pt x="3832" y="9945"/>
                  <a:pt x="3801" y="6398"/>
                </a:cubicBezTo>
                <a:cubicBezTo>
                  <a:pt x="3801" y="2883"/>
                  <a:pt x="2186" y="1"/>
                  <a:pt x="1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0"/>
          <p:cNvSpPr/>
          <p:nvPr/>
        </p:nvSpPr>
        <p:spPr>
          <a:xfrm flipH="1">
            <a:off x="8088229" y="1462090"/>
            <a:ext cx="413192" cy="12242"/>
          </a:xfrm>
          <a:custGeom>
            <a:rect b="b" l="l" r="r" t="t"/>
            <a:pathLst>
              <a:path extrusionOk="0" h="381" w="12859">
                <a:moveTo>
                  <a:pt x="159" y="1"/>
                </a:moveTo>
                <a:cubicBezTo>
                  <a:pt x="64" y="1"/>
                  <a:pt x="1" y="96"/>
                  <a:pt x="1" y="191"/>
                </a:cubicBezTo>
                <a:cubicBezTo>
                  <a:pt x="1" y="286"/>
                  <a:pt x="64" y="381"/>
                  <a:pt x="159" y="381"/>
                </a:cubicBezTo>
                <a:lnTo>
                  <a:pt x="12668" y="381"/>
                </a:lnTo>
                <a:cubicBezTo>
                  <a:pt x="12763" y="381"/>
                  <a:pt x="12858" y="286"/>
                  <a:pt x="12858" y="191"/>
                </a:cubicBezTo>
                <a:cubicBezTo>
                  <a:pt x="12858" y="96"/>
                  <a:pt x="12763" y="1"/>
                  <a:pt x="126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0"/>
          <p:cNvSpPr/>
          <p:nvPr/>
        </p:nvSpPr>
        <p:spPr>
          <a:xfrm flipH="1">
            <a:off x="8122836" y="1349144"/>
            <a:ext cx="343978" cy="12242"/>
          </a:xfrm>
          <a:custGeom>
            <a:rect b="b" l="l" r="r" t="t"/>
            <a:pathLst>
              <a:path extrusionOk="0" h="381" w="10705">
                <a:moveTo>
                  <a:pt x="190" y="1"/>
                </a:moveTo>
                <a:cubicBezTo>
                  <a:pt x="64" y="1"/>
                  <a:pt x="0" y="96"/>
                  <a:pt x="0" y="191"/>
                </a:cubicBezTo>
                <a:cubicBezTo>
                  <a:pt x="0" y="286"/>
                  <a:pt x="64" y="381"/>
                  <a:pt x="190" y="381"/>
                </a:cubicBezTo>
                <a:lnTo>
                  <a:pt x="10515" y="381"/>
                </a:lnTo>
                <a:cubicBezTo>
                  <a:pt x="10610" y="381"/>
                  <a:pt x="10705" y="286"/>
                  <a:pt x="10705" y="191"/>
                </a:cubicBezTo>
                <a:cubicBezTo>
                  <a:pt x="10705" y="96"/>
                  <a:pt x="10610" y="1"/>
                  <a:pt x="105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0"/>
          <p:cNvSpPr/>
          <p:nvPr/>
        </p:nvSpPr>
        <p:spPr>
          <a:xfrm flipH="1">
            <a:off x="8122836" y="1574040"/>
            <a:ext cx="343978" cy="12242"/>
          </a:xfrm>
          <a:custGeom>
            <a:rect b="b" l="l" r="r" t="t"/>
            <a:pathLst>
              <a:path extrusionOk="0" h="381" w="10705">
                <a:moveTo>
                  <a:pt x="190" y="0"/>
                </a:moveTo>
                <a:cubicBezTo>
                  <a:pt x="64" y="0"/>
                  <a:pt x="0" y="64"/>
                  <a:pt x="0" y="190"/>
                </a:cubicBezTo>
                <a:cubicBezTo>
                  <a:pt x="0" y="285"/>
                  <a:pt x="64" y="380"/>
                  <a:pt x="190" y="380"/>
                </a:cubicBezTo>
                <a:lnTo>
                  <a:pt x="10515" y="380"/>
                </a:lnTo>
                <a:cubicBezTo>
                  <a:pt x="10610" y="380"/>
                  <a:pt x="10705" y="285"/>
                  <a:pt x="10705" y="190"/>
                </a:cubicBezTo>
                <a:cubicBezTo>
                  <a:pt x="10705" y="64"/>
                  <a:pt x="10610" y="0"/>
                  <a:pt x="105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0"/>
          <p:cNvSpPr/>
          <p:nvPr/>
        </p:nvSpPr>
        <p:spPr>
          <a:xfrm flipH="1">
            <a:off x="8288704" y="1261647"/>
            <a:ext cx="12242" cy="414188"/>
          </a:xfrm>
          <a:custGeom>
            <a:rect b="b" l="l" r="r" t="t"/>
            <a:pathLst>
              <a:path extrusionOk="0" h="12890" w="381">
                <a:moveTo>
                  <a:pt x="190" y="0"/>
                </a:moveTo>
                <a:cubicBezTo>
                  <a:pt x="95" y="0"/>
                  <a:pt x="0" y="63"/>
                  <a:pt x="0" y="190"/>
                </a:cubicBezTo>
                <a:lnTo>
                  <a:pt x="0" y="12699"/>
                </a:lnTo>
                <a:cubicBezTo>
                  <a:pt x="0" y="12794"/>
                  <a:pt x="95" y="12889"/>
                  <a:pt x="190" y="12889"/>
                </a:cubicBezTo>
                <a:cubicBezTo>
                  <a:pt x="285" y="12889"/>
                  <a:pt x="380" y="12794"/>
                  <a:pt x="380" y="12699"/>
                </a:cubicBezTo>
                <a:lnTo>
                  <a:pt x="380" y="190"/>
                </a:lnTo>
                <a:cubicBezTo>
                  <a:pt x="380" y="63"/>
                  <a:pt x="285" y="0"/>
                  <a:pt x="1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0"/>
          <p:cNvSpPr/>
          <p:nvPr/>
        </p:nvSpPr>
        <p:spPr>
          <a:xfrm>
            <a:off x="532497" y="1144621"/>
            <a:ext cx="2182793" cy="767292"/>
          </a:xfrm>
          <a:custGeom>
            <a:rect b="b" l="l" r="r" t="t"/>
            <a:pathLst>
              <a:path extrusionOk="0" h="23879" w="67931">
                <a:moveTo>
                  <a:pt x="11940" y="23879"/>
                </a:moveTo>
                <a:lnTo>
                  <a:pt x="55992" y="23879"/>
                </a:lnTo>
                <a:cubicBezTo>
                  <a:pt x="62579" y="23879"/>
                  <a:pt x="67931" y="18526"/>
                  <a:pt x="67931" y="11939"/>
                </a:cubicBezTo>
                <a:cubicBezTo>
                  <a:pt x="67931" y="5352"/>
                  <a:pt x="62579" y="0"/>
                  <a:pt x="55992" y="0"/>
                </a:cubicBezTo>
                <a:lnTo>
                  <a:pt x="11940" y="0"/>
                </a:lnTo>
                <a:cubicBezTo>
                  <a:pt x="5321" y="0"/>
                  <a:pt x="1" y="5352"/>
                  <a:pt x="1" y="11939"/>
                </a:cubicBezTo>
                <a:lnTo>
                  <a:pt x="1" y="11939"/>
                </a:lnTo>
                <a:cubicBezTo>
                  <a:pt x="1" y="18526"/>
                  <a:pt x="5321" y="23879"/>
                  <a:pt x="11940" y="23879"/>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0"/>
          <p:cNvSpPr/>
          <p:nvPr/>
        </p:nvSpPr>
        <p:spPr>
          <a:xfrm>
            <a:off x="457210" y="1082541"/>
            <a:ext cx="2182793" cy="766296"/>
          </a:xfrm>
          <a:custGeom>
            <a:rect b="b" l="l" r="r" t="t"/>
            <a:pathLst>
              <a:path extrusionOk="0" h="23848" w="67931">
                <a:moveTo>
                  <a:pt x="11939" y="0"/>
                </a:moveTo>
                <a:cubicBezTo>
                  <a:pt x="5352" y="0"/>
                  <a:pt x="0" y="5321"/>
                  <a:pt x="0" y="11908"/>
                </a:cubicBezTo>
                <a:cubicBezTo>
                  <a:pt x="0" y="18527"/>
                  <a:pt x="5352" y="23847"/>
                  <a:pt x="11939" y="23847"/>
                </a:cubicBezTo>
                <a:lnTo>
                  <a:pt x="55991" y="23847"/>
                </a:lnTo>
                <a:cubicBezTo>
                  <a:pt x="62610" y="23847"/>
                  <a:pt x="67930" y="18527"/>
                  <a:pt x="67930" y="11908"/>
                </a:cubicBezTo>
                <a:cubicBezTo>
                  <a:pt x="67930" y="5321"/>
                  <a:pt x="62610" y="0"/>
                  <a:pt x="5599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0"/>
          <p:cNvSpPr/>
          <p:nvPr/>
        </p:nvSpPr>
        <p:spPr>
          <a:xfrm>
            <a:off x="567103" y="1169042"/>
            <a:ext cx="673690" cy="673690"/>
          </a:xfrm>
          <a:custGeom>
            <a:rect b="b" l="l" r="r" t="t"/>
            <a:pathLst>
              <a:path extrusionOk="0" h="20966" w="20966">
                <a:moveTo>
                  <a:pt x="10483" y="0"/>
                </a:moveTo>
                <a:cubicBezTo>
                  <a:pt x="4687" y="0"/>
                  <a:pt x="0" y="4719"/>
                  <a:pt x="0" y="10483"/>
                </a:cubicBezTo>
                <a:cubicBezTo>
                  <a:pt x="0" y="16278"/>
                  <a:pt x="4687" y="20965"/>
                  <a:pt x="10483" y="20965"/>
                </a:cubicBezTo>
                <a:cubicBezTo>
                  <a:pt x="16247" y="20965"/>
                  <a:pt x="20965" y="16278"/>
                  <a:pt x="20965" y="10483"/>
                </a:cubicBezTo>
                <a:cubicBezTo>
                  <a:pt x="20965" y="4719"/>
                  <a:pt x="16247" y="0"/>
                  <a:pt x="10483" y="0"/>
                </a:cubicBez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0"/>
          <p:cNvSpPr/>
          <p:nvPr/>
        </p:nvSpPr>
        <p:spPr>
          <a:xfrm>
            <a:off x="510100" y="1128330"/>
            <a:ext cx="673690" cy="673690"/>
          </a:xfrm>
          <a:custGeom>
            <a:rect b="b" l="l" r="r" t="t"/>
            <a:pathLst>
              <a:path extrusionOk="0" h="20966" w="20966">
                <a:moveTo>
                  <a:pt x="10483" y="0"/>
                </a:moveTo>
                <a:cubicBezTo>
                  <a:pt x="4688" y="0"/>
                  <a:pt x="1" y="4719"/>
                  <a:pt x="1" y="10483"/>
                </a:cubicBezTo>
                <a:cubicBezTo>
                  <a:pt x="1" y="16278"/>
                  <a:pt x="4688" y="20965"/>
                  <a:pt x="10483" y="20965"/>
                </a:cubicBezTo>
                <a:cubicBezTo>
                  <a:pt x="16279" y="20965"/>
                  <a:pt x="20966" y="16278"/>
                  <a:pt x="20966" y="10483"/>
                </a:cubicBezTo>
                <a:cubicBezTo>
                  <a:pt x="20966" y="4719"/>
                  <a:pt x="16279" y="0"/>
                  <a:pt x="104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0"/>
          <p:cNvSpPr/>
          <p:nvPr/>
        </p:nvSpPr>
        <p:spPr>
          <a:xfrm>
            <a:off x="563023" y="1182248"/>
            <a:ext cx="567878" cy="566849"/>
          </a:xfrm>
          <a:custGeom>
            <a:rect b="b" l="l" r="r" t="t"/>
            <a:pathLst>
              <a:path extrusionOk="0" h="17641" w="17673">
                <a:moveTo>
                  <a:pt x="8836" y="1"/>
                </a:moveTo>
                <a:cubicBezTo>
                  <a:pt x="3959" y="1"/>
                  <a:pt x="1" y="3928"/>
                  <a:pt x="1" y="8805"/>
                </a:cubicBezTo>
                <a:cubicBezTo>
                  <a:pt x="1" y="13682"/>
                  <a:pt x="3959" y="17640"/>
                  <a:pt x="8836" y="17640"/>
                </a:cubicBezTo>
                <a:cubicBezTo>
                  <a:pt x="13713" y="17640"/>
                  <a:pt x="17672" y="13682"/>
                  <a:pt x="17672" y="8805"/>
                </a:cubicBezTo>
                <a:cubicBezTo>
                  <a:pt x="17672" y="3928"/>
                  <a:pt x="13713" y="1"/>
                  <a:pt x="8836"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0"/>
          <p:cNvSpPr/>
          <p:nvPr/>
        </p:nvSpPr>
        <p:spPr>
          <a:xfrm>
            <a:off x="743157" y="1284012"/>
            <a:ext cx="262555" cy="246296"/>
          </a:xfrm>
          <a:custGeom>
            <a:rect b="b" l="l" r="r" t="t"/>
            <a:pathLst>
              <a:path extrusionOk="0" h="7665" w="8171">
                <a:moveTo>
                  <a:pt x="4275" y="1046"/>
                </a:moveTo>
                <a:cubicBezTo>
                  <a:pt x="3452" y="1046"/>
                  <a:pt x="2692" y="1394"/>
                  <a:pt x="2154" y="2028"/>
                </a:cubicBezTo>
                <a:cubicBezTo>
                  <a:pt x="1172" y="3199"/>
                  <a:pt x="1299" y="4941"/>
                  <a:pt x="2470" y="5955"/>
                </a:cubicBezTo>
                <a:cubicBezTo>
                  <a:pt x="2977" y="6366"/>
                  <a:pt x="3610" y="6620"/>
                  <a:pt x="4275" y="6620"/>
                </a:cubicBezTo>
                <a:cubicBezTo>
                  <a:pt x="5099" y="6620"/>
                  <a:pt x="5859" y="6240"/>
                  <a:pt x="6397" y="5638"/>
                </a:cubicBezTo>
                <a:cubicBezTo>
                  <a:pt x="6872" y="5068"/>
                  <a:pt x="7126" y="4339"/>
                  <a:pt x="7062" y="3611"/>
                </a:cubicBezTo>
                <a:cubicBezTo>
                  <a:pt x="6999" y="2851"/>
                  <a:pt x="6651" y="2186"/>
                  <a:pt x="6081" y="1711"/>
                </a:cubicBezTo>
                <a:cubicBezTo>
                  <a:pt x="5574" y="1268"/>
                  <a:pt x="4940" y="1046"/>
                  <a:pt x="4275" y="1046"/>
                </a:cubicBezTo>
                <a:close/>
                <a:moveTo>
                  <a:pt x="4275" y="7665"/>
                </a:moveTo>
                <a:cubicBezTo>
                  <a:pt x="3389" y="7665"/>
                  <a:pt x="2502" y="7348"/>
                  <a:pt x="1805" y="6746"/>
                </a:cubicBezTo>
                <a:cubicBezTo>
                  <a:pt x="190" y="5385"/>
                  <a:pt x="0" y="2946"/>
                  <a:pt x="1362" y="1331"/>
                </a:cubicBezTo>
                <a:cubicBezTo>
                  <a:pt x="2090" y="476"/>
                  <a:pt x="3167" y="1"/>
                  <a:pt x="4275" y="1"/>
                </a:cubicBezTo>
                <a:cubicBezTo>
                  <a:pt x="5194" y="1"/>
                  <a:pt x="6081" y="317"/>
                  <a:pt x="6777" y="919"/>
                </a:cubicBezTo>
                <a:cubicBezTo>
                  <a:pt x="7537" y="1553"/>
                  <a:pt x="8012" y="2503"/>
                  <a:pt x="8107" y="3516"/>
                </a:cubicBezTo>
                <a:cubicBezTo>
                  <a:pt x="8171" y="4529"/>
                  <a:pt x="7854" y="5511"/>
                  <a:pt x="7189" y="6303"/>
                </a:cubicBezTo>
                <a:cubicBezTo>
                  <a:pt x="6461" y="7158"/>
                  <a:pt x="5416" y="7665"/>
                  <a:pt x="4275" y="766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0"/>
          <p:cNvSpPr/>
          <p:nvPr/>
        </p:nvSpPr>
        <p:spPr>
          <a:xfrm>
            <a:off x="763497" y="1477353"/>
            <a:ext cx="61084" cy="64169"/>
          </a:xfrm>
          <a:custGeom>
            <a:rect b="b" l="l" r="r" t="t"/>
            <a:pathLst>
              <a:path extrusionOk="0" h="1997" w="1901">
                <a:moveTo>
                  <a:pt x="792" y="1996"/>
                </a:moveTo>
                <a:lnTo>
                  <a:pt x="0" y="1299"/>
                </a:lnTo>
                <a:lnTo>
                  <a:pt x="1109" y="1"/>
                </a:lnTo>
                <a:lnTo>
                  <a:pt x="1901" y="66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0"/>
          <p:cNvSpPr/>
          <p:nvPr/>
        </p:nvSpPr>
        <p:spPr>
          <a:xfrm>
            <a:off x="686154" y="1512988"/>
            <a:ext cx="109925" cy="118055"/>
          </a:xfrm>
          <a:custGeom>
            <a:rect b="b" l="l" r="r" t="t"/>
            <a:pathLst>
              <a:path extrusionOk="0" h="3674" w="3421">
                <a:moveTo>
                  <a:pt x="1521" y="3421"/>
                </a:moveTo>
                <a:cubicBezTo>
                  <a:pt x="1331" y="3642"/>
                  <a:pt x="982" y="3674"/>
                  <a:pt x="761" y="3484"/>
                </a:cubicBezTo>
                <a:lnTo>
                  <a:pt x="222" y="3009"/>
                </a:lnTo>
                <a:cubicBezTo>
                  <a:pt x="1" y="2819"/>
                  <a:pt x="1" y="2502"/>
                  <a:pt x="191" y="2280"/>
                </a:cubicBezTo>
                <a:lnTo>
                  <a:pt x="1901" y="222"/>
                </a:lnTo>
                <a:cubicBezTo>
                  <a:pt x="2091" y="0"/>
                  <a:pt x="2439" y="0"/>
                  <a:pt x="2661" y="190"/>
                </a:cubicBezTo>
                <a:lnTo>
                  <a:pt x="3199" y="634"/>
                </a:lnTo>
                <a:cubicBezTo>
                  <a:pt x="3421" y="824"/>
                  <a:pt x="3421" y="1140"/>
                  <a:pt x="3231" y="136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0"/>
          <p:cNvSpPr/>
          <p:nvPr/>
        </p:nvSpPr>
        <p:spPr>
          <a:xfrm>
            <a:off x="823521" y="1328804"/>
            <a:ext cx="84508" cy="47845"/>
          </a:xfrm>
          <a:custGeom>
            <a:rect b="b" l="l" r="r" t="t"/>
            <a:pathLst>
              <a:path extrusionOk="0" h="1489" w="2630">
                <a:moveTo>
                  <a:pt x="2534" y="539"/>
                </a:moveTo>
                <a:cubicBezTo>
                  <a:pt x="2630" y="919"/>
                  <a:pt x="1996" y="539"/>
                  <a:pt x="1331" y="697"/>
                </a:cubicBezTo>
                <a:cubicBezTo>
                  <a:pt x="666" y="855"/>
                  <a:pt x="191" y="1489"/>
                  <a:pt x="96" y="1109"/>
                </a:cubicBezTo>
                <a:cubicBezTo>
                  <a:pt x="1" y="729"/>
                  <a:pt x="761" y="222"/>
                  <a:pt x="1141" y="127"/>
                </a:cubicBezTo>
                <a:cubicBezTo>
                  <a:pt x="1616" y="0"/>
                  <a:pt x="2439" y="159"/>
                  <a:pt x="2534" y="53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0"/>
          <p:cNvSpPr/>
          <p:nvPr/>
        </p:nvSpPr>
        <p:spPr>
          <a:xfrm>
            <a:off x="909025" y="1341015"/>
            <a:ext cx="22396" cy="20372"/>
          </a:xfrm>
          <a:custGeom>
            <a:rect b="b" l="l" r="r" t="t"/>
            <a:pathLst>
              <a:path extrusionOk="0" h="634" w="697">
                <a:moveTo>
                  <a:pt x="634" y="444"/>
                </a:moveTo>
                <a:cubicBezTo>
                  <a:pt x="570" y="634"/>
                  <a:pt x="380" y="570"/>
                  <a:pt x="222" y="507"/>
                </a:cubicBezTo>
                <a:cubicBezTo>
                  <a:pt x="64" y="444"/>
                  <a:pt x="0" y="412"/>
                  <a:pt x="32" y="254"/>
                </a:cubicBezTo>
                <a:cubicBezTo>
                  <a:pt x="95" y="95"/>
                  <a:pt x="127" y="0"/>
                  <a:pt x="285" y="64"/>
                </a:cubicBezTo>
                <a:cubicBezTo>
                  <a:pt x="475" y="127"/>
                  <a:pt x="697" y="285"/>
                  <a:pt x="634" y="44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0"/>
          <p:cNvSpPr txBox="1"/>
          <p:nvPr/>
        </p:nvSpPr>
        <p:spPr>
          <a:xfrm>
            <a:off x="1225075" y="1262650"/>
            <a:ext cx="1375800" cy="34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Fira Sans Medium"/>
                <a:ea typeface="Fira Sans Medium"/>
                <a:cs typeface="Fira Sans Medium"/>
                <a:sym typeface="Fira Sans Medium"/>
              </a:rPr>
              <a:t>Utilisation</a:t>
            </a:r>
            <a:endParaRPr sz="1500">
              <a:solidFill>
                <a:srgbClr val="FFFFFF"/>
              </a:solidFill>
              <a:latin typeface="Fira Sans Medium"/>
              <a:ea typeface="Fira Sans Medium"/>
              <a:cs typeface="Fira Sans Medium"/>
              <a:sym typeface="Fira Sans Medium"/>
            </a:endParaRPr>
          </a:p>
        </p:txBody>
      </p:sp>
      <p:sp>
        <p:nvSpPr>
          <p:cNvPr id="2094" name="Google Shape;2094;p30"/>
          <p:cNvSpPr txBox="1"/>
          <p:nvPr/>
        </p:nvSpPr>
        <p:spPr>
          <a:xfrm>
            <a:off x="1196100" y="4076838"/>
            <a:ext cx="1375800" cy="34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Fira Sans Medium"/>
                <a:ea typeface="Fira Sans Medium"/>
                <a:cs typeface="Fira Sans Medium"/>
                <a:sym typeface="Fira Sans Medium"/>
              </a:rPr>
              <a:t>prix</a:t>
            </a:r>
            <a:endParaRPr sz="1500">
              <a:solidFill>
                <a:srgbClr val="FFFFFF"/>
              </a:solidFill>
              <a:latin typeface="Fira Sans Medium"/>
              <a:ea typeface="Fira Sans Medium"/>
              <a:cs typeface="Fira Sans Medium"/>
              <a:sym typeface="Fira Sans Medium"/>
            </a:endParaRPr>
          </a:p>
        </p:txBody>
      </p:sp>
      <p:sp>
        <p:nvSpPr>
          <p:cNvPr id="2095" name="Google Shape;2095;p30"/>
          <p:cNvSpPr txBox="1"/>
          <p:nvPr/>
        </p:nvSpPr>
        <p:spPr>
          <a:xfrm>
            <a:off x="1264175" y="4231875"/>
            <a:ext cx="1375800" cy="414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sz="1200">
              <a:solidFill>
                <a:srgbClr val="FFFFFF"/>
              </a:solidFill>
              <a:latin typeface="Fira Sans"/>
              <a:ea typeface="Fira Sans"/>
              <a:cs typeface="Fira Sans"/>
              <a:sym typeface="Fira Sans"/>
            </a:endParaRPr>
          </a:p>
        </p:txBody>
      </p:sp>
      <p:sp>
        <p:nvSpPr>
          <p:cNvPr id="2096" name="Google Shape;2096;p30"/>
          <p:cNvSpPr txBox="1"/>
          <p:nvPr/>
        </p:nvSpPr>
        <p:spPr>
          <a:xfrm>
            <a:off x="6375025" y="1262650"/>
            <a:ext cx="1695300" cy="34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uFill>
                  <a:noFill/>
                </a:uFill>
                <a:latin typeface="Fira Sans Medium"/>
                <a:ea typeface="Fira Sans Medium"/>
                <a:cs typeface="Fira Sans Medium"/>
                <a:sym typeface="Fira Sans Medium"/>
                <a:hlinkClick r:id="rId3">
                  <a:extLst>
                    <a:ext uri="{A12FA001-AC4F-418D-AE19-62706E023703}">
                      <ahyp:hlinkClr val="tx"/>
                    </a:ext>
                  </a:extLst>
                </a:hlinkClick>
              </a:rPr>
              <a:t>about.gitlab.com</a:t>
            </a:r>
            <a:endParaRPr sz="600">
              <a:solidFill>
                <a:srgbClr val="FFFFFF"/>
              </a:solidFill>
              <a:latin typeface="Fira Sans Medium"/>
              <a:ea typeface="Fira Sans Medium"/>
              <a:cs typeface="Fira Sans Medium"/>
              <a:sym typeface="Fira Sans Medium"/>
            </a:endParaRPr>
          </a:p>
        </p:txBody>
      </p:sp>
      <p:sp>
        <p:nvSpPr>
          <p:cNvPr id="2097" name="Google Shape;2097;p30"/>
          <p:cNvSpPr txBox="1"/>
          <p:nvPr/>
        </p:nvSpPr>
        <p:spPr>
          <a:xfrm>
            <a:off x="710250" y="411475"/>
            <a:ext cx="7723500" cy="40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Fira Sans Medium"/>
                <a:ea typeface="Fira Sans Medium"/>
                <a:cs typeface="Fira Sans Medium"/>
                <a:sym typeface="Fira Sans Medium"/>
              </a:rPr>
              <a:t>GITLAB</a:t>
            </a:r>
            <a:endParaRPr sz="2500">
              <a:latin typeface="Fira Sans Medium"/>
              <a:ea typeface="Fira Sans Medium"/>
              <a:cs typeface="Fira Sans Medium"/>
              <a:sym typeface="Fira Sans Medium"/>
            </a:endParaRPr>
          </a:p>
        </p:txBody>
      </p:sp>
      <p:grpSp>
        <p:nvGrpSpPr>
          <p:cNvPr id="2098" name="Google Shape;2098;p30"/>
          <p:cNvGrpSpPr/>
          <p:nvPr/>
        </p:nvGrpSpPr>
        <p:grpSpPr>
          <a:xfrm>
            <a:off x="2820266" y="1464958"/>
            <a:ext cx="3502263" cy="2951424"/>
            <a:chOff x="2820853" y="1403508"/>
            <a:chExt cx="3502263" cy="2951424"/>
          </a:xfrm>
        </p:grpSpPr>
        <p:sp>
          <p:nvSpPr>
            <p:cNvPr id="2099" name="Google Shape;2099;p30"/>
            <p:cNvSpPr/>
            <p:nvPr/>
          </p:nvSpPr>
          <p:spPr>
            <a:xfrm>
              <a:off x="2942335" y="1403508"/>
              <a:ext cx="3260177" cy="2951424"/>
            </a:xfrm>
            <a:custGeom>
              <a:rect b="b" l="l" r="r" t="t"/>
              <a:pathLst>
                <a:path extrusionOk="0" fill="none" h="110810" w="122402">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0"/>
            <p:cNvSpPr/>
            <p:nvPr/>
          </p:nvSpPr>
          <p:spPr>
            <a:xfrm>
              <a:off x="2820853" y="1675958"/>
              <a:ext cx="504440" cy="27"/>
            </a:xfrm>
            <a:custGeom>
              <a:rect b="b" l="l" r="r" t="t"/>
              <a:pathLst>
                <a:path extrusionOk="0" fill="none" h="1" w="18939">
                  <a:moveTo>
                    <a:pt x="1" y="0"/>
                  </a:moveTo>
                  <a:lnTo>
                    <a:pt x="18939" y="0"/>
                  </a:ln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0"/>
            <p:cNvSpPr/>
            <p:nvPr/>
          </p:nvSpPr>
          <p:spPr>
            <a:xfrm>
              <a:off x="2820853" y="3985452"/>
              <a:ext cx="716162" cy="27"/>
            </a:xfrm>
            <a:custGeom>
              <a:rect b="b" l="l" r="r" t="t"/>
              <a:pathLst>
                <a:path extrusionOk="0" fill="none" h="1" w="26888">
                  <a:moveTo>
                    <a:pt x="1" y="1"/>
                  </a:moveTo>
                  <a:lnTo>
                    <a:pt x="26888" y="1"/>
                  </a:ln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0"/>
            <p:cNvSpPr/>
            <p:nvPr/>
          </p:nvSpPr>
          <p:spPr>
            <a:xfrm>
              <a:off x="5818676" y="1675958"/>
              <a:ext cx="504440" cy="27"/>
            </a:xfrm>
            <a:custGeom>
              <a:rect b="b" l="l" r="r" t="t"/>
              <a:pathLst>
                <a:path extrusionOk="0" fill="none" h="1" w="18939">
                  <a:moveTo>
                    <a:pt x="18939" y="0"/>
                  </a:moveTo>
                  <a:lnTo>
                    <a:pt x="1" y="0"/>
                  </a:ln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0"/>
            <p:cNvSpPr/>
            <p:nvPr/>
          </p:nvSpPr>
          <p:spPr>
            <a:xfrm>
              <a:off x="3623872" y="1880914"/>
              <a:ext cx="1896226" cy="1175030"/>
            </a:xfrm>
            <a:custGeom>
              <a:rect b="b" l="l" r="r" t="t"/>
              <a:pathLst>
                <a:path extrusionOk="0" h="44116" w="71193">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0"/>
            <p:cNvSpPr/>
            <p:nvPr/>
          </p:nvSpPr>
          <p:spPr>
            <a:xfrm>
              <a:off x="3331180" y="3017962"/>
              <a:ext cx="2481610" cy="455512"/>
            </a:xfrm>
            <a:custGeom>
              <a:rect b="b" l="l" r="r" t="t"/>
              <a:pathLst>
                <a:path extrusionOk="0" h="17102" w="93171">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cap="flat" cmpd="sng" w="237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0"/>
            <p:cNvSpPr/>
            <p:nvPr/>
          </p:nvSpPr>
          <p:spPr>
            <a:xfrm>
              <a:off x="3338771" y="3444761"/>
              <a:ext cx="2467280" cy="81849"/>
            </a:xfrm>
            <a:custGeom>
              <a:rect b="b" l="l" r="r" t="t"/>
              <a:pathLst>
                <a:path extrusionOk="0" h="3073" w="92633">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0"/>
            <p:cNvSpPr/>
            <p:nvPr/>
          </p:nvSpPr>
          <p:spPr>
            <a:xfrm>
              <a:off x="3747032" y="3062656"/>
              <a:ext cx="104622" cy="22800"/>
            </a:xfrm>
            <a:custGeom>
              <a:rect b="b" l="l" r="r" t="t"/>
              <a:pathLst>
                <a:path extrusionOk="0" h="856" w="3928">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0"/>
            <p:cNvSpPr/>
            <p:nvPr/>
          </p:nvSpPr>
          <p:spPr>
            <a:xfrm>
              <a:off x="3858366" y="3062656"/>
              <a:ext cx="102944" cy="22800"/>
            </a:xfrm>
            <a:custGeom>
              <a:rect b="b" l="l" r="r" t="t"/>
              <a:pathLst>
                <a:path extrusionOk="0" h="856" w="3865">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0"/>
            <p:cNvSpPr/>
            <p:nvPr/>
          </p:nvSpPr>
          <p:spPr>
            <a:xfrm>
              <a:off x="3968875" y="3062656"/>
              <a:ext cx="102092" cy="22800"/>
            </a:xfrm>
            <a:custGeom>
              <a:rect b="b" l="l" r="r" t="t"/>
              <a:pathLst>
                <a:path extrusionOk="0" h="856" w="3833">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0"/>
            <p:cNvSpPr/>
            <p:nvPr/>
          </p:nvSpPr>
          <p:spPr>
            <a:xfrm>
              <a:off x="4080209" y="3062656"/>
              <a:ext cx="100414" cy="22800"/>
            </a:xfrm>
            <a:custGeom>
              <a:rect b="b" l="l" r="r" t="t"/>
              <a:pathLst>
                <a:path extrusionOk="0" h="856" w="377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0"/>
            <p:cNvSpPr/>
            <p:nvPr/>
          </p:nvSpPr>
          <p:spPr>
            <a:xfrm>
              <a:off x="4191570" y="3062656"/>
              <a:ext cx="98709" cy="22800"/>
            </a:xfrm>
            <a:custGeom>
              <a:rect b="b" l="l" r="r" t="t"/>
              <a:pathLst>
                <a:path extrusionOk="0" h="856" w="3706">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0"/>
            <p:cNvSpPr/>
            <p:nvPr/>
          </p:nvSpPr>
          <p:spPr>
            <a:xfrm>
              <a:off x="4302052" y="3062656"/>
              <a:ext cx="97031" cy="22800"/>
            </a:xfrm>
            <a:custGeom>
              <a:rect b="b" l="l" r="r" t="t"/>
              <a:pathLst>
                <a:path extrusionOk="0" h="856" w="3643">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0"/>
            <p:cNvSpPr/>
            <p:nvPr/>
          </p:nvSpPr>
          <p:spPr>
            <a:xfrm>
              <a:off x="4413413" y="3062656"/>
              <a:ext cx="96179" cy="22800"/>
            </a:xfrm>
            <a:custGeom>
              <a:rect b="b" l="l" r="r" t="t"/>
              <a:pathLst>
                <a:path extrusionOk="0" h="856" w="3611">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0"/>
            <p:cNvSpPr/>
            <p:nvPr/>
          </p:nvSpPr>
          <p:spPr>
            <a:xfrm>
              <a:off x="4524747" y="3062656"/>
              <a:ext cx="95327" cy="22800"/>
            </a:xfrm>
            <a:custGeom>
              <a:rect b="b" l="l" r="r" t="t"/>
              <a:pathLst>
                <a:path extrusionOk="0" h="856" w="3579">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0"/>
            <p:cNvSpPr/>
            <p:nvPr/>
          </p:nvSpPr>
          <p:spPr>
            <a:xfrm>
              <a:off x="4634404" y="3062656"/>
              <a:ext cx="96179" cy="22800"/>
            </a:xfrm>
            <a:custGeom>
              <a:rect b="b" l="l" r="r" t="t"/>
              <a:pathLst>
                <a:path extrusionOk="0" h="856" w="3611">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0"/>
            <p:cNvSpPr/>
            <p:nvPr/>
          </p:nvSpPr>
          <p:spPr>
            <a:xfrm>
              <a:off x="4744060" y="3062656"/>
              <a:ext cx="97857" cy="22800"/>
            </a:xfrm>
            <a:custGeom>
              <a:rect b="b" l="l" r="r" t="t"/>
              <a:pathLst>
                <a:path extrusionOk="0" h="856" w="3674">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0"/>
            <p:cNvSpPr/>
            <p:nvPr/>
          </p:nvSpPr>
          <p:spPr>
            <a:xfrm>
              <a:off x="4853716" y="3062656"/>
              <a:ext cx="99562" cy="22800"/>
            </a:xfrm>
            <a:custGeom>
              <a:rect b="b" l="l" r="r" t="t"/>
              <a:pathLst>
                <a:path extrusionOk="0" h="856" w="3738">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0"/>
            <p:cNvSpPr/>
            <p:nvPr/>
          </p:nvSpPr>
          <p:spPr>
            <a:xfrm>
              <a:off x="4963373" y="3062656"/>
              <a:ext cx="100387" cy="22800"/>
            </a:xfrm>
            <a:custGeom>
              <a:rect b="b" l="l" r="r" t="t"/>
              <a:pathLst>
                <a:path extrusionOk="0" h="856" w="3769">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0"/>
            <p:cNvSpPr/>
            <p:nvPr/>
          </p:nvSpPr>
          <p:spPr>
            <a:xfrm>
              <a:off x="5073029" y="3062656"/>
              <a:ext cx="101240" cy="22800"/>
            </a:xfrm>
            <a:custGeom>
              <a:rect b="b" l="l" r="r" t="t"/>
              <a:pathLst>
                <a:path extrusionOk="0" h="856" w="3801">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0"/>
            <p:cNvSpPr/>
            <p:nvPr/>
          </p:nvSpPr>
          <p:spPr>
            <a:xfrm>
              <a:off x="5182685" y="3062656"/>
              <a:ext cx="102918" cy="22800"/>
            </a:xfrm>
            <a:custGeom>
              <a:rect b="b" l="l" r="r" t="t"/>
              <a:pathLst>
                <a:path extrusionOk="0" h="856" w="3864">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0"/>
            <p:cNvSpPr/>
            <p:nvPr/>
          </p:nvSpPr>
          <p:spPr>
            <a:xfrm>
              <a:off x="5292341" y="3062656"/>
              <a:ext cx="104622" cy="22800"/>
            </a:xfrm>
            <a:custGeom>
              <a:rect b="b" l="l" r="r" t="t"/>
              <a:pathLst>
                <a:path extrusionOk="0" h="856" w="3928">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0"/>
            <p:cNvSpPr/>
            <p:nvPr/>
          </p:nvSpPr>
          <p:spPr>
            <a:xfrm>
              <a:off x="3724259" y="3091342"/>
              <a:ext cx="80997" cy="35451"/>
            </a:xfrm>
            <a:custGeom>
              <a:rect b="b" l="l" r="r" t="t"/>
              <a:pathLst>
                <a:path extrusionOk="0" h="1331" w="3041">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0"/>
            <p:cNvSpPr/>
            <p:nvPr/>
          </p:nvSpPr>
          <p:spPr>
            <a:xfrm>
              <a:off x="3806082" y="3091342"/>
              <a:ext cx="110509" cy="35451"/>
            </a:xfrm>
            <a:custGeom>
              <a:rect b="b" l="l" r="r" t="t"/>
              <a:pathLst>
                <a:path extrusionOk="0" h="1331" w="4149">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0"/>
            <p:cNvSpPr/>
            <p:nvPr/>
          </p:nvSpPr>
          <p:spPr>
            <a:xfrm>
              <a:off x="3919946" y="3091342"/>
              <a:ext cx="108831" cy="35451"/>
            </a:xfrm>
            <a:custGeom>
              <a:rect b="b" l="l" r="r" t="t"/>
              <a:pathLst>
                <a:path extrusionOk="0" h="1331" w="4086">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0"/>
            <p:cNvSpPr/>
            <p:nvPr/>
          </p:nvSpPr>
          <p:spPr>
            <a:xfrm>
              <a:off x="4033811" y="3091342"/>
              <a:ext cx="107153" cy="35451"/>
            </a:xfrm>
            <a:custGeom>
              <a:rect b="b" l="l" r="r" t="t"/>
              <a:pathLst>
                <a:path extrusionOk="0" h="1331" w="4023">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0"/>
            <p:cNvSpPr/>
            <p:nvPr/>
          </p:nvSpPr>
          <p:spPr>
            <a:xfrm>
              <a:off x="4148528" y="3091342"/>
              <a:ext cx="103797" cy="35451"/>
            </a:xfrm>
            <a:custGeom>
              <a:rect b="b" l="l" r="r" t="t"/>
              <a:pathLst>
                <a:path extrusionOk="0" h="1331" w="3897">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0"/>
            <p:cNvSpPr/>
            <p:nvPr/>
          </p:nvSpPr>
          <p:spPr>
            <a:xfrm>
              <a:off x="4262419" y="3091342"/>
              <a:ext cx="102092" cy="35451"/>
            </a:xfrm>
            <a:custGeom>
              <a:rect b="b" l="l" r="r" t="t"/>
              <a:pathLst>
                <a:path extrusionOk="0" h="1331" w="3833">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0"/>
            <p:cNvSpPr/>
            <p:nvPr/>
          </p:nvSpPr>
          <p:spPr>
            <a:xfrm>
              <a:off x="4376284" y="3091342"/>
              <a:ext cx="99562" cy="35451"/>
            </a:xfrm>
            <a:custGeom>
              <a:rect b="b" l="l" r="r" t="t"/>
              <a:pathLst>
                <a:path extrusionOk="0" h="1331" w="3738">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0"/>
            <p:cNvSpPr/>
            <p:nvPr/>
          </p:nvSpPr>
          <p:spPr>
            <a:xfrm>
              <a:off x="4490148" y="3091342"/>
              <a:ext cx="97884" cy="35451"/>
            </a:xfrm>
            <a:custGeom>
              <a:rect b="b" l="l" r="r" t="t"/>
              <a:pathLst>
                <a:path extrusionOk="0" h="1331" w="3675">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0"/>
            <p:cNvSpPr/>
            <p:nvPr/>
          </p:nvSpPr>
          <p:spPr>
            <a:xfrm>
              <a:off x="4604040" y="3091342"/>
              <a:ext cx="98709" cy="35451"/>
            </a:xfrm>
            <a:custGeom>
              <a:rect b="b" l="l" r="r" t="t"/>
              <a:pathLst>
                <a:path extrusionOk="0" h="1331" w="3706">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0"/>
            <p:cNvSpPr/>
            <p:nvPr/>
          </p:nvSpPr>
          <p:spPr>
            <a:xfrm>
              <a:off x="4716226" y="3091342"/>
              <a:ext cx="100387" cy="35451"/>
            </a:xfrm>
            <a:custGeom>
              <a:rect b="b" l="l" r="r" t="t"/>
              <a:pathLst>
                <a:path extrusionOk="0" h="1331" w="3769">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0"/>
            <p:cNvSpPr/>
            <p:nvPr/>
          </p:nvSpPr>
          <p:spPr>
            <a:xfrm>
              <a:off x="4827561" y="3091342"/>
              <a:ext cx="102944" cy="35451"/>
            </a:xfrm>
            <a:custGeom>
              <a:rect b="b" l="l" r="r" t="t"/>
              <a:pathLst>
                <a:path extrusionOk="0" h="1331" w="3865">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0"/>
            <p:cNvSpPr/>
            <p:nvPr/>
          </p:nvSpPr>
          <p:spPr>
            <a:xfrm>
              <a:off x="4939747" y="3091342"/>
              <a:ext cx="104622" cy="35451"/>
            </a:xfrm>
            <a:custGeom>
              <a:rect b="b" l="l" r="r" t="t"/>
              <a:pathLst>
                <a:path extrusionOk="0" h="1331" w="3928">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0"/>
            <p:cNvSpPr/>
            <p:nvPr/>
          </p:nvSpPr>
          <p:spPr>
            <a:xfrm>
              <a:off x="5051082" y="3091342"/>
              <a:ext cx="108005" cy="35451"/>
            </a:xfrm>
            <a:custGeom>
              <a:rect b="b" l="l" r="r" t="t"/>
              <a:pathLst>
                <a:path extrusionOk="0" h="1331" w="4055">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0"/>
            <p:cNvSpPr/>
            <p:nvPr/>
          </p:nvSpPr>
          <p:spPr>
            <a:xfrm>
              <a:off x="5163268" y="3091342"/>
              <a:ext cx="256468" cy="35451"/>
            </a:xfrm>
            <a:custGeom>
              <a:rect b="b" l="l" r="r" t="t"/>
              <a:pathLst>
                <a:path extrusionOk="0" h="1331" w="9629">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0"/>
            <p:cNvSpPr/>
            <p:nvPr/>
          </p:nvSpPr>
          <p:spPr>
            <a:xfrm>
              <a:off x="3701486" y="3132679"/>
              <a:ext cx="148490" cy="35451"/>
            </a:xfrm>
            <a:custGeom>
              <a:rect b="b" l="l" r="r" t="t"/>
              <a:pathLst>
                <a:path extrusionOk="0" h="1331" w="5575">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0"/>
            <p:cNvSpPr/>
            <p:nvPr/>
          </p:nvSpPr>
          <p:spPr>
            <a:xfrm>
              <a:off x="3852480" y="3132679"/>
              <a:ext cx="112213" cy="35451"/>
            </a:xfrm>
            <a:custGeom>
              <a:rect b="b" l="l" r="r" t="t"/>
              <a:pathLst>
                <a:path extrusionOk="0" h="1331" w="4213">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0"/>
            <p:cNvSpPr/>
            <p:nvPr/>
          </p:nvSpPr>
          <p:spPr>
            <a:xfrm>
              <a:off x="3969727" y="3132679"/>
              <a:ext cx="109683" cy="35451"/>
            </a:xfrm>
            <a:custGeom>
              <a:rect b="b" l="l" r="r" t="t"/>
              <a:pathLst>
                <a:path extrusionOk="0" h="1331" w="4118">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0"/>
            <p:cNvSpPr/>
            <p:nvPr/>
          </p:nvSpPr>
          <p:spPr>
            <a:xfrm>
              <a:off x="4086974" y="3132679"/>
              <a:ext cx="107153" cy="35451"/>
            </a:xfrm>
            <a:custGeom>
              <a:rect b="b" l="l" r="r" t="t"/>
              <a:pathLst>
                <a:path extrusionOk="0" h="1331" w="4023">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0"/>
            <p:cNvSpPr/>
            <p:nvPr/>
          </p:nvSpPr>
          <p:spPr>
            <a:xfrm>
              <a:off x="4204222" y="3132679"/>
              <a:ext cx="105448" cy="35451"/>
            </a:xfrm>
            <a:custGeom>
              <a:rect b="b" l="l" r="r" t="t"/>
              <a:pathLst>
                <a:path extrusionOk="0" h="1331" w="3959">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0"/>
            <p:cNvSpPr/>
            <p:nvPr/>
          </p:nvSpPr>
          <p:spPr>
            <a:xfrm>
              <a:off x="4320617" y="3132679"/>
              <a:ext cx="103770" cy="35451"/>
            </a:xfrm>
            <a:custGeom>
              <a:rect b="b" l="l" r="r" t="t"/>
              <a:pathLst>
                <a:path extrusionOk="0" h="1331" w="3896">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0"/>
            <p:cNvSpPr/>
            <p:nvPr/>
          </p:nvSpPr>
          <p:spPr>
            <a:xfrm>
              <a:off x="4437864" y="3132679"/>
              <a:ext cx="101240" cy="35451"/>
            </a:xfrm>
            <a:custGeom>
              <a:rect b="b" l="l" r="r" t="t"/>
              <a:pathLst>
                <a:path extrusionOk="0" h="1331" w="3801">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0"/>
            <p:cNvSpPr/>
            <p:nvPr/>
          </p:nvSpPr>
          <p:spPr>
            <a:xfrm>
              <a:off x="4555111" y="3132679"/>
              <a:ext cx="100414" cy="35451"/>
            </a:xfrm>
            <a:custGeom>
              <a:rect b="b" l="l" r="r" t="t"/>
              <a:pathLst>
                <a:path extrusionOk="0" h="1331" w="377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0"/>
            <p:cNvSpPr/>
            <p:nvPr/>
          </p:nvSpPr>
          <p:spPr>
            <a:xfrm>
              <a:off x="4670681" y="3132679"/>
              <a:ext cx="102092" cy="35451"/>
            </a:xfrm>
            <a:custGeom>
              <a:rect b="b" l="l" r="r" t="t"/>
              <a:pathLst>
                <a:path extrusionOk="0" h="1331" w="3833">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0"/>
            <p:cNvSpPr/>
            <p:nvPr/>
          </p:nvSpPr>
          <p:spPr>
            <a:xfrm>
              <a:off x="4785397" y="3132679"/>
              <a:ext cx="104622" cy="35451"/>
            </a:xfrm>
            <a:custGeom>
              <a:rect b="b" l="l" r="r" t="t"/>
              <a:pathLst>
                <a:path extrusionOk="0" h="1331" w="3928">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0"/>
            <p:cNvSpPr/>
            <p:nvPr/>
          </p:nvSpPr>
          <p:spPr>
            <a:xfrm>
              <a:off x="4900114" y="3132679"/>
              <a:ext cx="107153" cy="35451"/>
            </a:xfrm>
            <a:custGeom>
              <a:rect b="b" l="l" r="r" t="t"/>
              <a:pathLst>
                <a:path extrusionOk="0" h="1331" w="4023">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0"/>
            <p:cNvSpPr/>
            <p:nvPr/>
          </p:nvSpPr>
          <p:spPr>
            <a:xfrm>
              <a:off x="5015657" y="3132679"/>
              <a:ext cx="108857" cy="35451"/>
            </a:xfrm>
            <a:custGeom>
              <a:rect b="b" l="l" r="r" t="t"/>
              <a:pathLst>
                <a:path extrusionOk="0" h="1331" w="4087">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0"/>
            <p:cNvSpPr/>
            <p:nvPr/>
          </p:nvSpPr>
          <p:spPr>
            <a:xfrm>
              <a:off x="5130374" y="3132679"/>
              <a:ext cx="111388" cy="35451"/>
            </a:xfrm>
            <a:custGeom>
              <a:rect b="b" l="l" r="r" t="t"/>
              <a:pathLst>
                <a:path extrusionOk="0" h="1331" w="4182">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0"/>
            <p:cNvSpPr/>
            <p:nvPr/>
          </p:nvSpPr>
          <p:spPr>
            <a:xfrm>
              <a:off x="5245091" y="3132679"/>
              <a:ext cx="197419" cy="35451"/>
            </a:xfrm>
            <a:custGeom>
              <a:rect b="b" l="l" r="r" t="t"/>
              <a:pathLst>
                <a:path extrusionOk="0" h="1331" w="7412">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0"/>
            <p:cNvSpPr/>
            <p:nvPr/>
          </p:nvSpPr>
          <p:spPr>
            <a:xfrm>
              <a:off x="3678713" y="3174017"/>
              <a:ext cx="185593" cy="35451"/>
            </a:xfrm>
            <a:custGeom>
              <a:rect b="b" l="l" r="r" t="t"/>
              <a:pathLst>
                <a:path extrusionOk="0" h="1331" w="6968">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0"/>
            <p:cNvSpPr/>
            <p:nvPr/>
          </p:nvSpPr>
          <p:spPr>
            <a:xfrm>
              <a:off x="3867662" y="3174017"/>
              <a:ext cx="114744" cy="35451"/>
            </a:xfrm>
            <a:custGeom>
              <a:rect b="b" l="l" r="r" t="t"/>
              <a:pathLst>
                <a:path extrusionOk="0" h="1331" w="4308">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0"/>
            <p:cNvSpPr/>
            <p:nvPr/>
          </p:nvSpPr>
          <p:spPr>
            <a:xfrm>
              <a:off x="3988265" y="3174017"/>
              <a:ext cx="111388" cy="35451"/>
            </a:xfrm>
            <a:custGeom>
              <a:rect b="b" l="l" r="r" t="t"/>
              <a:pathLst>
                <a:path extrusionOk="0" h="1331" w="4182">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0"/>
            <p:cNvSpPr/>
            <p:nvPr/>
          </p:nvSpPr>
          <p:spPr>
            <a:xfrm>
              <a:off x="4108043" y="3174017"/>
              <a:ext cx="109683" cy="35451"/>
            </a:xfrm>
            <a:custGeom>
              <a:rect b="b" l="l" r="r" t="t"/>
              <a:pathLst>
                <a:path extrusionOk="0" h="1331" w="4118">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0"/>
            <p:cNvSpPr/>
            <p:nvPr/>
          </p:nvSpPr>
          <p:spPr>
            <a:xfrm>
              <a:off x="4228673" y="3174017"/>
              <a:ext cx="107153" cy="35451"/>
            </a:xfrm>
            <a:custGeom>
              <a:rect b="b" l="l" r="r" t="t"/>
              <a:pathLst>
                <a:path extrusionOk="0" h="1331" w="4023">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0"/>
            <p:cNvSpPr/>
            <p:nvPr/>
          </p:nvSpPr>
          <p:spPr>
            <a:xfrm>
              <a:off x="4348450" y="3174017"/>
              <a:ext cx="105475" cy="35451"/>
            </a:xfrm>
            <a:custGeom>
              <a:rect b="b" l="l" r="r" t="t"/>
              <a:pathLst>
                <a:path extrusionOk="0" h="1331" w="396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0"/>
            <p:cNvSpPr/>
            <p:nvPr/>
          </p:nvSpPr>
          <p:spPr>
            <a:xfrm>
              <a:off x="4469080" y="3174017"/>
              <a:ext cx="102918" cy="35451"/>
            </a:xfrm>
            <a:custGeom>
              <a:rect b="b" l="l" r="r" t="t"/>
              <a:pathLst>
                <a:path extrusionOk="0" h="1331" w="3864">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0"/>
            <p:cNvSpPr/>
            <p:nvPr/>
          </p:nvSpPr>
          <p:spPr>
            <a:xfrm>
              <a:off x="4588858" y="3174017"/>
              <a:ext cx="103770" cy="35451"/>
            </a:xfrm>
            <a:custGeom>
              <a:rect b="b" l="l" r="r" t="t"/>
              <a:pathLst>
                <a:path extrusionOk="0" h="1331" w="3896">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0"/>
            <p:cNvSpPr/>
            <p:nvPr/>
          </p:nvSpPr>
          <p:spPr>
            <a:xfrm>
              <a:off x="4706931" y="3174017"/>
              <a:ext cx="105475" cy="35451"/>
            </a:xfrm>
            <a:custGeom>
              <a:rect b="b" l="l" r="r" t="t"/>
              <a:pathLst>
                <a:path extrusionOk="0" h="1331" w="396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0"/>
            <p:cNvSpPr/>
            <p:nvPr/>
          </p:nvSpPr>
          <p:spPr>
            <a:xfrm>
              <a:off x="4825030" y="3174017"/>
              <a:ext cx="108005" cy="35451"/>
            </a:xfrm>
            <a:custGeom>
              <a:rect b="b" l="l" r="r" t="t"/>
              <a:pathLst>
                <a:path extrusionOk="0" h="1331" w="4055">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0"/>
            <p:cNvSpPr/>
            <p:nvPr/>
          </p:nvSpPr>
          <p:spPr>
            <a:xfrm>
              <a:off x="4943130" y="3174017"/>
              <a:ext cx="109683" cy="35451"/>
            </a:xfrm>
            <a:custGeom>
              <a:rect b="b" l="l" r="r" t="t"/>
              <a:pathLst>
                <a:path extrusionOk="0" h="1331" w="4118">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0"/>
            <p:cNvSpPr/>
            <p:nvPr/>
          </p:nvSpPr>
          <p:spPr>
            <a:xfrm>
              <a:off x="5060377" y="3174017"/>
              <a:ext cx="113039" cy="35451"/>
            </a:xfrm>
            <a:custGeom>
              <a:rect b="b" l="l" r="r" t="t"/>
              <a:pathLst>
                <a:path extrusionOk="0" h="1331" w="4244">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0"/>
            <p:cNvSpPr/>
            <p:nvPr/>
          </p:nvSpPr>
          <p:spPr>
            <a:xfrm>
              <a:off x="5178450" y="3174017"/>
              <a:ext cx="286832" cy="35451"/>
            </a:xfrm>
            <a:custGeom>
              <a:rect b="b" l="l" r="r" t="t"/>
              <a:pathLst>
                <a:path extrusionOk="0" h="1331" w="10769">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0"/>
            <p:cNvSpPr/>
            <p:nvPr/>
          </p:nvSpPr>
          <p:spPr>
            <a:xfrm>
              <a:off x="3655940" y="3214502"/>
              <a:ext cx="293571" cy="35451"/>
            </a:xfrm>
            <a:custGeom>
              <a:rect b="b" l="l" r="r" t="t"/>
              <a:pathLst>
                <a:path extrusionOk="0" h="1331" w="11022">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0"/>
            <p:cNvSpPr/>
            <p:nvPr/>
          </p:nvSpPr>
          <p:spPr>
            <a:xfrm>
              <a:off x="3955371" y="3214502"/>
              <a:ext cx="114744" cy="35451"/>
            </a:xfrm>
            <a:custGeom>
              <a:rect b="b" l="l" r="r" t="t"/>
              <a:pathLst>
                <a:path extrusionOk="0" h="1331" w="4308">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0"/>
            <p:cNvSpPr/>
            <p:nvPr/>
          </p:nvSpPr>
          <p:spPr>
            <a:xfrm>
              <a:off x="4078531" y="3214502"/>
              <a:ext cx="113066" cy="35451"/>
            </a:xfrm>
            <a:custGeom>
              <a:rect b="b" l="l" r="r" t="t"/>
              <a:pathLst>
                <a:path extrusionOk="0" h="1331" w="4245">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0"/>
            <p:cNvSpPr/>
            <p:nvPr/>
          </p:nvSpPr>
          <p:spPr>
            <a:xfrm>
              <a:off x="4201691" y="3214502"/>
              <a:ext cx="110509" cy="35451"/>
            </a:xfrm>
            <a:custGeom>
              <a:rect b="b" l="l" r="r" t="t"/>
              <a:pathLst>
                <a:path extrusionOk="0" h="1331" w="4149">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0"/>
            <p:cNvSpPr/>
            <p:nvPr/>
          </p:nvSpPr>
          <p:spPr>
            <a:xfrm>
              <a:off x="4325677" y="3214502"/>
              <a:ext cx="108005" cy="35451"/>
            </a:xfrm>
            <a:custGeom>
              <a:rect b="b" l="l" r="r" t="t"/>
              <a:pathLst>
                <a:path extrusionOk="0" h="1331" w="4055">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0"/>
            <p:cNvSpPr/>
            <p:nvPr/>
          </p:nvSpPr>
          <p:spPr>
            <a:xfrm>
              <a:off x="4448838" y="3214502"/>
              <a:ext cx="106300" cy="35451"/>
            </a:xfrm>
            <a:custGeom>
              <a:rect b="b" l="l" r="r" t="t"/>
              <a:pathLst>
                <a:path extrusionOk="0" h="1331" w="3991">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0"/>
            <p:cNvSpPr/>
            <p:nvPr/>
          </p:nvSpPr>
          <p:spPr>
            <a:xfrm>
              <a:off x="4571971" y="3214502"/>
              <a:ext cx="105475" cy="35451"/>
            </a:xfrm>
            <a:custGeom>
              <a:rect b="b" l="l" r="r" t="t"/>
              <a:pathLst>
                <a:path extrusionOk="0" h="1331" w="396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0"/>
            <p:cNvSpPr/>
            <p:nvPr/>
          </p:nvSpPr>
          <p:spPr>
            <a:xfrm>
              <a:off x="4692601" y="3214502"/>
              <a:ext cx="108831" cy="35451"/>
            </a:xfrm>
            <a:custGeom>
              <a:rect b="b" l="l" r="r" t="t"/>
              <a:pathLst>
                <a:path extrusionOk="0" h="1331" w="4086">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0"/>
            <p:cNvSpPr/>
            <p:nvPr/>
          </p:nvSpPr>
          <p:spPr>
            <a:xfrm>
              <a:off x="4814057" y="3214502"/>
              <a:ext cx="110535" cy="35451"/>
            </a:xfrm>
            <a:custGeom>
              <a:rect b="b" l="l" r="r" t="t"/>
              <a:pathLst>
                <a:path extrusionOk="0" h="1331" w="415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0"/>
            <p:cNvSpPr/>
            <p:nvPr/>
          </p:nvSpPr>
          <p:spPr>
            <a:xfrm>
              <a:off x="4935539" y="3214502"/>
              <a:ext cx="112213" cy="35451"/>
            </a:xfrm>
            <a:custGeom>
              <a:rect b="b" l="l" r="r" t="t"/>
              <a:pathLst>
                <a:path extrusionOk="0" h="1331" w="4213">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0"/>
            <p:cNvSpPr/>
            <p:nvPr/>
          </p:nvSpPr>
          <p:spPr>
            <a:xfrm>
              <a:off x="5056142" y="3214502"/>
              <a:ext cx="114744" cy="35451"/>
            </a:xfrm>
            <a:custGeom>
              <a:rect b="b" l="l" r="r" t="t"/>
              <a:pathLst>
                <a:path extrusionOk="0" h="1331" w="4308">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0"/>
            <p:cNvSpPr/>
            <p:nvPr/>
          </p:nvSpPr>
          <p:spPr>
            <a:xfrm>
              <a:off x="5177624" y="3214502"/>
              <a:ext cx="310431" cy="35451"/>
            </a:xfrm>
            <a:custGeom>
              <a:rect b="b" l="l" r="r" t="t"/>
              <a:pathLst>
                <a:path extrusionOk="0" h="1331" w="11655">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0"/>
            <p:cNvSpPr/>
            <p:nvPr/>
          </p:nvSpPr>
          <p:spPr>
            <a:xfrm>
              <a:off x="3633167" y="3255839"/>
              <a:ext cx="123160" cy="35451"/>
            </a:xfrm>
            <a:custGeom>
              <a:rect b="b" l="l" r="r" t="t"/>
              <a:pathLst>
                <a:path extrusionOk="0" h="1331" w="4624">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0"/>
            <p:cNvSpPr/>
            <p:nvPr/>
          </p:nvSpPr>
          <p:spPr>
            <a:xfrm>
              <a:off x="3759684" y="3255839"/>
              <a:ext cx="120657" cy="35451"/>
            </a:xfrm>
            <a:custGeom>
              <a:rect b="b" l="l" r="r" t="t"/>
              <a:pathLst>
                <a:path extrusionOk="0" h="1331" w="453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0"/>
            <p:cNvSpPr/>
            <p:nvPr/>
          </p:nvSpPr>
          <p:spPr>
            <a:xfrm>
              <a:off x="3886200" y="3255839"/>
              <a:ext cx="118126" cy="35451"/>
            </a:xfrm>
            <a:custGeom>
              <a:rect b="b" l="l" r="r" t="t"/>
              <a:pathLst>
                <a:path extrusionOk="0" h="1331" w="4435">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0"/>
            <p:cNvSpPr/>
            <p:nvPr/>
          </p:nvSpPr>
          <p:spPr>
            <a:xfrm>
              <a:off x="4012743" y="3255839"/>
              <a:ext cx="186445" cy="35451"/>
            </a:xfrm>
            <a:custGeom>
              <a:rect b="b" l="l" r="r" t="t"/>
              <a:pathLst>
                <a:path extrusionOk="0" h="1331" w="700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0"/>
            <p:cNvSpPr/>
            <p:nvPr/>
          </p:nvSpPr>
          <p:spPr>
            <a:xfrm>
              <a:off x="4210960" y="3255839"/>
              <a:ext cx="722075" cy="35451"/>
            </a:xfrm>
            <a:custGeom>
              <a:rect b="b" l="l" r="r" t="t"/>
              <a:pathLst>
                <a:path extrusionOk="0" h="1331" w="2711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0"/>
            <p:cNvSpPr/>
            <p:nvPr/>
          </p:nvSpPr>
          <p:spPr>
            <a:xfrm>
              <a:off x="4944808" y="3255839"/>
              <a:ext cx="114744" cy="35451"/>
            </a:xfrm>
            <a:custGeom>
              <a:rect b="b" l="l" r="r" t="t"/>
              <a:pathLst>
                <a:path extrusionOk="0" h="1331" w="4308">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0"/>
            <p:cNvSpPr/>
            <p:nvPr/>
          </p:nvSpPr>
          <p:spPr>
            <a:xfrm>
              <a:off x="5068794" y="3255839"/>
              <a:ext cx="117274" cy="35451"/>
            </a:xfrm>
            <a:custGeom>
              <a:rect b="b" l="l" r="r" t="t"/>
              <a:pathLst>
                <a:path extrusionOk="0" h="1331" w="4403">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0"/>
            <p:cNvSpPr/>
            <p:nvPr/>
          </p:nvSpPr>
          <p:spPr>
            <a:xfrm>
              <a:off x="5192806" y="3255839"/>
              <a:ext cx="101240" cy="35451"/>
            </a:xfrm>
            <a:custGeom>
              <a:rect b="b" l="l" r="r" t="t"/>
              <a:pathLst>
                <a:path extrusionOk="0" h="1331" w="3801">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0"/>
            <p:cNvSpPr/>
            <p:nvPr/>
          </p:nvSpPr>
          <p:spPr>
            <a:xfrm>
              <a:off x="5405354" y="3255839"/>
              <a:ext cx="105475" cy="35451"/>
            </a:xfrm>
            <a:custGeom>
              <a:rect b="b" l="l" r="r" t="t"/>
              <a:pathLst>
                <a:path extrusionOk="0" h="1331" w="396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0"/>
            <p:cNvSpPr/>
            <p:nvPr/>
          </p:nvSpPr>
          <p:spPr>
            <a:xfrm>
              <a:off x="5299080" y="3255839"/>
              <a:ext cx="93649" cy="15209"/>
            </a:xfrm>
            <a:custGeom>
              <a:rect b="b" l="l" r="r" t="t"/>
              <a:pathLst>
                <a:path extrusionOk="0" h="571" w="3516">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0"/>
            <p:cNvSpPr/>
            <p:nvPr/>
          </p:nvSpPr>
          <p:spPr>
            <a:xfrm>
              <a:off x="5308349" y="3276082"/>
              <a:ext cx="94501" cy="15209"/>
            </a:xfrm>
            <a:custGeom>
              <a:rect b="b" l="l" r="r" t="t"/>
              <a:pathLst>
                <a:path extrusionOk="0" h="571" w="3548">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0"/>
            <p:cNvSpPr/>
            <p:nvPr/>
          </p:nvSpPr>
          <p:spPr>
            <a:xfrm>
              <a:off x="4178066" y="3308976"/>
              <a:ext cx="787863" cy="134986"/>
            </a:xfrm>
            <a:custGeom>
              <a:rect b="b" l="l" r="r" t="t"/>
              <a:pathLst>
                <a:path extrusionOk="0" h="5068" w="2958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0"/>
            <p:cNvSpPr/>
            <p:nvPr/>
          </p:nvSpPr>
          <p:spPr>
            <a:xfrm>
              <a:off x="3669418" y="1926460"/>
              <a:ext cx="1805134" cy="1008028"/>
            </a:xfrm>
            <a:custGeom>
              <a:rect b="b" l="l" r="r" t="t"/>
              <a:pathLst>
                <a:path extrusionOk="0" h="37846" w="67773">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87" name="Google Shape;2187;p30"/>
          <p:cNvPicPr preferRelativeResize="0"/>
          <p:nvPr/>
        </p:nvPicPr>
        <p:blipFill rotWithShape="1">
          <a:blip r:embed="rId4">
            <a:alphaModFix/>
          </a:blip>
          <a:srcRect b="7316" l="6914" r="10970" t="9349"/>
          <a:stretch/>
        </p:blipFill>
        <p:spPr>
          <a:xfrm>
            <a:off x="4030999" y="1935938"/>
            <a:ext cx="1080800" cy="1097350"/>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1" name="Shape 2191"/>
        <p:cNvGrpSpPr/>
        <p:nvPr/>
      </p:nvGrpSpPr>
      <p:grpSpPr>
        <a:xfrm>
          <a:off x="0" y="0"/>
          <a:ext cx="0" cy="0"/>
          <a:chOff x="0" y="0"/>
          <a:chExt cx="0" cy="0"/>
        </a:xfrm>
      </p:grpSpPr>
      <p:sp>
        <p:nvSpPr>
          <p:cNvPr id="2192" name="Google Shape;2192;p31"/>
          <p:cNvSpPr/>
          <p:nvPr/>
        </p:nvSpPr>
        <p:spPr>
          <a:xfrm>
            <a:off x="471950" y="1621275"/>
            <a:ext cx="2913732" cy="1490706"/>
          </a:xfrm>
          <a:custGeom>
            <a:rect b="b" l="l" r="r" t="t"/>
            <a:pathLst>
              <a:path extrusionOk="0" fill="none" h="59032" w="52888">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cap="flat" cmpd="sng" w="10300">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3" name="Google Shape;2193;p31"/>
          <p:cNvGrpSpPr/>
          <p:nvPr/>
        </p:nvGrpSpPr>
        <p:grpSpPr>
          <a:xfrm>
            <a:off x="1297001" y="411471"/>
            <a:ext cx="1028438" cy="1111795"/>
            <a:chOff x="643984" y="1201022"/>
            <a:chExt cx="1312620" cy="1419011"/>
          </a:xfrm>
        </p:grpSpPr>
        <p:sp>
          <p:nvSpPr>
            <p:cNvPr id="2194" name="Google Shape;2194;p31"/>
            <p:cNvSpPr/>
            <p:nvPr/>
          </p:nvSpPr>
          <p:spPr>
            <a:xfrm>
              <a:off x="1135323" y="2249445"/>
              <a:ext cx="334013" cy="370588"/>
            </a:xfrm>
            <a:custGeom>
              <a:rect b="b" l="l" r="r" t="t"/>
              <a:pathLst>
                <a:path extrusionOk="0" h="11561" w="10420">
                  <a:moveTo>
                    <a:pt x="0" y="1"/>
                  </a:moveTo>
                  <a:lnTo>
                    <a:pt x="5226" y="11560"/>
                  </a:lnTo>
                  <a:lnTo>
                    <a:pt x="10419"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1"/>
            <p:cNvSpPr/>
            <p:nvPr/>
          </p:nvSpPr>
          <p:spPr>
            <a:xfrm>
              <a:off x="643984" y="1201022"/>
              <a:ext cx="1307556" cy="1152826"/>
            </a:xfrm>
            <a:custGeom>
              <a:rect b="b" l="l" r="r" t="t"/>
              <a:pathLst>
                <a:path extrusionOk="0" h="35964" w="40791">
                  <a:moveTo>
                    <a:pt x="20535" y="1"/>
                  </a:moveTo>
                  <a:cubicBezTo>
                    <a:pt x="14951" y="1"/>
                    <a:pt x="9434" y="2456"/>
                    <a:pt x="5796" y="7119"/>
                  </a:cubicBezTo>
                  <a:cubicBezTo>
                    <a:pt x="1" y="14530"/>
                    <a:pt x="1046" y="24917"/>
                    <a:pt x="7918" y="31124"/>
                  </a:cubicBezTo>
                  <a:cubicBezTo>
                    <a:pt x="8393" y="31536"/>
                    <a:pt x="8868" y="31948"/>
                    <a:pt x="9375" y="32296"/>
                  </a:cubicBezTo>
                  <a:cubicBezTo>
                    <a:pt x="12719" y="34769"/>
                    <a:pt x="16646" y="35963"/>
                    <a:pt x="20541" y="35963"/>
                  </a:cubicBezTo>
                  <a:cubicBezTo>
                    <a:pt x="26125" y="35963"/>
                    <a:pt x="31642" y="33508"/>
                    <a:pt x="35280" y="28844"/>
                  </a:cubicBezTo>
                  <a:cubicBezTo>
                    <a:pt x="40790" y="21782"/>
                    <a:pt x="40094" y="11996"/>
                    <a:pt x="34076" y="5726"/>
                  </a:cubicBezTo>
                  <a:cubicBezTo>
                    <a:pt x="33348" y="4966"/>
                    <a:pt x="32588" y="4301"/>
                    <a:pt x="31701" y="3668"/>
                  </a:cubicBezTo>
                  <a:cubicBezTo>
                    <a:pt x="28357" y="1195"/>
                    <a:pt x="24430" y="1"/>
                    <a:pt x="20535"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1"/>
            <p:cNvSpPr/>
            <p:nvPr/>
          </p:nvSpPr>
          <p:spPr>
            <a:xfrm>
              <a:off x="902861" y="1384569"/>
              <a:ext cx="1053744" cy="969279"/>
            </a:xfrm>
            <a:custGeom>
              <a:rect b="b" l="l" r="r" t="t"/>
              <a:pathLst>
                <a:path extrusionOk="0" h="30238" w="32873">
                  <a:moveTo>
                    <a:pt x="26159" y="0"/>
                  </a:moveTo>
                  <a:lnTo>
                    <a:pt x="17196" y="8709"/>
                  </a:lnTo>
                  <a:lnTo>
                    <a:pt x="8772" y="16880"/>
                  </a:lnTo>
                  <a:lnTo>
                    <a:pt x="0" y="25398"/>
                  </a:lnTo>
                  <a:cubicBezTo>
                    <a:pt x="444" y="25810"/>
                    <a:pt x="919" y="26222"/>
                    <a:pt x="1425" y="26570"/>
                  </a:cubicBezTo>
                  <a:cubicBezTo>
                    <a:pt x="4770" y="29043"/>
                    <a:pt x="8702" y="30237"/>
                    <a:pt x="12603" y="30237"/>
                  </a:cubicBezTo>
                  <a:cubicBezTo>
                    <a:pt x="18196" y="30237"/>
                    <a:pt x="23724" y="27782"/>
                    <a:pt x="27362" y="23118"/>
                  </a:cubicBezTo>
                  <a:cubicBezTo>
                    <a:pt x="32873" y="16056"/>
                    <a:pt x="32176" y="6270"/>
                    <a:pt x="26159"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1"/>
            <p:cNvSpPr/>
            <p:nvPr/>
          </p:nvSpPr>
          <p:spPr>
            <a:xfrm>
              <a:off x="933313" y="1436018"/>
              <a:ext cx="712647" cy="662513"/>
            </a:xfrm>
            <a:custGeom>
              <a:rect b="b" l="l" r="r" t="t"/>
              <a:pathLst>
                <a:path extrusionOk="0" h="20668" w="22232">
                  <a:moveTo>
                    <a:pt x="11090" y="1"/>
                  </a:moveTo>
                  <a:cubicBezTo>
                    <a:pt x="6114" y="1"/>
                    <a:pt x="1745" y="3613"/>
                    <a:pt x="919" y="8687"/>
                  </a:cubicBezTo>
                  <a:cubicBezTo>
                    <a:pt x="0" y="14324"/>
                    <a:pt x="3832" y="19613"/>
                    <a:pt x="9469" y="20532"/>
                  </a:cubicBezTo>
                  <a:cubicBezTo>
                    <a:pt x="10032" y="20623"/>
                    <a:pt x="10591" y="20668"/>
                    <a:pt x="11142" y="20668"/>
                  </a:cubicBezTo>
                  <a:cubicBezTo>
                    <a:pt x="16118" y="20668"/>
                    <a:pt x="20487" y="17059"/>
                    <a:pt x="21314" y="12013"/>
                  </a:cubicBezTo>
                  <a:cubicBezTo>
                    <a:pt x="22232" y="6376"/>
                    <a:pt x="18400" y="1055"/>
                    <a:pt x="12763" y="137"/>
                  </a:cubicBezTo>
                  <a:cubicBezTo>
                    <a:pt x="12201" y="45"/>
                    <a:pt x="11642" y="1"/>
                    <a:pt x="110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1"/>
            <p:cNvSpPr/>
            <p:nvPr/>
          </p:nvSpPr>
          <p:spPr>
            <a:xfrm>
              <a:off x="1154621" y="1737719"/>
              <a:ext cx="270063" cy="231597"/>
            </a:xfrm>
            <a:custGeom>
              <a:rect b="b" l="l" r="r" t="t"/>
              <a:pathLst>
                <a:path extrusionOk="0" h="7225" w="8425">
                  <a:moveTo>
                    <a:pt x="486" y="1"/>
                  </a:moveTo>
                  <a:cubicBezTo>
                    <a:pt x="472" y="1"/>
                    <a:pt x="458" y="2"/>
                    <a:pt x="443" y="4"/>
                  </a:cubicBezTo>
                  <a:cubicBezTo>
                    <a:pt x="190" y="35"/>
                    <a:pt x="0" y="225"/>
                    <a:pt x="0" y="479"/>
                  </a:cubicBezTo>
                  <a:cubicBezTo>
                    <a:pt x="127" y="2569"/>
                    <a:pt x="1742" y="4216"/>
                    <a:pt x="3769" y="4437"/>
                  </a:cubicBezTo>
                  <a:lnTo>
                    <a:pt x="3769" y="6781"/>
                  </a:lnTo>
                  <a:cubicBezTo>
                    <a:pt x="3769" y="7003"/>
                    <a:pt x="3959" y="7224"/>
                    <a:pt x="4212" y="7224"/>
                  </a:cubicBezTo>
                  <a:cubicBezTo>
                    <a:pt x="4465" y="7224"/>
                    <a:pt x="4655" y="7003"/>
                    <a:pt x="4655" y="6781"/>
                  </a:cubicBezTo>
                  <a:lnTo>
                    <a:pt x="4655" y="4437"/>
                  </a:lnTo>
                  <a:cubicBezTo>
                    <a:pt x="6682" y="4216"/>
                    <a:pt x="8297" y="2569"/>
                    <a:pt x="8424" y="479"/>
                  </a:cubicBezTo>
                  <a:cubicBezTo>
                    <a:pt x="8424" y="225"/>
                    <a:pt x="8234" y="35"/>
                    <a:pt x="7981" y="4"/>
                  </a:cubicBezTo>
                  <a:cubicBezTo>
                    <a:pt x="7966" y="2"/>
                    <a:pt x="7952" y="1"/>
                    <a:pt x="7938" y="1"/>
                  </a:cubicBezTo>
                  <a:cubicBezTo>
                    <a:pt x="7731" y="1"/>
                    <a:pt x="7535" y="210"/>
                    <a:pt x="7506" y="447"/>
                  </a:cubicBezTo>
                  <a:cubicBezTo>
                    <a:pt x="7411" y="2189"/>
                    <a:pt x="5986" y="3582"/>
                    <a:pt x="4212" y="3582"/>
                  </a:cubicBezTo>
                  <a:cubicBezTo>
                    <a:pt x="2470" y="3582"/>
                    <a:pt x="1013" y="2189"/>
                    <a:pt x="918" y="447"/>
                  </a:cubicBezTo>
                  <a:cubicBezTo>
                    <a:pt x="889" y="210"/>
                    <a:pt x="693" y="1"/>
                    <a:pt x="486"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1"/>
            <p:cNvSpPr/>
            <p:nvPr/>
          </p:nvSpPr>
          <p:spPr>
            <a:xfrm>
              <a:off x="1207383" y="1566257"/>
              <a:ext cx="165500" cy="261953"/>
            </a:xfrm>
            <a:custGeom>
              <a:rect b="b" l="l" r="r" t="t"/>
              <a:pathLst>
                <a:path extrusionOk="0" h="8172" w="5163">
                  <a:moveTo>
                    <a:pt x="2566" y="887"/>
                  </a:moveTo>
                  <a:cubicBezTo>
                    <a:pt x="3009" y="887"/>
                    <a:pt x="3421" y="1078"/>
                    <a:pt x="3769" y="1394"/>
                  </a:cubicBezTo>
                  <a:cubicBezTo>
                    <a:pt x="4055" y="1711"/>
                    <a:pt x="4245" y="2123"/>
                    <a:pt x="4245" y="2566"/>
                  </a:cubicBezTo>
                  <a:lnTo>
                    <a:pt x="4245" y="5606"/>
                  </a:lnTo>
                  <a:cubicBezTo>
                    <a:pt x="4245" y="5669"/>
                    <a:pt x="4245" y="5701"/>
                    <a:pt x="4245" y="5765"/>
                  </a:cubicBezTo>
                  <a:cubicBezTo>
                    <a:pt x="4150" y="6620"/>
                    <a:pt x="3453" y="7285"/>
                    <a:pt x="2566" y="7285"/>
                  </a:cubicBezTo>
                  <a:cubicBezTo>
                    <a:pt x="1711" y="7285"/>
                    <a:pt x="983" y="6620"/>
                    <a:pt x="919" y="5765"/>
                  </a:cubicBezTo>
                  <a:cubicBezTo>
                    <a:pt x="919" y="5701"/>
                    <a:pt x="888" y="5669"/>
                    <a:pt x="888" y="5606"/>
                  </a:cubicBezTo>
                  <a:lnTo>
                    <a:pt x="888" y="2566"/>
                  </a:lnTo>
                  <a:cubicBezTo>
                    <a:pt x="888" y="1648"/>
                    <a:pt x="1648" y="887"/>
                    <a:pt x="2566" y="887"/>
                  </a:cubicBezTo>
                  <a:close/>
                  <a:moveTo>
                    <a:pt x="2566" y="1"/>
                  </a:moveTo>
                  <a:cubicBezTo>
                    <a:pt x="1141" y="1"/>
                    <a:pt x="1" y="1141"/>
                    <a:pt x="1" y="2566"/>
                  </a:cubicBezTo>
                  <a:lnTo>
                    <a:pt x="1" y="5606"/>
                  </a:lnTo>
                  <a:cubicBezTo>
                    <a:pt x="1" y="5669"/>
                    <a:pt x="1" y="5733"/>
                    <a:pt x="1" y="5860"/>
                  </a:cubicBezTo>
                  <a:cubicBezTo>
                    <a:pt x="128" y="7190"/>
                    <a:pt x="1236" y="8171"/>
                    <a:pt x="2566" y="8171"/>
                  </a:cubicBezTo>
                  <a:cubicBezTo>
                    <a:pt x="3896" y="8171"/>
                    <a:pt x="5005" y="7190"/>
                    <a:pt x="5131" y="5828"/>
                  </a:cubicBezTo>
                  <a:cubicBezTo>
                    <a:pt x="5131" y="5765"/>
                    <a:pt x="5163" y="5669"/>
                    <a:pt x="5163" y="5606"/>
                  </a:cubicBezTo>
                  <a:lnTo>
                    <a:pt x="5163" y="2566"/>
                  </a:lnTo>
                  <a:cubicBezTo>
                    <a:pt x="5163" y="1901"/>
                    <a:pt x="4878" y="1236"/>
                    <a:pt x="4403" y="729"/>
                  </a:cubicBezTo>
                  <a:cubicBezTo>
                    <a:pt x="3896" y="254"/>
                    <a:pt x="3263" y="1"/>
                    <a:pt x="2566"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0" name="Google Shape;2200;p31"/>
          <p:cNvSpPr txBox="1"/>
          <p:nvPr/>
        </p:nvSpPr>
        <p:spPr>
          <a:xfrm>
            <a:off x="1137238" y="1621277"/>
            <a:ext cx="15189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A66F"/>
                </a:solidFill>
                <a:latin typeface="Fira Sans Medium"/>
                <a:ea typeface="Fira Sans Medium"/>
                <a:cs typeface="Fira Sans Medium"/>
                <a:sym typeface="Fira Sans Medium"/>
              </a:rPr>
              <a:t>Utilisation</a:t>
            </a:r>
            <a:endParaRPr sz="1500">
              <a:solidFill>
                <a:srgbClr val="FFA66F"/>
              </a:solidFill>
              <a:latin typeface="Fira Sans Medium"/>
              <a:ea typeface="Fira Sans Medium"/>
              <a:cs typeface="Fira Sans Medium"/>
              <a:sym typeface="Fira Sans Medium"/>
            </a:endParaRPr>
          </a:p>
        </p:txBody>
      </p:sp>
      <p:sp>
        <p:nvSpPr>
          <p:cNvPr id="2201" name="Google Shape;2201;p31"/>
          <p:cNvSpPr txBox="1"/>
          <p:nvPr/>
        </p:nvSpPr>
        <p:spPr>
          <a:xfrm>
            <a:off x="471950" y="2102525"/>
            <a:ext cx="2913600" cy="100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24292E"/>
                </a:solidFill>
                <a:highlight>
                  <a:srgbClr val="FFFFFF"/>
                </a:highlight>
              </a:rPr>
              <a:t>Gitlab est une alternative open-source, idéale pour des usages privés ou plus avancés, et qui propose beaucoup plus de fonctionnalités.</a:t>
            </a:r>
            <a:endParaRPr sz="1200">
              <a:latin typeface="Fira Sans"/>
              <a:ea typeface="Fira Sans"/>
              <a:cs typeface="Fira Sans"/>
              <a:sym typeface="Fira Sans"/>
            </a:endParaRPr>
          </a:p>
        </p:txBody>
      </p:sp>
      <p:sp>
        <p:nvSpPr>
          <p:cNvPr id="2202" name="Google Shape;2202;p31"/>
          <p:cNvSpPr txBox="1"/>
          <p:nvPr/>
        </p:nvSpPr>
        <p:spPr>
          <a:xfrm>
            <a:off x="3216063" y="411475"/>
            <a:ext cx="27024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Medium"/>
                <a:ea typeface="Fira Sans Medium"/>
                <a:cs typeface="Fira Sans Medium"/>
                <a:sym typeface="Fira Sans Medium"/>
              </a:rPr>
              <a:t>Utilisation/Prix</a:t>
            </a:r>
            <a:endParaRPr sz="2800">
              <a:latin typeface="Fira Sans Medium"/>
              <a:ea typeface="Fira Sans Medium"/>
              <a:cs typeface="Fira Sans Medium"/>
              <a:sym typeface="Fira Sans Medium"/>
            </a:endParaRPr>
          </a:p>
        </p:txBody>
      </p:sp>
      <p:sp>
        <p:nvSpPr>
          <p:cNvPr id="2203" name="Google Shape;2203;p31"/>
          <p:cNvSpPr/>
          <p:nvPr/>
        </p:nvSpPr>
        <p:spPr>
          <a:xfrm>
            <a:off x="1648025" y="671675"/>
            <a:ext cx="299100" cy="3633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nvGrpSpPr>
          <p:cNvPr id="2204" name="Google Shape;2204;p31"/>
          <p:cNvGrpSpPr/>
          <p:nvPr/>
        </p:nvGrpSpPr>
        <p:grpSpPr>
          <a:xfrm>
            <a:off x="1602688" y="668122"/>
            <a:ext cx="417103" cy="363293"/>
            <a:chOff x="680166" y="3325504"/>
            <a:chExt cx="964622" cy="840179"/>
          </a:xfrm>
        </p:grpSpPr>
        <p:sp>
          <p:nvSpPr>
            <p:cNvPr id="2205" name="Google Shape;2205;p31"/>
            <p:cNvSpPr/>
            <p:nvPr/>
          </p:nvSpPr>
          <p:spPr>
            <a:xfrm>
              <a:off x="1065189" y="3325504"/>
              <a:ext cx="579599" cy="579599"/>
            </a:xfrm>
            <a:custGeom>
              <a:rect b="b" l="l" r="r" t="t"/>
              <a:pathLst>
                <a:path extrusionOk="0" h="17545" w="17545">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1"/>
            <p:cNvSpPr/>
            <p:nvPr/>
          </p:nvSpPr>
          <p:spPr>
            <a:xfrm>
              <a:off x="1118540" y="3379912"/>
              <a:ext cx="472896" cy="471839"/>
            </a:xfrm>
            <a:custGeom>
              <a:rect b="b" l="l" r="r" t="t"/>
              <a:pathLst>
                <a:path extrusionOk="0" h="14283" w="14315">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1"/>
            <p:cNvSpPr/>
            <p:nvPr/>
          </p:nvSpPr>
          <p:spPr>
            <a:xfrm>
              <a:off x="771210" y="3734543"/>
              <a:ext cx="418487" cy="351823"/>
            </a:xfrm>
            <a:custGeom>
              <a:rect b="b" l="l" r="r" t="t"/>
              <a:pathLst>
                <a:path extrusionOk="0" h="10650" w="12668">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1"/>
            <p:cNvSpPr/>
            <p:nvPr/>
          </p:nvSpPr>
          <p:spPr>
            <a:xfrm>
              <a:off x="680166" y="3780165"/>
              <a:ext cx="397609" cy="346735"/>
            </a:xfrm>
            <a:custGeom>
              <a:rect b="b" l="l" r="r" t="t"/>
              <a:pathLst>
                <a:path extrusionOk="0" h="10496" w="12036">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1"/>
            <p:cNvSpPr/>
            <p:nvPr/>
          </p:nvSpPr>
          <p:spPr>
            <a:xfrm>
              <a:off x="705306" y="3837084"/>
              <a:ext cx="419544" cy="328599"/>
            </a:xfrm>
            <a:custGeom>
              <a:rect b="b" l="l" r="r" t="t"/>
              <a:pathLst>
                <a:path extrusionOk="0" h="9947" w="1270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10" name="Google Shape;2210;p31"/>
          <p:cNvPicPr preferRelativeResize="0"/>
          <p:nvPr/>
        </p:nvPicPr>
        <p:blipFill>
          <a:blip r:embed="rId3">
            <a:alphaModFix/>
          </a:blip>
          <a:stretch>
            <a:fillRect/>
          </a:stretch>
        </p:blipFill>
        <p:spPr>
          <a:xfrm>
            <a:off x="3577275" y="1621275"/>
            <a:ext cx="5337601" cy="3051172"/>
          </a:xfrm>
          <a:prstGeom prst="rect">
            <a:avLst/>
          </a:prstGeom>
          <a:noFill/>
          <a:ln>
            <a:noFill/>
          </a:ln>
        </p:spPr>
      </p:pic>
      <p:grpSp>
        <p:nvGrpSpPr>
          <p:cNvPr id="2211" name="Google Shape;2211;p31"/>
          <p:cNvGrpSpPr/>
          <p:nvPr/>
        </p:nvGrpSpPr>
        <p:grpSpPr>
          <a:xfrm>
            <a:off x="6809095" y="411471"/>
            <a:ext cx="987877" cy="1111795"/>
            <a:chOff x="2870204" y="1201022"/>
            <a:chExt cx="1260851" cy="1419011"/>
          </a:xfrm>
        </p:grpSpPr>
        <p:sp>
          <p:nvSpPr>
            <p:cNvPr id="2212" name="Google Shape;2212;p31"/>
            <p:cNvSpPr/>
            <p:nvPr/>
          </p:nvSpPr>
          <p:spPr>
            <a:xfrm>
              <a:off x="3323975" y="2249445"/>
              <a:ext cx="334013" cy="370588"/>
            </a:xfrm>
            <a:custGeom>
              <a:rect b="b" l="l" r="r" t="t"/>
              <a:pathLst>
                <a:path extrusionOk="0" h="11561" w="10420">
                  <a:moveTo>
                    <a:pt x="1" y="1"/>
                  </a:moveTo>
                  <a:lnTo>
                    <a:pt x="5226" y="11560"/>
                  </a:lnTo>
                  <a:lnTo>
                    <a:pt x="1042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1"/>
            <p:cNvSpPr/>
            <p:nvPr/>
          </p:nvSpPr>
          <p:spPr>
            <a:xfrm>
              <a:off x="2870204" y="1201022"/>
              <a:ext cx="1260851" cy="1152826"/>
            </a:xfrm>
            <a:custGeom>
              <a:rect b="b" l="l" r="r" t="t"/>
              <a:pathLst>
                <a:path extrusionOk="0" h="35964" w="39334">
                  <a:moveTo>
                    <a:pt x="19110" y="1"/>
                  </a:moveTo>
                  <a:cubicBezTo>
                    <a:pt x="13526" y="1"/>
                    <a:pt x="8009" y="2456"/>
                    <a:pt x="4371" y="7119"/>
                  </a:cubicBezTo>
                  <a:cubicBezTo>
                    <a:pt x="2693" y="9241"/>
                    <a:pt x="1616" y="11616"/>
                    <a:pt x="1046" y="14055"/>
                  </a:cubicBezTo>
                  <a:cubicBezTo>
                    <a:pt x="1" y="18584"/>
                    <a:pt x="824" y="23334"/>
                    <a:pt x="3294" y="27324"/>
                  </a:cubicBezTo>
                  <a:cubicBezTo>
                    <a:pt x="4181" y="28749"/>
                    <a:pt x="5290" y="30079"/>
                    <a:pt x="6620" y="31251"/>
                  </a:cubicBezTo>
                  <a:cubicBezTo>
                    <a:pt x="7031" y="31600"/>
                    <a:pt x="7475" y="31980"/>
                    <a:pt x="7918" y="32296"/>
                  </a:cubicBezTo>
                  <a:cubicBezTo>
                    <a:pt x="11262" y="34769"/>
                    <a:pt x="15195" y="35963"/>
                    <a:pt x="19096" y="35963"/>
                  </a:cubicBezTo>
                  <a:cubicBezTo>
                    <a:pt x="24689" y="35963"/>
                    <a:pt x="30217" y="33508"/>
                    <a:pt x="33855" y="28844"/>
                  </a:cubicBezTo>
                  <a:cubicBezTo>
                    <a:pt x="39334" y="21814"/>
                    <a:pt x="38669" y="12123"/>
                    <a:pt x="32747" y="5853"/>
                  </a:cubicBezTo>
                  <a:cubicBezTo>
                    <a:pt x="32018" y="5061"/>
                    <a:pt x="31195" y="4333"/>
                    <a:pt x="30276" y="3668"/>
                  </a:cubicBezTo>
                  <a:cubicBezTo>
                    <a:pt x="26932" y="1195"/>
                    <a:pt x="23005" y="1"/>
                    <a:pt x="1911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1"/>
            <p:cNvSpPr/>
            <p:nvPr/>
          </p:nvSpPr>
          <p:spPr>
            <a:xfrm>
              <a:off x="3082376" y="1388608"/>
              <a:ext cx="1048679" cy="965240"/>
            </a:xfrm>
            <a:custGeom>
              <a:rect b="b" l="l" r="r" t="t"/>
              <a:pathLst>
                <a:path extrusionOk="0" h="30112" w="32715">
                  <a:moveTo>
                    <a:pt x="26128" y="1"/>
                  </a:moveTo>
                  <a:lnTo>
                    <a:pt x="18685" y="7221"/>
                  </a:lnTo>
                  <a:lnTo>
                    <a:pt x="9216" y="16437"/>
                  </a:lnTo>
                  <a:lnTo>
                    <a:pt x="1" y="25399"/>
                  </a:lnTo>
                  <a:cubicBezTo>
                    <a:pt x="412" y="25748"/>
                    <a:pt x="856" y="26128"/>
                    <a:pt x="1299" y="26444"/>
                  </a:cubicBezTo>
                  <a:cubicBezTo>
                    <a:pt x="4643" y="28917"/>
                    <a:pt x="8571" y="30111"/>
                    <a:pt x="12466" y="30111"/>
                  </a:cubicBezTo>
                  <a:cubicBezTo>
                    <a:pt x="18049" y="30111"/>
                    <a:pt x="23566" y="27656"/>
                    <a:pt x="27204" y="22992"/>
                  </a:cubicBezTo>
                  <a:cubicBezTo>
                    <a:pt x="32715" y="15962"/>
                    <a:pt x="32050" y="6271"/>
                    <a:pt x="26128"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1"/>
            <p:cNvSpPr/>
            <p:nvPr/>
          </p:nvSpPr>
          <p:spPr>
            <a:xfrm>
              <a:off x="3147352" y="1440377"/>
              <a:ext cx="662929" cy="662929"/>
            </a:xfrm>
            <a:custGeom>
              <a:rect b="b" l="l" r="r" t="t"/>
              <a:pathLst>
                <a:path extrusionOk="0" h="20681" w="20681">
                  <a:moveTo>
                    <a:pt x="10325" y="1"/>
                  </a:moveTo>
                  <a:cubicBezTo>
                    <a:pt x="4624" y="1"/>
                    <a:pt x="0" y="4624"/>
                    <a:pt x="0" y="10357"/>
                  </a:cubicBezTo>
                  <a:cubicBezTo>
                    <a:pt x="0" y="16057"/>
                    <a:pt x="4624" y="20681"/>
                    <a:pt x="10325" y="20681"/>
                  </a:cubicBezTo>
                  <a:cubicBezTo>
                    <a:pt x="16025" y="20681"/>
                    <a:pt x="20680" y="16057"/>
                    <a:pt x="20680" y="10357"/>
                  </a:cubicBezTo>
                  <a:cubicBezTo>
                    <a:pt x="20680" y="4624"/>
                    <a:pt x="16025" y="1"/>
                    <a:pt x="103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1"/>
            <p:cNvSpPr/>
            <p:nvPr/>
          </p:nvSpPr>
          <p:spPr>
            <a:xfrm>
              <a:off x="3276277" y="1668801"/>
              <a:ext cx="405079" cy="206114"/>
            </a:xfrm>
            <a:custGeom>
              <a:rect b="b" l="l" r="r" t="t"/>
              <a:pathLst>
                <a:path extrusionOk="0" h="6430" w="12637">
                  <a:moveTo>
                    <a:pt x="11718" y="2154"/>
                  </a:moveTo>
                  <a:lnTo>
                    <a:pt x="11718" y="4307"/>
                  </a:lnTo>
                  <a:lnTo>
                    <a:pt x="11021" y="4307"/>
                  </a:lnTo>
                  <a:lnTo>
                    <a:pt x="11021" y="2154"/>
                  </a:lnTo>
                  <a:close/>
                  <a:moveTo>
                    <a:pt x="10135" y="919"/>
                  </a:moveTo>
                  <a:lnTo>
                    <a:pt x="10135" y="1679"/>
                  </a:lnTo>
                  <a:lnTo>
                    <a:pt x="10135" y="4751"/>
                  </a:lnTo>
                  <a:lnTo>
                    <a:pt x="10135" y="5511"/>
                  </a:lnTo>
                  <a:lnTo>
                    <a:pt x="887" y="5511"/>
                  </a:lnTo>
                  <a:lnTo>
                    <a:pt x="887" y="919"/>
                  </a:lnTo>
                  <a:close/>
                  <a:moveTo>
                    <a:pt x="444" y="0"/>
                  </a:moveTo>
                  <a:cubicBezTo>
                    <a:pt x="190" y="0"/>
                    <a:pt x="0" y="222"/>
                    <a:pt x="0" y="475"/>
                  </a:cubicBezTo>
                  <a:lnTo>
                    <a:pt x="0" y="5954"/>
                  </a:lnTo>
                  <a:cubicBezTo>
                    <a:pt x="0" y="6207"/>
                    <a:pt x="190" y="6429"/>
                    <a:pt x="444" y="6429"/>
                  </a:cubicBezTo>
                  <a:lnTo>
                    <a:pt x="10578" y="6429"/>
                  </a:lnTo>
                  <a:cubicBezTo>
                    <a:pt x="10831" y="6429"/>
                    <a:pt x="11021" y="6207"/>
                    <a:pt x="11021" y="5954"/>
                  </a:cubicBezTo>
                  <a:lnTo>
                    <a:pt x="11021" y="5194"/>
                  </a:lnTo>
                  <a:lnTo>
                    <a:pt x="12193" y="5194"/>
                  </a:lnTo>
                  <a:cubicBezTo>
                    <a:pt x="12415" y="5194"/>
                    <a:pt x="12636" y="5004"/>
                    <a:pt x="12636" y="4751"/>
                  </a:cubicBezTo>
                  <a:lnTo>
                    <a:pt x="12636" y="1679"/>
                  </a:lnTo>
                  <a:cubicBezTo>
                    <a:pt x="12636" y="1425"/>
                    <a:pt x="12415" y="1235"/>
                    <a:pt x="12193" y="1235"/>
                  </a:cubicBezTo>
                  <a:lnTo>
                    <a:pt x="11021" y="1235"/>
                  </a:lnTo>
                  <a:lnTo>
                    <a:pt x="11021" y="475"/>
                  </a:lnTo>
                  <a:cubicBezTo>
                    <a:pt x="11021" y="222"/>
                    <a:pt x="10831" y="0"/>
                    <a:pt x="10578"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1"/>
            <p:cNvSpPr/>
            <p:nvPr/>
          </p:nvSpPr>
          <p:spPr>
            <a:xfrm>
              <a:off x="3318910" y="1708389"/>
              <a:ext cx="37601" cy="126938"/>
            </a:xfrm>
            <a:custGeom>
              <a:rect b="b" l="l" r="r" t="t"/>
              <a:pathLst>
                <a:path extrusionOk="0" h="3960" w="1173">
                  <a:moveTo>
                    <a:pt x="1" y="0"/>
                  </a:moveTo>
                  <a:lnTo>
                    <a:pt x="1" y="3959"/>
                  </a:lnTo>
                  <a:lnTo>
                    <a:pt x="1172" y="3959"/>
                  </a:lnTo>
                  <a:lnTo>
                    <a:pt x="1172"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1"/>
            <p:cNvSpPr/>
            <p:nvPr/>
          </p:nvSpPr>
          <p:spPr>
            <a:xfrm>
              <a:off x="3373724" y="1708389"/>
              <a:ext cx="37601" cy="126938"/>
            </a:xfrm>
            <a:custGeom>
              <a:rect b="b" l="l" r="r" t="t"/>
              <a:pathLst>
                <a:path extrusionOk="0" h="3960" w="1173">
                  <a:moveTo>
                    <a:pt x="1" y="0"/>
                  </a:moveTo>
                  <a:lnTo>
                    <a:pt x="1" y="3959"/>
                  </a:lnTo>
                  <a:lnTo>
                    <a:pt x="1172" y="3959"/>
                  </a:lnTo>
                  <a:lnTo>
                    <a:pt x="1172"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1"/>
            <p:cNvSpPr/>
            <p:nvPr/>
          </p:nvSpPr>
          <p:spPr>
            <a:xfrm>
              <a:off x="3428538" y="1708389"/>
              <a:ext cx="37601" cy="126938"/>
            </a:xfrm>
            <a:custGeom>
              <a:rect b="b" l="l" r="r" t="t"/>
              <a:pathLst>
                <a:path extrusionOk="0" h="3960" w="1173">
                  <a:moveTo>
                    <a:pt x="1" y="0"/>
                  </a:moveTo>
                  <a:lnTo>
                    <a:pt x="1" y="3959"/>
                  </a:lnTo>
                  <a:lnTo>
                    <a:pt x="1173" y="3959"/>
                  </a:lnTo>
                  <a:lnTo>
                    <a:pt x="1173"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0" name="Google Shape;2220;p31"/>
          <p:cNvSpPr/>
          <p:nvPr/>
        </p:nvSpPr>
        <p:spPr>
          <a:xfrm>
            <a:off x="7071438" y="707275"/>
            <a:ext cx="463200" cy="2850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1" name="Google Shape;2221;p31"/>
          <p:cNvGrpSpPr/>
          <p:nvPr/>
        </p:nvGrpSpPr>
        <p:grpSpPr>
          <a:xfrm>
            <a:off x="7060859" y="634395"/>
            <a:ext cx="437802" cy="437847"/>
            <a:chOff x="3811975" y="3326575"/>
            <a:chExt cx="247025" cy="247050"/>
          </a:xfrm>
        </p:grpSpPr>
        <p:sp>
          <p:nvSpPr>
            <p:cNvPr id="2222" name="Google Shape;2222;p31"/>
            <p:cNvSpPr/>
            <p:nvPr/>
          </p:nvSpPr>
          <p:spPr>
            <a:xfrm>
              <a:off x="3811975" y="3326575"/>
              <a:ext cx="247025" cy="247050"/>
            </a:xfrm>
            <a:custGeom>
              <a:rect b="b" l="l" r="r" t="t"/>
              <a:pathLst>
                <a:path extrusionOk="0" h="9882" w="9881">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1"/>
            <p:cNvSpPr/>
            <p:nvPr/>
          </p:nvSpPr>
          <p:spPr>
            <a:xfrm>
              <a:off x="3890350" y="3358250"/>
              <a:ext cx="93450" cy="178950"/>
            </a:xfrm>
            <a:custGeom>
              <a:rect b="b" l="l" r="r" t="t"/>
              <a:pathLst>
                <a:path extrusionOk="0" h="7158" w="3738">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mc:AlternateContent>
    <mc:Choice Requires="p14">
      <p:transition spd="slow" p14:dur="1000">
        <p:pu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4"/>
          <p:cNvSpPr txBox="1"/>
          <p:nvPr/>
        </p:nvSpPr>
        <p:spPr>
          <a:xfrm>
            <a:off x="457200" y="411475"/>
            <a:ext cx="77235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latin typeface="Comfortaa Regular"/>
                <a:ea typeface="Comfortaa Regular"/>
                <a:cs typeface="Comfortaa Regular"/>
                <a:sym typeface="Comfortaa Regular"/>
              </a:rPr>
              <a:t>S</a:t>
            </a:r>
            <a:r>
              <a:rPr lang="en" sz="3000">
                <a:latin typeface="Comfortaa Regular"/>
                <a:ea typeface="Comfortaa Regular"/>
                <a:cs typeface="Comfortaa Regular"/>
                <a:sym typeface="Comfortaa Regular"/>
              </a:rPr>
              <a:t>ommaire</a:t>
            </a:r>
            <a:endParaRPr sz="3000">
              <a:latin typeface="Comfortaa Regular"/>
              <a:ea typeface="Comfortaa Regular"/>
              <a:cs typeface="Comfortaa Regular"/>
              <a:sym typeface="Comfortaa Regular"/>
            </a:endParaRPr>
          </a:p>
        </p:txBody>
      </p:sp>
      <p:sp>
        <p:nvSpPr>
          <p:cNvPr id="208" name="Google Shape;208;p14"/>
          <p:cNvSpPr txBox="1"/>
          <p:nvPr/>
        </p:nvSpPr>
        <p:spPr>
          <a:xfrm>
            <a:off x="605775" y="1620450"/>
            <a:ext cx="2769000" cy="299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500">
                <a:latin typeface="Comfortaa Regular"/>
                <a:ea typeface="Comfortaa Regular"/>
                <a:cs typeface="Comfortaa Regular"/>
                <a:sym typeface="Comfortaa Regular"/>
              </a:rPr>
              <a:t>Jupiter</a:t>
            </a:r>
            <a:endParaRPr sz="1500">
              <a:latin typeface="Comfortaa Regular"/>
              <a:ea typeface="Comfortaa Regular"/>
              <a:cs typeface="Comfortaa Regular"/>
              <a:sym typeface="Comfortaa Regular"/>
            </a:endParaRPr>
          </a:p>
        </p:txBody>
      </p:sp>
      <p:sp>
        <p:nvSpPr>
          <p:cNvPr id="209" name="Google Shape;209;p14"/>
          <p:cNvSpPr txBox="1"/>
          <p:nvPr/>
        </p:nvSpPr>
        <p:spPr>
          <a:xfrm>
            <a:off x="605775" y="2844437"/>
            <a:ext cx="2769000" cy="299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500">
                <a:latin typeface="Comfortaa Regular"/>
                <a:ea typeface="Comfortaa Regular"/>
                <a:cs typeface="Comfortaa Regular"/>
                <a:sym typeface="Comfortaa Regular"/>
              </a:rPr>
              <a:t>Mars</a:t>
            </a:r>
            <a:endParaRPr sz="1500">
              <a:latin typeface="Comfortaa Regular"/>
              <a:ea typeface="Comfortaa Regular"/>
              <a:cs typeface="Comfortaa Regular"/>
              <a:sym typeface="Comfortaa Regular"/>
            </a:endParaRPr>
          </a:p>
        </p:txBody>
      </p:sp>
      <p:sp>
        <p:nvSpPr>
          <p:cNvPr id="210" name="Google Shape;210;p14"/>
          <p:cNvSpPr txBox="1"/>
          <p:nvPr/>
        </p:nvSpPr>
        <p:spPr>
          <a:xfrm>
            <a:off x="605775" y="3060796"/>
            <a:ext cx="2769000" cy="338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latin typeface="Comfortaa"/>
                <a:ea typeface="Comfortaa"/>
                <a:cs typeface="Comfortaa"/>
                <a:sym typeface="Comfortaa"/>
              </a:rPr>
              <a:t>Despite being red, Mars is cold</a:t>
            </a:r>
            <a:endParaRPr sz="1200">
              <a:latin typeface="Comfortaa"/>
              <a:ea typeface="Comfortaa"/>
              <a:cs typeface="Comfortaa"/>
              <a:sym typeface="Comfortaa"/>
            </a:endParaRPr>
          </a:p>
        </p:txBody>
      </p:sp>
      <p:sp>
        <p:nvSpPr>
          <p:cNvPr id="211" name="Google Shape;211;p14"/>
          <p:cNvSpPr txBox="1"/>
          <p:nvPr/>
        </p:nvSpPr>
        <p:spPr>
          <a:xfrm>
            <a:off x="5776500" y="992188"/>
            <a:ext cx="27690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Comfortaa Regular"/>
                <a:ea typeface="Comfortaa Regular"/>
                <a:cs typeface="Comfortaa Regular"/>
                <a:sym typeface="Comfortaa Regular"/>
              </a:rPr>
              <a:t>Saturn</a:t>
            </a:r>
            <a:endParaRPr sz="1500">
              <a:latin typeface="Comfortaa Regular"/>
              <a:ea typeface="Comfortaa Regular"/>
              <a:cs typeface="Comfortaa Regular"/>
              <a:sym typeface="Comfortaa Regular"/>
            </a:endParaRPr>
          </a:p>
        </p:txBody>
      </p:sp>
      <p:sp>
        <p:nvSpPr>
          <p:cNvPr id="212" name="Google Shape;212;p14"/>
          <p:cNvSpPr txBox="1"/>
          <p:nvPr/>
        </p:nvSpPr>
        <p:spPr>
          <a:xfrm>
            <a:off x="5776500" y="2233612"/>
            <a:ext cx="27690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Comfortaa Regular"/>
                <a:ea typeface="Comfortaa Regular"/>
                <a:cs typeface="Comfortaa Regular"/>
                <a:sym typeface="Comfortaa Regular"/>
              </a:rPr>
              <a:t>Neptune</a:t>
            </a:r>
            <a:endParaRPr sz="1500">
              <a:latin typeface="Comfortaa Regular"/>
              <a:ea typeface="Comfortaa Regular"/>
              <a:cs typeface="Comfortaa Regular"/>
              <a:sym typeface="Comfortaa Regular"/>
            </a:endParaRPr>
          </a:p>
        </p:txBody>
      </p:sp>
      <p:sp>
        <p:nvSpPr>
          <p:cNvPr id="213" name="Google Shape;213;p14"/>
          <p:cNvSpPr txBox="1"/>
          <p:nvPr/>
        </p:nvSpPr>
        <p:spPr>
          <a:xfrm>
            <a:off x="605787" y="4107724"/>
            <a:ext cx="2769000" cy="299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500">
                <a:latin typeface="Comfortaa Regular"/>
                <a:ea typeface="Comfortaa Regular"/>
                <a:cs typeface="Comfortaa Regular"/>
                <a:sym typeface="Comfortaa Regular"/>
              </a:rPr>
              <a:t>Earth</a:t>
            </a:r>
            <a:endParaRPr sz="1500">
              <a:latin typeface="Comfortaa Regular"/>
              <a:ea typeface="Comfortaa Regular"/>
              <a:cs typeface="Comfortaa Regular"/>
              <a:sym typeface="Comfortaa Regular"/>
            </a:endParaRPr>
          </a:p>
        </p:txBody>
      </p:sp>
      <p:sp>
        <p:nvSpPr>
          <p:cNvPr id="214" name="Google Shape;214;p14"/>
          <p:cNvSpPr txBox="1"/>
          <p:nvPr/>
        </p:nvSpPr>
        <p:spPr>
          <a:xfrm>
            <a:off x="5776500" y="2449963"/>
            <a:ext cx="27690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mfortaa"/>
                <a:ea typeface="Comfortaa"/>
                <a:cs typeface="Comfortaa"/>
                <a:sym typeface="Comfortaa"/>
              </a:rPr>
              <a:t>It’s the farthest planet from the Sun</a:t>
            </a:r>
            <a:endParaRPr sz="1200">
              <a:latin typeface="Comfortaa"/>
              <a:ea typeface="Comfortaa"/>
              <a:cs typeface="Comfortaa"/>
              <a:sym typeface="Comfortaa"/>
            </a:endParaRPr>
          </a:p>
        </p:txBody>
      </p:sp>
      <p:sp>
        <p:nvSpPr>
          <p:cNvPr id="215" name="Google Shape;215;p14"/>
          <p:cNvSpPr txBox="1"/>
          <p:nvPr/>
        </p:nvSpPr>
        <p:spPr>
          <a:xfrm>
            <a:off x="5776512" y="3475137"/>
            <a:ext cx="27690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Comfortaa Regular"/>
                <a:ea typeface="Comfortaa Regular"/>
                <a:cs typeface="Comfortaa Regular"/>
                <a:sym typeface="Comfortaa Regular"/>
              </a:rPr>
              <a:t>Mercury</a:t>
            </a:r>
            <a:endParaRPr sz="1500">
              <a:latin typeface="Comfortaa Regular"/>
              <a:ea typeface="Comfortaa Regular"/>
              <a:cs typeface="Comfortaa Regular"/>
              <a:sym typeface="Comfortaa Regular"/>
            </a:endParaRPr>
          </a:p>
        </p:txBody>
      </p:sp>
      <p:sp>
        <p:nvSpPr>
          <p:cNvPr id="216" name="Google Shape;216;p14"/>
          <p:cNvSpPr txBox="1"/>
          <p:nvPr/>
        </p:nvSpPr>
        <p:spPr>
          <a:xfrm>
            <a:off x="5776500" y="3691496"/>
            <a:ext cx="27690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mfortaa"/>
                <a:ea typeface="Comfortaa"/>
                <a:cs typeface="Comfortaa"/>
                <a:sym typeface="Comfortaa"/>
              </a:rPr>
              <a:t>It’s the closest planet from the Sun</a:t>
            </a:r>
            <a:endParaRPr sz="1200">
              <a:latin typeface="Comfortaa"/>
              <a:ea typeface="Comfortaa"/>
              <a:cs typeface="Comfortaa"/>
              <a:sym typeface="Comfortaa"/>
            </a:endParaRPr>
          </a:p>
        </p:txBody>
      </p:sp>
      <p:sp>
        <p:nvSpPr>
          <p:cNvPr id="217" name="Google Shape;217;p14"/>
          <p:cNvSpPr/>
          <p:nvPr/>
        </p:nvSpPr>
        <p:spPr>
          <a:xfrm>
            <a:off x="4499422" y="2122772"/>
            <a:ext cx="4188670" cy="747250"/>
          </a:xfrm>
          <a:custGeom>
            <a:rect b="b" l="l" r="r" t="t"/>
            <a:pathLst>
              <a:path extrusionOk="0" h="23277" w="130478">
                <a:moveTo>
                  <a:pt x="37655" y="0"/>
                </a:moveTo>
                <a:cubicBezTo>
                  <a:pt x="35755" y="0"/>
                  <a:pt x="34235" y="1552"/>
                  <a:pt x="34235" y="3452"/>
                </a:cubicBezTo>
                <a:lnTo>
                  <a:pt x="34235" y="7886"/>
                </a:lnTo>
                <a:cubicBezTo>
                  <a:pt x="34184" y="10056"/>
                  <a:pt x="32677" y="11243"/>
                  <a:pt x="31005" y="11243"/>
                </a:cubicBezTo>
                <a:cubicBezTo>
                  <a:pt x="29529" y="11243"/>
                  <a:pt x="27924" y="10319"/>
                  <a:pt x="27078" y="8329"/>
                </a:cubicBezTo>
                <a:cubicBezTo>
                  <a:pt x="25811" y="5384"/>
                  <a:pt x="22866" y="3326"/>
                  <a:pt x="19445" y="3326"/>
                </a:cubicBezTo>
                <a:cubicBezTo>
                  <a:pt x="16089" y="3326"/>
                  <a:pt x="13207" y="5289"/>
                  <a:pt x="11877" y="8139"/>
                </a:cubicBezTo>
                <a:cubicBezTo>
                  <a:pt x="10666" y="10420"/>
                  <a:pt x="8789" y="11316"/>
                  <a:pt x="7111" y="11316"/>
                </a:cubicBezTo>
                <a:cubicBezTo>
                  <a:pt x="6507" y="11316"/>
                  <a:pt x="5928" y="11199"/>
                  <a:pt x="5416" y="10989"/>
                </a:cubicBezTo>
                <a:cubicBezTo>
                  <a:pt x="5353" y="10958"/>
                  <a:pt x="5289" y="10926"/>
                  <a:pt x="5226" y="10894"/>
                </a:cubicBezTo>
                <a:cubicBezTo>
                  <a:pt x="5163" y="10894"/>
                  <a:pt x="5099" y="10863"/>
                  <a:pt x="5068" y="10831"/>
                </a:cubicBezTo>
                <a:cubicBezTo>
                  <a:pt x="5004" y="10799"/>
                  <a:pt x="4909" y="10768"/>
                  <a:pt x="4846" y="10704"/>
                </a:cubicBezTo>
                <a:cubicBezTo>
                  <a:pt x="4339" y="10388"/>
                  <a:pt x="4086" y="10039"/>
                  <a:pt x="3833" y="9849"/>
                </a:cubicBezTo>
                <a:cubicBezTo>
                  <a:pt x="3421" y="9501"/>
                  <a:pt x="2914" y="9311"/>
                  <a:pt x="2344" y="9311"/>
                </a:cubicBezTo>
                <a:cubicBezTo>
                  <a:pt x="1046" y="9311"/>
                  <a:pt x="1" y="10356"/>
                  <a:pt x="1" y="11654"/>
                </a:cubicBezTo>
                <a:cubicBezTo>
                  <a:pt x="1" y="12921"/>
                  <a:pt x="1046" y="13966"/>
                  <a:pt x="2344" y="13966"/>
                </a:cubicBezTo>
                <a:cubicBezTo>
                  <a:pt x="2914" y="13966"/>
                  <a:pt x="3421" y="13776"/>
                  <a:pt x="3833" y="13428"/>
                </a:cubicBezTo>
                <a:cubicBezTo>
                  <a:pt x="4086" y="13238"/>
                  <a:pt x="4339" y="12890"/>
                  <a:pt x="4846" y="12573"/>
                </a:cubicBezTo>
                <a:cubicBezTo>
                  <a:pt x="4909" y="12541"/>
                  <a:pt x="4973" y="12478"/>
                  <a:pt x="5068" y="12446"/>
                </a:cubicBezTo>
                <a:cubicBezTo>
                  <a:pt x="5099" y="12415"/>
                  <a:pt x="5163" y="12383"/>
                  <a:pt x="5226" y="12383"/>
                </a:cubicBezTo>
                <a:cubicBezTo>
                  <a:pt x="5289" y="12351"/>
                  <a:pt x="5353" y="12320"/>
                  <a:pt x="5416" y="12288"/>
                </a:cubicBezTo>
                <a:cubicBezTo>
                  <a:pt x="5928" y="12078"/>
                  <a:pt x="6507" y="11962"/>
                  <a:pt x="7111" y="11962"/>
                </a:cubicBezTo>
                <a:cubicBezTo>
                  <a:pt x="8789" y="11962"/>
                  <a:pt x="10666" y="12857"/>
                  <a:pt x="11877" y="15138"/>
                </a:cubicBezTo>
                <a:cubicBezTo>
                  <a:pt x="13207" y="17988"/>
                  <a:pt x="16089" y="19983"/>
                  <a:pt x="19445" y="19983"/>
                </a:cubicBezTo>
                <a:cubicBezTo>
                  <a:pt x="22866" y="19983"/>
                  <a:pt x="25811" y="17893"/>
                  <a:pt x="27078" y="14948"/>
                </a:cubicBezTo>
                <a:cubicBezTo>
                  <a:pt x="27924" y="12959"/>
                  <a:pt x="29522" y="12034"/>
                  <a:pt x="30994" y="12034"/>
                </a:cubicBezTo>
                <a:cubicBezTo>
                  <a:pt x="32662" y="12034"/>
                  <a:pt x="34168" y="13221"/>
                  <a:pt x="34235" y="15391"/>
                </a:cubicBezTo>
                <a:lnTo>
                  <a:pt x="34235" y="19825"/>
                </a:lnTo>
                <a:cubicBezTo>
                  <a:pt x="34235" y="21725"/>
                  <a:pt x="35755" y="23277"/>
                  <a:pt x="37655" y="23277"/>
                </a:cubicBezTo>
                <a:lnTo>
                  <a:pt x="127025" y="23277"/>
                </a:lnTo>
                <a:cubicBezTo>
                  <a:pt x="128925" y="23277"/>
                  <a:pt x="130477" y="21725"/>
                  <a:pt x="130477" y="19825"/>
                </a:cubicBezTo>
                <a:lnTo>
                  <a:pt x="130477" y="3452"/>
                </a:lnTo>
                <a:cubicBezTo>
                  <a:pt x="130477" y="1552"/>
                  <a:pt x="128925" y="0"/>
                  <a:pt x="12702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18" name="Google Shape;218;p14"/>
          <p:cNvSpPr/>
          <p:nvPr/>
        </p:nvSpPr>
        <p:spPr>
          <a:xfrm>
            <a:off x="4535024" y="2457248"/>
            <a:ext cx="78298" cy="78298"/>
          </a:xfrm>
          <a:custGeom>
            <a:rect b="b" l="l" r="r" t="t"/>
            <a:pathLst>
              <a:path extrusionOk="0" h="2439" w="2439">
                <a:moveTo>
                  <a:pt x="2439" y="1204"/>
                </a:moveTo>
                <a:cubicBezTo>
                  <a:pt x="2439" y="1901"/>
                  <a:pt x="1900" y="2439"/>
                  <a:pt x="1235" y="2439"/>
                </a:cubicBezTo>
                <a:cubicBezTo>
                  <a:pt x="538" y="2439"/>
                  <a:pt x="0" y="1901"/>
                  <a:pt x="0" y="1204"/>
                </a:cubicBezTo>
                <a:cubicBezTo>
                  <a:pt x="0" y="539"/>
                  <a:pt x="538" y="0"/>
                  <a:pt x="1235" y="0"/>
                </a:cubicBezTo>
                <a:cubicBezTo>
                  <a:pt x="1900" y="0"/>
                  <a:pt x="2439" y="539"/>
                  <a:pt x="2439" y="120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19" name="Google Shape;219;p14"/>
          <p:cNvSpPr/>
          <p:nvPr/>
        </p:nvSpPr>
        <p:spPr>
          <a:xfrm>
            <a:off x="5639093" y="2164441"/>
            <a:ext cx="3007298" cy="663912"/>
          </a:xfrm>
          <a:custGeom>
            <a:rect b="b" l="l" r="r" t="t"/>
            <a:pathLst>
              <a:path extrusionOk="0" h="20681" w="93678">
                <a:moveTo>
                  <a:pt x="2154" y="1"/>
                </a:moveTo>
                <a:cubicBezTo>
                  <a:pt x="982" y="1"/>
                  <a:pt x="1" y="951"/>
                  <a:pt x="1" y="2154"/>
                </a:cubicBezTo>
                <a:lnTo>
                  <a:pt x="1" y="18527"/>
                </a:lnTo>
                <a:cubicBezTo>
                  <a:pt x="1" y="19730"/>
                  <a:pt x="982" y="20681"/>
                  <a:pt x="2154" y="20681"/>
                </a:cubicBezTo>
                <a:lnTo>
                  <a:pt x="91524" y="20681"/>
                </a:lnTo>
                <a:cubicBezTo>
                  <a:pt x="92728" y="20681"/>
                  <a:pt x="93678" y="19730"/>
                  <a:pt x="93678" y="18527"/>
                </a:cubicBezTo>
                <a:lnTo>
                  <a:pt x="93678" y="2154"/>
                </a:lnTo>
                <a:cubicBezTo>
                  <a:pt x="93678" y="951"/>
                  <a:pt x="92728" y="1"/>
                  <a:pt x="915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highlight>
                  <a:srgbClr val="FFFFFF"/>
                </a:highlight>
                <a:latin typeface="Comfortaa"/>
                <a:ea typeface="Comfortaa"/>
                <a:cs typeface="Comfortaa"/>
                <a:sym typeface="Comfortaa"/>
              </a:rPr>
              <a:t>3° </a:t>
            </a:r>
            <a:r>
              <a:rPr lang="en" sz="1300">
                <a:solidFill>
                  <a:schemeClr val="dk1"/>
                </a:solidFill>
                <a:highlight>
                  <a:schemeClr val="lt1"/>
                </a:highlight>
                <a:latin typeface="Comfortaa"/>
                <a:ea typeface="Comfortaa"/>
                <a:cs typeface="Comfortaa"/>
                <a:sym typeface="Comfortaa"/>
              </a:rPr>
              <a:t>Répartition des charges</a:t>
            </a:r>
            <a:endParaRPr>
              <a:latin typeface="Comfortaa"/>
              <a:ea typeface="Comfortaa"/>
              <a:cs typeface="Comfortaa"/>
              <a:sym typeface="Comfortaa"/>
            </a:endParaRPr>
          </a:p>
        </p:txBody>
      </p:sp>
      <p:sp>
        <p:nvSpPr>
          <p:cNvPr id="220" name="Google Shape;220;p14"/>
          <p:cNvSpPr/>
          <p:nvPr/>
        </p:nvSpPr>
        <p:spPr>
          <a:xfrm>
            <a:off x="457204" y="1500586"/>
            <a:ext cx="4189665" cy="747282"/>
          </a:xfrm>
          <a:custGeom>
            <a:rect b="b" l="l" r="r" t="t"/>
            <a:pathLst>
              <a:path extrusionOk="0" h="23278" w="130509">
                <a:moveTo>
                  <a:pt x="3421" y="1"/>
                </a:moveTo>
                <a:cubicBezTo>
                  <a:pt x="1521" y="1"/>
                  <a:pt x="0" y="1521"/>
                  <a:pt x="0" y="3421"/>
                </a:cubicBezTo>
                <a:lnTo>
                  <a:pt x="0" y="19826"/>
                </a:lnTo>
                <a:cubicBezTo>
                  <a:pt x="0" y="21726"/>
                  <a:pt x="1521" y="23278"/>
                  <a:pt x="3421" y="23278"/>
                </a:cubicBezTo>
                <a:lnTo>
                  <a:pt x="92822" y="23278"/>
                </a:lnTo>
                <a:cubicBezTo>
                  <a:pt x="94723" y="23278"/>
                  <a:pt x="96274" y="21726"/>
                  <a:pt x="96274" y="19826"/>
                </a:cubicBezTo>
                <a:lnTo>
                  <a:pt x="96274" y="15392"/>
                </a:lnTo>
                <a:cubicBezTo>
                  <a:pt x="96325" y="13222"/>
                  <a:pt x="97823" y="12035"/>
                  <a:pt x="99487" y="12035"/>
                </a:cubicBezTo>
                <a:cubicBezTo>
                  <a:pt x="100956" y="12035"/>
                  <a:pt x="102554" y="12959"/>
                  <a:pt x="103400" y="14949"/>
                </a:cubicBezTo>
                <a:lnTo>
                  <a:pt x="103400" y="14917"/>
                </a:lnTo>
                <a:cubicBezTo>
                  <a:pt x="104667" y="17894"/>
                  <a:pt x="107612" y="19952"/>
                  <a:pt x="111032" y="19952"/>
                </a:cubicBezTo>
                <a:cubicBezTo>
                  <a:pt x="114389" y="19952"/>
                  <a:pt x="117271" y="17989"/>
                  <a:pt x="118601" y="15139"/>
                </a:cubicBezTo>
                <a:cubicBezTo>
                  <a:pt x="119811" y="12858"/>
                  <a:pt x="121689" y="11962"/>
                  <a:pt x="123366" y="11962"/>
                </a:cubicBezTo>
                <a:cubicBezTo>
                  <a:pt x="123971" y="11962"/>
                  <a:pt x="124550" y="12079"/>
                  <a:pt x="125062" y="12289"/>
                </a:cubicBezTo>
                <a:cubicBezTo>
                  <a:pt x="125125" y="12289"/>
                  <a:pt x="125188" y="12320"/>
                  <a:pt x="125252" y="12352"/>
                </a:cubicBezTo>
                <a:cubicBezTo>
                  <a:pt x="125315" y="12384"/>
                  <a:pt x="125378" y="12415"/>
                  <a:pt x="125410" y="12447"/>
                </a:cubicBezTo>
                <a:cubicBezTo>
                  <a:pt x="125505" y="12479"/>
                  <a:pt x="125568" y="12510"/>
                  <a:pt x="125632" y="12542"/>
                </a:cubicBezTo>
                <a:cubicBezTo>
                  <a:pt x="125632" y="12542"/>
                  <a:pt x="125632" y="12542"/>
                  <a:pt x="125632" y="12574"/>
                </a:cubicBezTo>
                <a:cubicBezTo>
                  <a:pt x="126138" y="12890"/>
                  <a:pt x="126392" y="13239"/>
                  <a:pt x="126645" y="13429"/>
                </a:cubicBezTo>
                <a:cubicBezTo>
                  <a:pt x="127057" y="13777"/>
                  <a:pt x="127563" y="13967"/>
                  <a:pt x="128165" y="13967"/>
                </a:cubicBezTo>
                <a:cubicBezTo>
                  <a:pt x="129432" y="13967"/>
                  <a:pt x="130509" y="12922"/>
                  <a:pt x="130509" y="11623"/>
                </a:cubicBezTo>
                <a:cubicBezTo>
                  <a:pt x="130509" y="10325"/>
                  <a:pt x="129432" y="9280"/>
                  <a:pt x="128165" y="9280"/>
                </a:cubicBezTo>
                <a:cubicBezTo>
                  <a:pt x="127563" y="9280"/>
                  <a:pt x="127057" y="9502"/>
                  <a:pt x="126645" y="9850"/>
                </a:cubicBezTo>
                <a:cubicBezTo>
                  <a:pt x="126392" y="10008"/>
                  <a:pt x="126138" y="10388"/>
                  <a:pt x="125632" y="10705"/>
                </a:cubicBezTo>
                <a:cubicBezTo>
                  <a:pt x="125568" y="10737"/>
                  <a:pt x="125505" y="10768"/>
                  <a:pt x="125410" y="10832"/>
                </a:cubicBezTo>
                <a:cubicBezTo>
                  <a:pt x="125378" y="10863"/>
                  <a:pt x="125315" y="10863"/>
                  <a:pt x="125283" y="10895"/>
                </a:cubicBezTo>
                <a:cubicBezTo>
                  <a:pt x="125188" y="10927"/>
                  <a:pt x="125157" y="10958"/>
                  <a:pt x="125062" y="10990"/>
                </a:cubicBezTo>
                <a:cubicBezTo>
                  <a:pt x="124554" y="11190"/>
                  <a:pt x="123980" y="11302"/>
                  <a:pt x="123381" y="11302"/>
                </a:cubicBezTo>
                <a:cubicBezTo>
                  <a:pt x="121700" y="11302"/>
                  <a:pt x="119815" y="10419"/>
                  <a:pt x="118601" y="8108"/>
                </a:cubicBezTo>
                <a:lnTo>
                  <a:pt x="118601" y="8140"/>
                </a:lnTo>
                <a:cubicBezTo>
                  <a:pt x="117271" y="5290"/>
                  <a:pt x="114389" y="3295"/>
                  <a:pt x="111032" y="3295"/>
                </a:cubicBezTo>
                <a:cubicBezTo>
                  <a:pt x="107612" y="3295"/>
                  <a:pt x="104667" y="5385"/>
                  <a:pt x="103400" y="8330"/>
                </a:cubicBezTo>
                <a:cubicBezTo>
                  <a:pt x="102569" y="10319"/>
                  <a:pt x="100972" y="11244"/>
                  <a:pt x="99500" y="11244"/>
                </a:cubicBezTo>
                <a:cubicBezTo>
                  <a:pt x="97832" y="11244"/>
                  <a:pt x="96325" y="10057"/>
                  <a:pt x="96274" y="7887"/>
                </a:cubicBezTo>
                <a:lnTo>
                  <a:pt x="96274" y="3421"/>
                </a:lnTo>
                <a:cubicBezTo>
                  <a:pt x="96274" y="1521"/>
                  <a:pt x="94723" y="1"/>
                  <a:pt x="9282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21" name="Google Shape;221;p14"/>
          <p:cNvSpPr/>
          <p:nvPr/>
        </p:nvSpPr>
        <p:spPr>
          <a:xfrm>
            <a:off x="4531974" y="1835069"/>
            <a:ext cx="78298" cy="78298"/>
          </a:xfrm>
          <a:custGeom>
            <a:rect b="b" l="l" r="r" t="t"/>
            <a:pathLst>
              <a:path extrusionOk="0" h="2439" w="2439">
                <a:moveTo>
                  <a:pt x="2439" y="1203"/>
                </a:moveTo>
                <a:cubicBezTo>
                  <a:pt x="2439" y="1900"/>
                  <a:pt x="1900" y="2439"/>
                  <a:pt x="1203" y="2439"/>
                </a:cubicBezTo>
                <a:cubicBezTo>
                  <a:pt x="538" y="2439"/>
                  <a:pt x="0" y="1900"/>
                  <a:pt x="0" y="1203"/>
                </a:cubicBezTo>
                <a:cubicBezTo>
                  <a:pt x="0" y="538"/>
                  <a:pt x="538" y="0"/>
                  <a:pt x="1203" y="0"/>
                </a:cubicBezTo>
                <a:cubicBezTo>
                  <a:pt x="1900" y="0"/>
                  <a:pt x="2439" y="538"/>
                  <a:pt x="2439" y="1203"/>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22" name="Google Shape;222;p14"/>
          <p:cNvSpPr/>
          <p:nvPr/>
        </p:nvSpPr>
        <p:spPr>
          <a:xfrm>
            <a:off x="497877" y="1542262"/>
            <a:ext cx="3008293" cy="663912"/>
          </a:xfrm>
          <a:custGeom>
            <a:rect b="b" l="l" r="r" t="t"/>
            <a:pathLst>
              <a:path extrusionOk="0" h="20681" w="93709">
                <a:moveTo>
                  <a:pt x="2154" y="0"/>
                </a:moveTo>
                <a:cubicBezTo>
                  <a:pt x="982" y="0"/>
                  <a:pt x="0" y="950"/>
                  <a:pt x="0" y="2154"/>
                </a:cubicBezTo>
                <a:lnTo>
                  <a:pt x="0" y="18527"/>
                </a:lnTo>
                <a:cubicBezTo>
                  <a:pt x="0" y="19730"/>
                  <a:pt x="982" y="20680"/>
                  <a:pt x="2154" y="20680"/>
                </a:cubicBezTo>
                <a:lnTo>
                  <a:pt x="91555" y="20680"/>
                </a:lnTo>
                <a:cubicBezTo>
                  <a:pt x="92759" y="20680"/>
                  <a:pt x="93709" y="19730"/>
                  <a:pt x="93709" y="18527"/>
                </a:cubicBezTo>
                <a:lnTo>
                  <a:pt x="93709" y="2154"/>
                </a:lnTo>
                <a:cubicBezTo>
                  <a:pt x="93709" y="950"/>
                  <a:pt x="92727" y="0"/>
                  <a:pt x="91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chemeClr val="dk1"/>
                </a:solidFill>
                <a:highlight>
                  <a:schemeClr val="lt1"/>
                </a:highlight>
                <a:latin typeface="Comfortaa Regular"/>
                <a:ea typeface="Comfortaa Regular"/>
                <a:cs typeface="Comfortaa Regular"/>
                <a:sym typeface="Comfortaa Regular"/>
              </a:rPr>
              <a:t>2° Contexte et Définition</a:t>
            </a:r>
            <a:endParaRPr sz="1300">
              <a:latin typeface="Comfortaa"/>
              <a:ea typeface="Comfortaa"/>
              <a:cs typeface="Comfortaa"/>
              <a:sym typeface="Comfortaa"/>
            </a:endParaRPr>
          </a:p>
        </p:txBody>
      </p:sp>
      <p:sp>
        <p:nvSpPr>
          <p:cNvPr id="223" name="Google Shape;223;p14"/>
          <p:cNvSpPr/>
          <p:nvPr/>
        </p:nvSpPr>
        <p:spPr>
          <a:xfrm>
            <a:off x="3874194" y="1729323"/>
            <a:ext cx="288762" cy="288762"/>
          </a:xfrm>
          <a:custGeom>
            <a:rect b="b" l="l" r="r" t="t"/>
            <a:pathLst>
              <a:path extrusionOk="0" h="8995" w="8995">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24" name="Google Shape;224;p14"/>
          <p:cNvSpPr/>
          <p:nvPr/>
        </p:nvSpPr>
        <p:spPr>
          <a:xfrm>
            <a:off x="4013454" y="1754749"/>
            <a:ext cx="11236" cy="12231"/>
          </a:xfrm>
          <a:custGeom>
            <a:rect b="b" l="l" r="r" t="t"/>
            <a:pathLst>
              <a:path extrusionOk="0" h="381" w="350">
                <a:moveTo>
                  <a:pt x="159" y="0"/>
                </a:moveTo>
                <a:cubicBezTo>
                  <a:pt x="64" y="0"/>
                  <a:pt x="1" y="95"/>
                  <a:pt x="1" y="190"/>
                </a:cubicBezTo>
                <a:cubicBezTo>
                  <a:pt x="1" y="285"/>
                  <a:pt x="64" y="380"/>
                  <a:pt x="159" y="380"/>
                </a:cubicBezTo>
                <a:cubicBezTo>
                  <a:pt x="286" y="380"/>
                  <a:pt x="349" y="285"/>
                  <a:pt x="349" y="190"/>
                </a:cubicBezTo>
                <a:cubicBezTo>
                  <a:pt x="349" y="95"/>
                  <a:pt x="286" y="0"/>
                  <a:pt x="159"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25" name="Google Shape;225;p14"/>
          <p:cNvSpPr/>
          <p:nvPr/>
        </p:nvSpPr>
        <p:spPr>
          <a:xfrm>
            <a:off x="4013454" y="175474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26" name="Google Shape;226;p14"/>
          <p:cNvSpPr/>
          <p:nvPr/>
        </p:nvSpPr>
        <p:spPr>
          <a:xfrm>
            <a:off x="4013454" y="175474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27" name="Google Shape;227;p14"/>
          <p:cNvSpPr/>
          <p:nvPr/>
        </p:nvSpPr>
        <p:spPr>
          <a:xfrm>
            <a:off x="4013454" y="175474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28" name="Google Shape;228;p14"/>
          <p:cNvSpPr/>
          <p:nvPr/>
        </p:nvSpPr>
        <p:spPr>
          <a:xfrm>
            <a:off x="4014482" y="175474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29" name="Google Shape;229;p14"/>
          <p:cNvSpPr/>
          <p:nvPr/>
        </p:nvSpPr>
        <p:spPr>
          <a:xfrm>
            <a:off x="4014482" y="175474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30" name="Google Shape;230;p14"/>
          <p:cNvSpPr/>
          <p:nvPr/>
        </p:nvSpPr>
        <p:spPr>
          <a:xfrm>
            <a:off x="4014482" y="175474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31" name="Google Shape;231;p14"/>
          <p:cNvSpPr/>
          <p:nvPr/>
        </p:nvSpPr>
        <p:spPr>
          <a:xfrm>
            <a:off x="4014482" y="1754749"/>
            <a:ext cx="1059" cy="12231"/>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32" name="Google Shape;232;p14"/>
          <p:cNvSpPr/>
          <p:nvPr/>
        </p:nvSpPr>
        <p:spPr>
          <a:xfrm>
            <a:off x="4015509" y="175474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33" name="Google Shape;233;p14"/>
          <p:cNvSpPr/>
          <p:nvPr/>
        </p:nvSpPr>
        <p:spPr>
          <a:xfrm>
            <a:off x="4015509" y="175474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34" name="Google Shape;234;p14"/>
          <p:cNvSpPr/>
          <p:nvPr/>
        </p:nvSpPr>
        <p:spPr>
          <a:xfrm>
            <a:off x="4015509" y="175474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35" name="Google Shape;235;p14"/>
          <p:cNvSpPr/>
          <p:nvPr/>
        </p:nvSpPr>
        <p:spPr>
          <a:xfrm>
            <a:off x="4016504" y="175474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36" name="Google Shape;236;p14"/>
          <p:cNvSpPr/>
          <p:nvPr/>
        </p:nvSpPr>
        <p:spPr>
          <a:xfrm>
            <a:off x="4016504" y="175474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37" name="Google Shape;237;p14"/>
          <p:cNvSpPr/>
          <p:nvPr/>
        </p:nvSpPr>
        <p:spPr>
          <a:xfrm>
            <a:off x="4016504" y="175474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38" name="Google Shape;238;p14"/>
          <p:cNvSpPr/>
          <p:nvPr/>
        </p:nvSpPr>
        <p:spPr>
          <a:xfrm>
            <a:off x="4016504" y="1754749"/>
            <a:ext cx="1059" cy="12231"/>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39" name="Google Shape;239;p14"/>
          <p:cNvSpPr/>
          <p:nvPr/>
        </p:nvSpPr>
        <p:spPr>
          <a:xfrm>
            <a:off x="4017531" y="175474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40" name="Google Shape;240;p14"/>
          <p:cNvSpPr/>
          <p:nvPr/>
        </p:nvSpPr>
        <p:spPr>
          <a:xfrm>
            <a:off x="4017531" y="175474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41" name="Google Shape;241;p14"/>
          <p:cNvSpPr/>
          <p:nvPr/>
        </p:nvSpPr>
        <p:spPr>
          <a:xfrm>
            <a:off x="4017531" y="1754749"/>
            <a:ext cx="1059" cy="12231"/>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42" name="Google Shape;242;p14"/>
          <p:cNvSpPr/>
          <p:nvPr/>
        </p:nvSpPr>
        <p:spPr>
          <a:xfrm>
            <a:off x="4018559" y="175474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43" name="Google Shape;243;p14"/>
          <p:cNvSpPr/>
          <p:nvPr/>
        </p:nvSpPr>
        <p:spPr>
          <a:xfrm>
            <a:off x="4018559" y="175474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44" name="Google Shape;244;p14"/>
          <p:cNvSpPr/>
          <p:nvPr/>
        </p:nvSpPr>
        <p:spPr>
          <a:xfrm>
            <a:off x="4018559" y="1754749"/>
            <a:ext cx="1027" cy="12231"/>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45" name="Google Shape;245;p14"/>
          <p:cNvSpPr/>
          <p:nvPr/>
        </p:nvSpPr>
        <p:spPr>
          <a:xfrm>
            <a:off x="4019554" y="175474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46" name="Google Shape;246;p14"/>
          <p:cNvSpPr/>
          <p:nvPr/>
        </p:nvSpPr>
        <p:spPr>
          <a:xfrm>
            <a:off x="4019554" y="175474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47" name="Google Shape;247;p14"/>
          <p:cNvSpPr/>
          <p:nvPr/>
        </p:nvSpPr>
        <p:spPr>
          <a:xfrm>
            <a:off x="4019554" y="175474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48" name="Google Shape;248;p14"/>
          <p:cNvSpPr/>
          <p:nvPr/>
        </p:nvSpPr>
        <p:spPr>
          <a:xfrm>
            <a:off x="4019554" y="1754749"/>
            <a:ext cx="1059" cy="12231"/>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49" name="Google Shape;249;p14"/>
          <p:cNvSpPr/>
          <p:nvPr/>
        </p:nvSpPr>
        <p:spPr>
          <a:xfrm>
            <a:off x="4020581" y="175474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50" name="Google Shape;250;p14"/>
          <p:cNvSpPr/>
          <p:nvPr/>
        </p:nvSpPr>
        <p:spPr>
          <a:xfrm>
            <a:off x="4020581" y="175474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51" name="Google Shape;251;p14"/>
          <p:cNvSpPr/>
          <p:nvPr/>
        </p:nvSpPr>
        <p:spPr>
          <a:xfrm>
            <a:off x="4020581" y="175474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52" name="Google Shape;252;p14"/>
          <p:cNvSpPr/>
          <p:nvPr/>
        </p:nvSpPr>
        <p:spPr>
          <a:xfrm>
            <a:off x="4021608" y="175474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53" name="Google Shape;253;p14"/>
          <p:cNvSpPr/>
          <p:nvPr/>
        </p:nvSpPr>
        <p:spPr>
          <a:xfrm>
            <a:off x="4021608" y="175474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54" name="Google Shape;254;p14"/>
          <p:cNvSpPr/>
          <p:nvPr/>
        </p:nvSpPr>
        <p:spPr>
          <a:xfrm>
            <a:off x="4021608" y="175474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55" name="Google Shape;255;p14"/>
          <p:cNvSpPr/>
          <p:nvPr/>
        </p:nvSpPr>
        <p:spPr>
          <a:xfrm>
            <a:off x="4021608" y="1754749"/>
            <a:ext cx="1027" cy="12231"/>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56" name="Google Shape;256;p14"/>
          <p:cNvSpPr/>
          <p:nvPr/>
        </p:nvSpPr>
        <p:spPr>
          <a:xfrm>
            <a:off x="4022604" y="175474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57" name="Google Shape;257;p14"/>
          <p:cNvSpPr/>
          <p:nvPr/>
        </p:nvSpPr>
        <p:spPr>
          <a:xfrm>
            <a:off x="4022604" y="175474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58" name="Google Shape;258;p14"/>
          <p:cNvSpPr/>
          <p:nvPr/>
        </p:nvSpPr>
        <p:spPr>
          <a:xfrm>
            <a:off x="4022604" y="1754749"/>
            <a:ext cx="1059" cy="12231"/>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59" name="Google Shape;259;p14"/>
          <p:cNvSpPr/>
          <p:nvPr/>
        </p:nvSpPr>
        <p:spPr>
          <a:xfrm>
            <a:off x="4023631" y="175474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60" name="Google Shape;260;p14"/>
          <p:cNvSpPr/>
          <p:nvPr/>
        </p:nvSpPr>
        <p:spPr>
          <a:xfrm>
            <a:off x="4023631" y="175474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61" name="Google Shape;261;p14"/>
          <p:cNvSpPr/>
          <p:nvPr/>
        </p:nvSpPr>
        <p:spPr>
          <a:xfrm>
            <a:off x="4023631" y="1754749"/>
            <a:ext cx="1059" cy="12231"/>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62" name="Google Shape;262;p14"/>
          <p:cNvSpPr/>
          <p:nvPr/>
        </p:nvSpPr>
        <p:spPr>
          <a:xfrm>
            <a:off x="4023631" y="1754749"/>
            <a:ext cx="1059" cy="12231"/>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63" name="Google Shape;263;p14"/>
          <p:cNvSpPr/>
          <p:nvPr/>
        </p:nvSpPr>
        <p:spPr>
          <a:xfrm>
            <a:off x="4024658" y="175474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64" name="Google Shape;264;p14"/>
          <p:cNvSpPr/>
          <p:nvPr/>
        </p:nvSpPr>
        <p:spPr>
          <a:xfrm>
            <a:off x="4092780" y="1788039"/>
            <a:ext cx="12231" cy="11974"/>
          </a:xfrm>
          <a:custGeom>
            <a:rect b="b" l="l" r="r" t="t"/>
            <a:pathLst>
              <a:path extrusionOk="0" h="373" w="381">
                <a:moveTo>
                  <a:pt x="190" y="0"/>
                </a:moveTo>
                <a:cubicBezTo>
                  <a:pt x="143" y="0"/>
                  <a:pt x="95" y="24"/>
                  <a:pt x="63" y="72"/>
                </a:cubicBezTo>
                <a:cubicBezTo>
                  <a:pt x="0" y="135"/>
                  <a:pt x="0" y="230"/>
                  <a:pt x="63" y="325"/>
                </a:cubicBezTo>
                <a:cubicBezTo>
                  <a:pt x="95" y="357"/>
                  <a:pt x="143" y="372"/>
                  <a:pt x="190" y="372"/>
                </a:cubicBezTo>
                <a:cubicBezTo>
                  <a:pt x="238" y="372"/>
                  <a:pt x="285" y="357"/>
                  <a:pt x="317" y="325"/>
                </a:cubicBezTo>
                <a:cubicBezTo>
                  <a:pt x="380" y="262"/>
                  <a:pt x="380" y="135"/>
                  <a:pt x="317" y="72"/>
                </a:cubicBezTo>
                <a:cubicBezTo>
                  <a:pt x="285" y="24"/>
                  <a:pt x="238" y="0"/>
                  <a:pt x="190"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65" name="Google Shape;265;p14"/>
          <p:cNvSpPr/>
          <p:nvPr/>
        </p:nvSpPr>
        <p:spPr>
          <a:xfrm>
            <a:off x="4092780" y="1787268"/>
            <a:ext cx="0" cy="13258"/>
          </a:xfrm>
          <a:custGeom>
            <a:rect b="b" l="l" r="r" t="t"/>
            <a:pathLst>
              <a:path extrusionOk="0" h="413" w="0">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66" name="Google Shape;266;p14"/>
          <p:cNvSpPr/>
          <p:nvPr/>
        </p:nvSpPr>
        <p:spPr>
          <a:xfrm>
            <a:off x="4092780" y="1787268"/>
            <a:ext cx="1027" cy="13258"/>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67" name="Google Shape;267;p14"/>
          <p:cNvSpPr/>
          <p:nvPr/>
        </p:nvSpPr>
        <p:spPr>
          <a:xfrm>
            <a:off x="4092780" y="1787268"/>
            <a:ext cx="1027" cy="13258"/>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68" name="Google Shape;268;p14"/>
          <p:cNvSpPr/>
          <p:nvPr/>
        </p:nvSpPr>
        <p:spPr>
          <a:xfrm>
            <a:off x="4093775" y="1787268"/>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69" name="Google Shape;269;p14"/>
          <p:cNvSpPr/>
          <p:nvPr/>
        </p:nvSpPr>
        <p:spPr>
          <a:xfrm>
            <a:off x="4093775" y="1787268"/>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70" name="Google Shape;270;p14"/>
          <p:cNvSpPr/>
          <p:nvPr/>
        </p:nvSpPr>
        <p:spPr>
          <a:xfrm>
            <a:off x="4093775" y="1787268"/>
            <a:ext cx="1059" cy="13258"/>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71" name="Google Shape;271;p14"/>
          <p:cNvSpPr/>
          <p:nvPr/>
        </p:nvSpPr>
        <p:spPr>
          <a:xfrm>
            <a:off x="4094802" y="1787268"/>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72" name="Google Shape;272;p14"/>
          <p:cNvSpPr/>
          <p:nvPr/>
        </p:nvSpPr>
        <p:spPr>
          <a:xfrm>
            <a:off x="4094802" y="1787268"/>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73" name="Google Shape;273;p14"/>
          <p:cNvSpPr/>
          <p:nvPr/>
        </p:nvSpPr>
        <p:spPr>
          <a:xfrm>
            <a:off x="4094802" y="1787268"/>
            <a:ext cx="1059" cy="13258"/>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74" name="Google Shape;274;p14"/>
          <p:cNvSpPr/>
          <p:nvPr/>
        </p:nvSpPr>
        <p:spPr>
          <a:xfrm>
            <a:off x="4095829" y="1787268"/>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75" name="Google Shape;275;p14"/>
          <p:cNvSpPr/>
          <p:nvPr/>
        </p:nvSpPr>
        <p:spPr>
          <a:xfrm>
            <a:off x="4095829" y="1787268"/>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76" name="Google Shape;276;p14"/>
          <p:cNvSpPr/>
          <p:nvPr/>
        </p:nvSpPr>
        <p:spPr>
          <a:xfrm>
            <a:off x="4095829" y="1787268"/>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77" name="Google Shape;277;p14"/>
          <p:cNvSpPr/>
          <p:nvPr/>
        </p:nvSpPr>
        <p:spPr>
          <a:xfrm>
            <a:off x="4095829" y="1787268"/>
            <a:ext cx="1027" cy="13258"/>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78" name="Google Shape;278;p14"/>
          <p:cNvSpPr/>
          <p:nvPr/>
        </p:nvSpPr>
        <p:spPr>
          <a:xfrm>
            <a:off x="4096825" y="1787268"/>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79" name="Google Shape;279;p14"/>
          <p:cNvSpPr/>
          <p:nvPr/>
        </p:nvSpPr>
        <p:spPr>
          <a:xfrm>
            <a:off x="4096825" y="1787268"/>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80" name="Google Shape;280;p14"/>
          <p:cNvSpPr/>
          <p:nvPr/>
        </p:nvSpPr>
        <p:spPr>
          <a:xfrm>
            <a:off x="4096825" y="1787268"/>
            <a:ext cx="1059" cy="13258"/>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81" name="Google Shape;281;p14"/>
          <p:cNvSpPr/>
          <p:nvPr/>
        </p:nvSpPr>
        <p:spPr>
          <a:xfrm>
            <a:off x="4097852" y="1787268"/>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82" name="Google Shape;282;p14"/>
          <p:cNvSpPr/>
          <p:nvPr/>
        </p:nvSpPr>
        <p:spPr>
          <a:xfrm>
            <a:off x="4097852" y="1787268"/>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83" name="Google Shape;283;p14"/>
          <p:cNvSpPr/>
          <p:nvPr/>
        </p:nvSpPr>
        <p:spPr>
          <a:xfrm>
            <a:off x="4097852" y="1787268"/>
            <a:ext cx="1059" cy="13258"/>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84" name="Google Shape;284;p14"/>
          <p:cNvSpPr/>
          <p:nvPr/>
        </p:nvSpPr>
        <p:spPr>
          <a:xfrm>
            <a:off x="4097852" y="1787268"/>
            <a:ext cx="1059" cy="13258"/>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85" name="Google Shape;285;p14"/>
          <p:cNvSpPr/>
          <p:nvPr/>
        </p:nvSpPr>
        <p:spPr>
          <a:xfrm>
            <a:off x="4098879" y="1787268"/>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86" name="Google Shape;286;p14"/>
          <p:cNvSpPr/>
          <p:nvPr/>
        </p:nvSpPr>
        <p:spPr>
          <a:xfrm>
            <a:off x="4098879" y="1787268"/>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87" name="Google Shape;287;p14"/>
          <p:cNvSpPr/>
          <p:nvPr/>
        </p:nvSpPr>
        <p:spPr>
          <a:xfrm>
            <a:off x="4098879" y="1787268"/>
            <a:ext cx="1027" cy="13258"/>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88" name="Google Shape;288;p14"/>
          <p:cNvSpPr/>
          <p:nvPr/>
        </p:nvSpPr>
        <p:spPr>
          <a:xfrm>
            <a:off x="4099874" y="1787268"/>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89" name="Google Shape;289;p14"/>
          <p:cNvSpPr/>
          <p:nvPr/>
        </p:nvSpPr>
        <p:spPr>
          <a:xfrm>
            <a:off x="4099874" y="1787268"/>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90" name="Google Shape;290;p14"/>
          <p:cNvSpPr/>
          <p:nvPr/>
        </p:nvSpPr>
        <p:spPr>
          <a:xfrm>
            <a:off x="4099874" y="1787268"/>
            <a:ext cx="1059" cy="13258"/>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91" name="Google Shape;291;p14"/>
          <p:cNvSpPr/>
          <p:nvPr/>
        </p:nvSpPr>
        <p:spPr>
          <a:xfrm>
            <a:off x="4100902" y="1787268"/>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92" name="Google Shape;292;p14"/>
          <p:cNvSpPr/>
          <p:nvPr/>
        </p:nvSpPr>
        <p:spPr>
          <a:xfrm>
            <a:off x="4100902" y="1787268"/>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93" name="Google Shape;293;p14"/>
          <p:cNvSpPr/>
          <p:nvPr/>
        </p:nvSpPr>
        <p:spPr>
          <a:xfrm>
            <a:off x="4100902" y="1787268"/>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94" name="Google Shape;294;p14"/>
          <p:cNvSpPr/>
          <p:nvPr/>
        </p:nvSpPr>
        <p:spPr>
          <a:xfrm>
            <a:off x="4101929" y="1787268"/>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95" name="Google Shape;295;p14"/>
          <p:cNvSpPr/>
          <p:nvPr/>
        </p:nvSpPr>
        <p:spPr>
          <a:xfrm>
            <a:off x="4101929" y="1787268"/>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96" name="Google Shape;296;p14"/>
          <p:cNvSpPr/>
          <p:nvPr/>
        </p:nvSpPr>
        <p:spPr>
          <a:xfrm>
            <a:off x="4101929" y="1787268"/>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97" name="Google Shape;297;p14"/>
          <p:cNvSpPr/>
          <p:nvPr/>
        </p:nvSpPr>
        <p:spPr>
          <a:xfrm>
            <a:off x="4101929" y="1787268"/>
            <a:ext cx="1027" cy="13258"/>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98" name="Google Shape;298;p14"/>
          <p:cNvSpPr/>
          <p:nvPr/>
        </p:nvSpPr>
        <p:spPr>
          <a:xfrm>
            <a:off x="4102924" y="1787268"/>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299" name="Google Shape;299;p14"/>
          <p:cNvSpPr/>
          <p:nvPr/>
        </p:nvSpPr>
        <p:spPr>
          <a:xfrm>
            <a:off x="4102924" y="1787268"/>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00" name="Google Shape;300;p14"/>
          <p:cNvSpPr/>
          <p:nvPr/>
        </p:nvSpPr>
        <p:spPr>
          <a:xfrm>
            <a:off x="4102924" y="1787268"/>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01" name="Google Shape;301;p14"/>
          <p:cNvSpPr/>
          <p:nvPr/>
        </p:nvSpPr>
        <p:spPr>
          <a:xfrm>
            <a:off x="4103951" y="1787268"/>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02" name="Google Shape;302;p14"/>
          <p:cNvSpPr/>
          <p:nvPr/>
        </p:nvSpPr>
        <p:spPr>
          <a:xfrm>
            <a:off x="4103951" y="1787268"/>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03" name="Google Shape;303;p14"/>
          <p:cNvSpPr/>
          <p:nvPr/>
        </p:nvSpPr>
        <p:spPr>
          <a:xfrm>
            <a:off x="4103951" y="1787268"/>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04" name="Google Shape;304;p14"/>
          <p:cNvSpPr/>
          <p:nvPr/>
        </p:nvSpPr>
        <p:spPr>
          <a:xfrm>
            <a:off x="4104979" y="1787268"/>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05" name="Google Shape;305;p14"/>
          <p:cNvSpPr/>
          <p:nvPr/>
        </p:nvSpPr>
        <p:spPr>
          <a:xfrm>
            <a:off x="4104979" y="1787268"/>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06" name="Google Shape;306;p14"/>
          <p:cNvSpPr/>
          <p:nvPr/>
        </p:nvSpPr>
        <p:spPr>
          <a:xfrm>
            <a:off x="4126327" y="1867589"/>
            <a:ext cx="11204" cy="12231"/>
          </a:xfrm>
          <a:custGeom>
            <a:rect b="b" l="l" r="r" t="t"/>
            <a:pathLst>
              <a:path extrusionOk="0" h="381" w="349">
                <a:moveTo>
                  <a:pt x="190" y="0"/>
                </a:moveTo>
                <a:cubicBezTo>
                  <a:pt x="63" y="0"/>
                  <a:pt x="0" y="95"/>
                  <a:pt x="0" y="190"/>
                </a:cubicBezTo>
                <a:cubicBezTo>
                  <a:pt x="0" y="285"/>
                  <a:pt x="63" y="380"/>
                  <a:pt x="190" y="380"/>
                </a:cubicBezTo>
                <a:cubicBezTo>
                  <a:pt x="285" y="380"/>
                  <a:pt x="348" y="285"/>
                  <a:pt x="348" y="190"/>
                </a:cubicBezTo>
                <a:cubicBezTo>
                  <a:pt x="348" y="95"/>
                  <a:pt x="285" y="0"/>
                  <a:pt x="190"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07" name="Google Shape;307;p14"/>
          <p:cNvSpPr/>
          <p:nvPr/>
        </p:nvSpPr>
        <p:spPr>
          <a:xfrm>
            <a:off x="4126327" y="186758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08" name="Google Shape;308;p14"/>
          <p:cNvSpPr/>
          <p:nvPr/>
        </p:nvSpPr>
        <p:spPr>
          <a:xfrm>
            <a:off x="4126327" y="186758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09" name="Google Shape;309;p14"/>
          <p:cNvSpPr/>
          <p:nvPr/>
        </p:nvSpPr>
        <p:spPr>
          <a:xfrm>
            <a:off x="4126327" y="1867589"/>
            <a:ext cx="1027" cy="12231"/>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10" name="Google Shape;310;p14"/>
          <p:cNvSpPr/>
          <p:nvPr/>
        </p:nvSpPr>
        <p:spPr>
          <a:xfrm>
            <a:off x="4127322" y="186758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11" name="Google Shape;311;p14"/>
          <p:cNvSpPr/>
          <p:nvPr/>
        </p:nvSpPr>
        <p:spPr>
          <a:xfrm>
            <a:off x="4127322" y="186758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12" name="Google Shape;312;p14"/>
          <p:cNvSpPr/>
          <p:nvPr/>
        </p:nvSpPr>
        <p:spPr>
          <a:xfrm>
            <a:off x="4127322" y="1867589"/>
            <a:ext cx="1059" cy="12231"/>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13" name="Google Shape;313;p14"/>
          <p:cNvSpPr/>
          <p:nvPr/>
        </p:nvSpPr>
        <p:spPr>
          <a:xfrm>
            <a:off x="4128349" y="186758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14" name="Google Shape;314;p14"/>
          <p:cNvSpPr/>
          <p:nvPr/>
        </p:nvSpPr>
        <p:spPr>
          <a:xfrm>
            <a:off x="4128349" y="186758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15" name="Google Shape;315;p14"/>
          <p:cNvSpPr/>
          <p:nvPr/>
        </p:nvSpPr>
        <p:spPr>
          <a:xfrm>
            <a:off x="4128349" y="186758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16" name="Google Shape;316;p14"/>
          <p:cNvSpPr/>
          <p:nvPr/>
        </p:nvSpPr>
        <p:spPr>
          <a:xfrm>
            <a:off x="4128349" y="1867589"/>
            <a:ext cx="1059" cy="12231"/>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17" name="Google Shape;317;p14"/>
          <p:cNvSpPr/>
          <p:nvPr/>
        </p:nvSpPr>
        <p:spPr>
          <a:xfrm>
            <a:off x="4129376" y="186758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18" name="Google Shape;318;p14"/>
          <p:cNvSpPr/>
          <p:nvPr/>
        </p:nvSpPr>
        <p:spPr>
          <a:xfrm>
            <a:off x="4129376" y="186758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19" name="Google Shape;319;p14"/>
          <p:cNvSpPr/>
          <p:nvPr/>
        </p:nvSpPr>
        <p:spPr>
          <a:xfrm>
            <a:off x="4129376" y="1867589"/>
            <a:ext cx="1027" cy="12231"/>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20" name="Google Shape;320;p14"/>
          <p:cNvSpPr/>
          <p:nvPr/>
        </p:nvSpPr>
        <p:spPr>
          <a:xfrm>
            <a:off x="4130372" y="186758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21" name="Google Shape;321;p14"/>
          <p:cNvSpPr/>
          <p:nvPr/>
        </p:nvSpPr>
        <p:spPr>
          <a:xfrm>
            <a:off x="4130372" y="186758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22" name="Google Shape;322;p14"/>
          <p:cNvSpPr/>
          <p:nvPr/>
        </p:nvSpPr>
        <p:spPr>
          <a:xfrm>
            <a:off x="4130372" y="1867589"/>
            <a:ext cx="1059" cy="12231"/>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23" name="Google Shape;323;p14"/>
          <p:cNvSpPr/>
          <p:nvPr/>
        </p:nvSpPr>
        <p:spPr>
          <a:xfrm>
            <a:off x="4130372" y="1867589"/>
            <a:ext cx="1059" cy="12231"/>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24" name="Google Shape;324;p14"/>
          <p:cNvSpPr/>
          <p:nvPr/>
        </p:nvSpPr>
        <p:spPr>
          <a:xfrm>
            <a:off x="4131399" y="186758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25" name="Google Shape;325;p14"/>
          <p:cNvSpPr/>
          <p:nvPr/>
        </p:nvSpPr>
        <p:spPr>
          <a:xfrm>
            <a:off x="4131399" y="186758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26" name="Google Shape;326;p14"/>
          <p:cNvSpPr/>
          <p:nvPr/>
        </p:nvSpPr>
        <p:spPr>
          <a:xfrm>
            <a:off x="4131399" y="1867589"/>
            <a:ext cx="1059" cy="12231"/>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27" name="Google Shape;327;p14"/>
          <p:cNvSpPr/>
          <p:nvPr/>
        </p:nvSpPr>
        <p:spPr>
          <a:xfrm>
            <a:off x="4132426" y="186758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28" name="Google Shape;328;p14"/>
          <p:cNvSpPr/>
          <p:nvPr/>
        </p:nvSpPr>
        <p:spPr>
          <a:xfrm>
            <a:off x="4132426" y="186758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29" name="Google Shape;329;p14"/>
          <p:cNvSpPr/>
          <p:nvPr/>
        </p:nvSpPr>
        <p:spPr>
          <a:xfrm>
            <a:off x="4132426" y="1867589"/>
            <a:ext cx="1027" cy="12231"/>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30" name="Google Shape;330;p14"/>
          <p:cNvSpPr/>
          <p:nvPr/>
        </p:nvSpPr>
        <p:spPr>
          <a:xfrm>
            <a:off x="4133421" y="186758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31" name="Google Shape;331;p14"/>
          <p:cNvSpPr/>
          <p:nvPr/>
        </p:nvSpPr>
        <p:spPr>
          <a:xfrm>
            <a:off x="4133421" y="186758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32" name="Google Shape;332;p14"/>
          <p:cNvSpPr/>
          <p:nvPr/>
        </p:nvSpPr>
        <p:spPr>
          <a:xfrm>
            <a:off x="4133421" y="186758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33" name="Google Shape;333;p14"/>
          <p:cNvSpPr/>
          <p:nvPr/>
        </p:nvSpPr>
        <p:spPr>
          <a:xfrm>
            <a:off x="4134449" y="186758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34" name="Google Shape;334;p14"/>
          <p:cNvSpPr/>
          <p:nvPr/>
        </p:nvSpPr>
        <p:spPr>
          <a:xfrm>
            <a:off x="4134449" y="186758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35" name="Google Shape;335;p14"/>
          <p:cNvSpPr/>
          <p:nvPr/>
        </p:nvSpPr>
        <p:spPr>
          <a:xfrm>
            <a:off x="4134449" y="186758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36" name="Google Shape;336;p14"/>
          <p:cNvSpPr/>
          <p:nvPr/>
        </p:nvSpPr>
        <p:spPr>
          <a:xfrm>
            <a:off x="4134449" y="1867589"/>
            <a:ext cx="1059" cy="12231"/>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37" name="Google Shape;337;p14"/>
          <p:cNvSpPr/>
          <p:nvPr/>
        </p:nvSpPr>
        <p:spPr>
          <a:xfrm>
            <a:off x="4135476" y="186758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38" name="Google Shape;338;p14"/>
          <p:cNvSpPr/>
          <p:nvPr/>
        </p:nvSpPr>
        <p:spPr>
          <a:xfrm>
            <a:off x="4135476" y="186758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39" name="Google Shape;339;p14"/>
          <p:cNvSpPr/>
          <p:nvPr/>
        </p:nvSpPr>
        <p:spPr>
          <a:xfrm>
            <a:off x="4135476" y="186758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40" name="Google Shape;340;p14"/>
          <p:cNvSpPr/>
          <p:nvPr/>
        </p:nvSpPr>
        <p:spPr>
          <a:xfrm>
            <a:off x="4136471" y="186758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41" name="Google Shape;341;p14"/>
          <p:cNvSpPr/>
          <p:nvPr/>
        </p:nvSpPr>
        <p:spPr>
          <a:xfrm>
            <a:off x="4136471" y="186758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42" name="Google Shape;342;p14"/>
          <p:cNvSpPr/>
          <p:nvPr/>
        </p:nvSpPr>
        <p:spPr>
          <a:xfrm>
            <a:off x="4136471" y="186758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43" name="Google Shape;343;p14"/>
          <p:cNvSpPr/>
          <p:nvPr/>
        </p:nvSpPr>
        <p:spPr>
          <a:xfrm>
            <a:off x="4137498" y="186758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44" name="Google Shape;344;p14"/>
          <p:cNvSpPr/>
          <p:nvPr/>
        </p:nvSpPr>
        <p:spPr>
          <a:xfrm>
            <a:off x="4137498" y="186758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45" name="Google Shape;345;p14"/>
          <p:cNvSpPr/>
          <p:nvPr/>
        </p:nvSpPr>
        <p:spPr>
          <a:xfrm>
            <a:off x="4137498" y="186758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46" name="Google Shape;346;p14"/>
          <p:cNvSpPr/>
          <p:nvPr/>
        </p:nvSpPr>
        <p:spPr>
          <a:xfrm>
            <a:off x="4092780" y="1947909"/>
            <a:ext cx="12231" cy="12231"/>
          </a:xfrm>
          <a:custGeom>
            <a:rect b="b" l="l" r="r" t="t"/>
            <a:pathLst>
              <a:path extrusionOk="0" h="381" w="381">
                <a:moveTo>
                  <a:pt x="190" y="0"/>
                </a:moveTo>
                <a:cubicBezTo>
                  <a:pt x="95" y="0"/>
                  <a:pt x="0" y="95"/>
                  <a:pt x="0" y="190"/>
                </a:cubicBezTo>
                <a:cubicBezTo>
                  <a:pt x="0" y="285"/>
                  <a:pt x="95" y="380"/>
                  <a:pt x="190" y="380"/>
                </a:cubicBezTo>
                <a:cubicBezTo>
                  <a:pt x="285" y="380"/>
                  <a:pt x="380" y="285"/>
                  <a:pt x="380" y="190"/>
                </a:cubicBezTo>
                <a:cubicBezTo>
                  <a:pt x="380" y="95"/>
                  <a:pt x="285" y="0"/>
                  <a:pt x="190"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47" name="Google Shape;347;p14"/>
          <p:cNvSpPr/>
          <p:nvPr/>
        </p:nvSpPr>
        <p:spPr>
          <a:xfrm>
            <a:off x="4092780" y="1946882"/>
            <a:ext cx="0" cy="13258"/>
          </a:xfrm>
          <a:custGeom>
            <a:rect b="b" l="l" r="r" t="t"/>
            <a:pathLst>
              <a:path extrusionOk="0" h="413" w="0">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48" name="Google Shape;348;p14"/>
          <p:cNvSpPr/>
          <p:nvPr/>
        </p:nvSpPr>
        <p:spPr>
          <a:xfrm>
            <a:off x="4092780" y="1946882"/>
            <a:ext cx="1027" cy="13258"/>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49" name="Google Shape;349;p14"/>
          <p:cNvSpPr/>
          <p:nvPr/>
        </p:nvSpPr>
        <p:spPr>
          <a:xfrm>
            <a:off x="4092780" y="1946882"/>
            <a:ext cx="1027" cy="13258"/>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50" name="Google Shape;350;p14"/>
          <p:cNvSpPr/>
          <p:nvPr/>
        </p:nvSpPr>
        <p:spPr>
          <a:xfrm>
            <a:off x="4093775" y="1946882"/>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51" name="Google Shape;351;p14"/>
          <p:cNvSpPr/>
          <p:nvPr/>
        </p:nvSpPr>
        <p:spPr>
          <a:xfrm>
            <a:off x="4093775" y="1946882"/>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52" name="Google Shape;352;p14"/>
          <p:cNvSpPr/>
          <p:nvPr/>
        </p:nvSpPr>
        <p:spPr>
          <a:xfrm>
            <a:off x="4093775" y="1946882"/>
            <a:ext cx="1059" cy="13258"/>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53" name="Google Shape;353;p14"/>
          <p:cNvSpPr/>
          <p:nvPr/>
        </p:nvSpPr>
        <p:spPr>
          <a:xfrm>
            <a:off x="4094802" y="1946882"/>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54" name="Google Shape;354;p14"/>
          <p:cNvSpPr/>
          <p:nvPr/>
        </p:nvSpPr>
        <p:spPr>
          <a:xfrm>
            <a:off x="4094802" y="1946882"/>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55" name="Google Shape;355;p14"/>
          <p:cNvSpPr/>
          <p:nvPr/>
        </p:nvSpPr>
        <p:spPr>
          <a:xfrm>
            <a:off x="4094802" y="1946882"/>
            <a:ext cx="1059" cy="13258"/>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56" name="Google Shape;356;p14"/>
          <p:cNvSpPr/>
          <p:nvPr/>
        </p:nvSpPr>
        <p:spPr>
          <a:xfrm>
            <a:off x="4095829" y="1946882"/>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57" name="Google Shape;357;p14"/>
          <p:cNvSpPr/>
          <p:nvPr/>
        </p:nvSpPr>
        <p:spPr>
          <a:xfrm>
            <a:off x="4095829" y="1946882"/>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58" name="Google Shape;358;p14"/>
          <p:cNvSpPr/>
          <p:nvPr/>
        </p:nvSpPr>
        <p:spPr>
          <a:xfrm>
            <a:off x="4095829" y="1946882"/>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59" name="Google Shape;359;p14"/>
          <p:cNvSpPr/>
          <p:nvPr/>
        </p:nvSpPr>
        <p:spPr>
          <a:xfrm>
            <a:off x="4095829" y="1946882"/>
            <a:ext cx="1027" cy="13258"/>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60" name="Google Shape;360;p14"/>
          <p:cNvSpPr/>
          <p:nvPr/>
        </p:nvSpPr>
        <p:spPr>
          <a:xfrm>
            <a:off x="4096825" y="1946882"/>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61" name="Google Shape;361;p14"/>
          <p:cNvSpPr/>
          <p:nvPr/>
        </p:nvSpPr>
        <p:spPr>
          <a:xfrm>
            <a:off x="4096825" y="1946882"/>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62" name="Google Shape;362;p14"/>
          <p:cNvSpPr/>
          <p:nvPr/>
        </p:nvSpPr>
        <p:spPr>
          <a:xfrm>
            <a:off x="4096825" y="1946882"/>
            <a:ext cx="1059" cy="13258"/>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63" name="Google Shape;363;p14"/>
          <p:cNvSpPr/>
          <p:nvPr/>
        </p:nvSpPr>
        <p:spPr>
          <a:xfrm>
            <a:off x="4097852" y="1946882"/>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64" name="Google Shape;364;p14"/>
          <p:cNvSpPr/>
          <p:nvPr/>
        </p:nvSpPr>
        <p:spPr>
          <a:xfrm>
            <a:off x="4097852" y="1946882"/>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65" name="Google Shape;365;p14"/>
          <p:cNvSpPr/>
          <p:nvPr/>
        </p:nvSpPr>
        <p:spPr>
          <a:xfrm>
            <a:off x="4097852" y="1946882"/>
            <a:ext cx="1059" cy="13258"/>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66" name="Google Shape;366;p14"/>
          <p:cNvSpPr/>
          <p:nvPr/>
        </p:nvSpPr>
        <p:spPr>
          <a:xfrm>
            <a:off x="4097852" y="1946882"/>
            <a:ext cx="1059" cy="13258"/>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67" name="Google Shape;367;p14"/>
          <p:cNvSpPr/>
          <p:nvPr/>
        </p:nvSpPr>
        <p:spPr>
          <a:xfrm>
            <a:off x="4098879" y="1946882"/>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68" name="Google Shape;368;p14"/>
          <p:cNvSpPr/>
          <p:nvPr/>
        </p:nvSpPr>
        <p:spPr>
          <a:xfrm>
            <a:off x="4098879" y="1946882"/>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69" name="Google Shape;369;p14"/>
          <p:cNvSpPr/>
          <p:nvPr/>
        </p:nvSpPr>
        <p:spPr>
          <a:xfrm>
            <a:off x="4098879" y="1946882"/>
            <a:ext cx="1027" cy="13258"/>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70" name="Google Shape;370;p14"/>
          <p:cNvSpPr/>
          <p:nvPr/>
        </p:nvSpPr>
        <p:spPr>
          <a:xfrm>
            <a:off x="4099874" y="1946882"/>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71" name="Google Shape;371;p14"/>
          <p:cNvSpPr/>
          <p:nvPr/>
        </p:nvSpPr>
        <p:spPr>
          <a:xfrm>
            <a:off x="4099874" y="1946882"/>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72" name="Google Shape;372;p14"/>
          <p:cNvSpPr/>
          <p:nvPr/>
        </p:nvSpPr>
        <p:spPr>
          <a:xfrm>
            <a:off x="4099874" y="1946882"/>
            <a:ext cx="1059" cy="13258"/>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73" name="Google Shape;373;p14"/>
          <p:cNvSpPr/>
          <p:nvPr/>
        </p:nvSpPr>
        <p:spPr>
          <a:xfrm>
            <a:off x="4100902" y="1946882"/>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74" name="Google Shape;374;p14"/>
          <p:cNvSpPr/>
          <p:nvPr/>
        </p:nvSpPr>
        <p:spPr>
          <a:xfrm>
            <a:off x="4100902" y="1946882"/>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75" name="Google Shape;375;p14"/>
          <p:cNvSpPr/>
          <p:nvPr/>
        </p:nvSpPr>
        <p:spPr>
          <a:xfrm>
            <a:off x="4100902" y="1946882"/>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76" name="Google Shape;376;p14"/>
          <p:cNvSpPr/>
          <p:nvPr/>
        </p:nvSpPr>
        <p:spPr>
          <a:xfrm>
            <a:off x="4101929" y="1946882"/>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77" name="Google Shape;377;p14"/>
          <p:cNvSpPr/>
          <p:nvPr/>
        </p:nvSpPr>
        <p:spPr>
          <a:xfrm>
            <a:off x="4101929" y="1946882"/>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78" name="Google Shape;378;p14"/>
          <p:cNvSpPr/>
          <p:nvPr/>
        </p:nvSpPr>
        <p:spPr>
          <a:xfrm>
            <a:off x="4101929" y="1946882"/>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79" name="Google Shape;379;p14"/>
          <p:cNvSpPr/>
          <p:nvPr/>
        </p:nvSpPr>
        <p:spPr>
          <a:xfrm>
            <a:off x="4101929" y="1946882"/>
            <a:ext cx="1027" cy="13258"/>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80" name="Google Shape;380;p14"/>
          <p:cNvSpPr/>
          <p:nvPr/>
        </p:nvSpPr>
        <p:spPr>
          <a:xfrm>
            <a:off x="4102924" y="1946882"/>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81" name="Google Shape;381;p14"/>
          <p:cNvSpPr/>
          <p:nvPr/>
        </p:nvSpPr>
        <p:spPr>
          <a:xfrm>
            <a:off x="4102924" y="1946882"/>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82" name="Google Shape;382;p14"/>
          <p:cNvSpPr/>
          <p:nvPr/>
        </p:nvSpPr>
        <p:spPr>
          <a:xfrm>
            <a:off x="4102924" y="1946882"/>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83" name="Google Shape;383;p14"/>
          <p:cNvSpPr/>
          <p:nvPr/>
        </p:nvSpPr>
        <p:spPr>
          <a:xfrm>
            <a:off x="4103951" y="1946882"/>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84" name="Google Shape;384;p14"/>
          <p:cNvSpPr/>
          <p:nvPr/>
        </p:nvSpPr>
        <p:spPr>
          <a:xfrm>
            <a:off x="4103951" y="1946882"/>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85" name="Google Shape;385;p14"/>
          <p:cNvSpPr/>
          <p:nvPr/>
        </p:nvSpPr>
        <p:spPr>
          <a:xfrm>
            <a:off x="4103951" y="1946882"/>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86" name="Google Shape;386;p14"/>
          <p:cNvSpPr/>
          <p:nvPr/>
        </p:nvSpPr>
        <p:spPr>
          <a:xfrm>
            <a:off x="4104979" y="1946882"/>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87" name="Google Shape;387;p14"/>
          <p:cNvSpPr/>
          <p:nvPr/>
        </p:nvSpPr>
        <p:spPr>
          <a:xfrm>
            <a:off x="4104979" y="1946882"/>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88" name="Google Shape;388;p14"/>
          <p:cNvSpPr/>
          <p:nvPr/>
        </p:nvSpPr>
        <p:spPr>
          <a:xfrm>
            <a:off x="4013454" y="1981456"/>
            <a:ext cx="11236" cy="11204"/>
          </a:xfrm>
          <a:custGeom>
            <a:rect b="b" l="l" r="r" t="t"/>
            <a:pathLst>
              <a:path extrusionOk="0" h="349" w="350">
                <a:moveTo>
                  <a:pt x="159" y="0"/>
                </a:moveTo>
                <a:cubicBezTo>
                  <a:pt x="64" y="0"/>
                  <a:pt x="1" y="64"/>
                  <a:pt x="1" y="159"/>
                </a:cubicBezTo>
                <a:cubicBezTo>
                  <a:pt x="1" y="285"/>
                  <a:pt x="64" y="349"/>
                  <a:pt x="159" y="349"/>
                </a:cubicBezTo>
                <a:cubicBezTo>
                  <a:pt x="286" y="349"/>
                  <a:pt x="349" y="285"/>
                  <a:pt x="349" y="159"/>
                </a:cubicBezTo>
                <a:cubicBezTo>
                  <a:pt x="349" y="64"/>
                  <a:pt x="286" y="0"/>
                  <a:pt x="159"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89" name="Google Shape;389;p14"/>
          <p:cNvSpPr/>
          <p:nvPr/>
        </p:nvSpPr>
        <p:spPr>
          <a:xfrm>
            <a:off x="4013454" y="1981456"/>
            <a:ext cx="32" cy="11204"/>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90" name="Google Shape;390;p14"/>
          <p:cNvSpPr/>
          <p:nvPr/>
        </p:nvSpPr>
        <p:spPr>
          <a:xfrm>
            <a:off x="4013454" y="1981456"/>
            <a:ext cx="32" cy="11204"/>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91" name="Google Shape;391;p14"/>
          <p:cNvSpPr/>
          <p:nvPr/>
        </p:nvSpPr>
        <p:spPr>
          <a:xfrm>
            <a:off x="4013454" y="1981456"/>
            <a:ext cx="32" cy="11204"/>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92" name="Google Shape;392;p14"/>
          <p:cNvSpPr/>
          <p:nvPr/>
        </p:nvSpPr>
        <p:spPr>
          <a:xfrm>
            <a:off x="4014482" y="1981456"/>
            <a:ext cx="32" cy="11204"/>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93" name="Google Shape;393;p14"/>
          <p:cNvSpPr/>
          <p:nvPr/>
        </p:nvSpPr>
        <p:spPr>
          <a:xfrm>
            <a:off x="4014482" y="1981456"/>
            <a:ext cx="32" cy="11204"/>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94" name="Google Shape;394;p14"/>
          <p:cNvSpPr/>
          <p:nvPr/>
        </p:nvSpPr>
        <p:spPr>
          <a:xfrm>
            <a:off x="4014482" y="1981456"/>
            <a:ext cx="32" cy="11204"/>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95" name="Google Shape;395;p14"/>
          <p:cNvSpPr/>
          <p:nvPr/>
        </p:nvSpPr>
        <p:spPr>
          <a:xfrm>
            <a:off x="4014482" y="1981456"/>
            <a:ext cx="1059" cy="11204"/>
          </a:xfrm>
          <a:custGeom>
            <a:rect b="b" l="l" r="r" t="t"/>
            <a:pathLst>
              <a:path extrusionOk="0" h="349" w="33">
                <a:moveTo>
                  <a:pt x="0" y="0"/>
                </a:moveTo>
                <a:lnTo>
                  <a:pt x="0"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96" name="Google Shape;396;p14"/>
          <p:cNvSpPr/>
          <p:nvPr/>
        </p:nvSpPr>
        <p:spPr>
          <a:xfrm>
            <a:off x="4015509" y="1981456"/>
            <a:ext cx="32" cy="11204"/>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97" name="Google Shape;397;p14"/>
          <p:cNvSpPr/>
          <p:nvPr/>
        </p:nvSpPr>
        <p:spPr>
          <a:xfrm>
            <a:off x="4015509" y="1981456"/>
            <a:ext cx="32" cy="11204"/>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98" name="Google Shape;398;p14"/>
          <p:cNvSpPr/>
          <p:nvPr/>
        </p:nvSpPr>
        <p:spPr>
          <a:xfrm>
            <a:off x="4015509" y="1981456"/>
            <a:ext cx="32" cy="11204"/>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399" name="Google Shape;399;p14"/>
          <p:cNvSpPr/>
          <p:nvPr/>
        </p:nvSpPr>
        <p:spPr>
          <a:xfrm>
            <a:off x="4016504" y="1981456"/>
            <a:ext cx="32" cy="11204"/>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00" name="Google Shape;400;p14"/>
          <p:cNvSpPr/>
          <p:nvPr/>
        </p:nvSpPr>
        <p:spPr>
          <a:xfrm>
            <a:off x="4016504" y="1981456"/>
            <a:ext cx="32" cy="11204"/>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01" name="Google Shape;401;p14"/>
          <p:cNvSpPr/>
          <p:nvPr/>
        </p:nvSpPr>
        <p:spPr>
          <a:xfrm>
            <a:off x="4016504" y="1981456"/>
            <a:ext cx="32" cy="11204"/>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02" name="Google Shape;402;p14"/>
          <p:cNvSpPr/>
          <p:nvPr/>
        </p:nvSpPr>
        <p:spPr>
          <a:xfrm>
            <a:off x="4016504" y="1981456"/>
            <a:ext cx="1059" cy="11204"/>
          </a:xfrm>
          <a:custGeom>
            <a:rect b="b" l="l" r="r" t="t"/>
            <a:pathLst>
              <a:path extrusionOk="0" h="349" w="33">
                <a:moveTo>
                  <a:pt x="1" y="0"/>
                </a:moveTo>
                <a:lnTo>
                  <a:pt x="1" y="349"/>
                </a:lnTo>
                <a:lnTo>
                  <a:pt x="33" y="349"/>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03" name="Google Shape;403;p14"/>
          <p:cNvSpPr/>
          <p:nvPr/>
        </p:nvSpPr>
        <p:spPr>
          <a:xfrm>
            <a:off x="4017531" y="1981456"/>
            <a:ext cx="32" cy="11204"/>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04" name="Google Shape;404;p14"/>
          <p:cNvSpPr/>
          <p:nvPr/>
        </p:nvSpPr>
        <p:spPr>
          <a:xfrm>
            <a:off x="4017531" y="1981456"/>
            <a:ext cx="32" cy="11204"/>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05" name="Google Shape;405;p14"/>
          <p:cNvSpPr/>
          <p:nvPr/>
        </p:nvSpPr>
        <p:spPr>
          <a:xfrm>
            <a:off x="4017531" y="1981456"/>
            <a:ext cx="1059" cy="11204"/>
          </a:xfrm>
          <a:custGeom>
            <a:rect b="b" l="l" r="r" t="t"/>
            <a:pathLst>
              <a:path extrusionOk="0" h="349" w="33">
                <a:moveTo>
                  <a:pt x="1" y="0"/>
                </a:moveTo>
                <a:lnTo>
                  <a:pt x="1"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06" name="Google Shape;406;p14"/>
          <p:cNvSpPr/>
          <p:nvPr/>
        </p:nvSpPr>
        <p:spPr>
          <a:xfrm>
            <a:off x="4018559" y="1981456"/>
            <a:ext cx="32" cy="11204"/>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07" name="Google Shape;407;p14"/>
          <p:cNvSpPr/>
          <p:nvPr/>
        </p:nvSpPr>
        <p:spPr>
          <a:xfrm>
            <a:off x="4018559" y="1981456"/>
            <a:ext cx="32" cy="11204"/>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08" name="Google Shape;408;p14"/>
          <p:cNvSpPr/>
          <p:nvPr/>
        </p:nvSpPr>
        <p:spPr>
          <a:xfrm>
            <a:off x="4018559" y="1981456"/>
            <a:ext cx="1027" cy="11204"/>
          </a:xfrm>
          <a:custGeom>
            <a:rect b="b" l="l" r="r" t="t"/>
            <a:pathLst>
              <a:path extrusionOk="0" h="349" w="32">
                <a:moveTo>
                  <a:pt x="0" y="0"/>
                </a:moveTo>
                <a:lnTo>
                  <a:pt x="0"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09" name="Google Shape;409;p14"/>
          <p:cNvSpPr/>
          <p:nvPr/>
        </p:nvSpPr>
        <p:spPr>
          <a:xfrm>
            <a:off x="4019554" y="1981456"/>
            <a:ext cx="32" cy="11204"/>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10" name="Google Shape;410;p14"/>
          <p:cNvSpPr/>
          <p:nvPr/>
        </p:nvSpPr>
        <p:spPr>
          <a:xfrm>
            <a:off x="4019554" y="1981456"/>
            <a:ext cx="32" cy="11204"/>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11" name="Google Shape;411;p14"/>
          <p:cNvSpPr/>
          <p:nvPr/>
        </p:nvSpPr>
        <p:spPr>
          <a:xfrm>
            <a:off x="4019554" y="1981456"/>
            <a:ext cx="32" cy="11204"/>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12" name="Google Shape;412;p14"/>
          <p:cNvSpPr/>
          <p:nvPr/>
        </p:nvSpPr>
        <p:spPr>
          <a:xfrm>
            <a:off x="4019554" y="1981456"/>
            <a:ext cx="1059" cy="11204"/>
          </a:xfrm>
          <a:custGeom>
            <a:rect b="b" l="l" r="r" t="t"/>
            <a:pathLst>
              <a:path extrusionOk="0" h="349" w="33">
                <a:moveTo>
                  <a:pt x="1" y="0"/>
                </a:moveTo>
                <a:lnTo>
                  <a:pt x="1" y="349"/>
                </a:lnTo>
                <a:lnTo>
                  <a:pt x="33" y="349"/>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13" name="Google Shape;413;p14"/>
          <p:cNvSpPr/>
          <p:nvPr/>
        </p:nvSpPr>
        <p:spPr>
          <a:xfrm>
            <a:off x="4020581" y="1981456"/>
            <a:ext cx="32" cy="11204"/>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14" name="Google Shape;414;p14"/>
          <p:cNvSpPr/>
          <p:nvPr/>
        </p:nvSpPr>
        <p:spPr>
          <a:xfrm>
            <a:off x="4020581" y="1981456"/>
            <a:ext cx="32" cy="11204"/>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15" name="Google Shape;415;p14"/>
          <p:cNvSpPr/>
          <p:nvPr/>
        </p:nvSpPr>
        <p:spPr>
          <a:xfrm>
            <a:off x="4020581" y="1981456"/>
            <a:ext cx="32" cy="11204"/>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16" name="Google Shape;416;p14"/>
          <p:cNvSpPr/>
          <p:nvPr/>
        </p:nvSpPr>
        <p:spPr>
          <a:xfrm>
            <a:off x="4021608" y="1981456"/>
            <a:ext cx="32" cy="11204"/>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17" name="Google Shape;417;p14"/>
          <p:cNvSpPr/>
          <p:nvPr/>
        </p:nvSpPr>
        <p:spPr>
          <a:xfrm>
            <a:off x="4021608" y="1981456"/>
            <a:ext cx="32" cy="11204"/>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18" name="Google Shape;418;p14"/>
          <p:cNvSpPr/>
          <p:nvPr/>
        </p:nvSpPr>
        <p:spPr>
          <a:xfrm>
            <a:off x="4021608" y="1981456"/>
            <a:ext cx="32" cy="11204"/>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19" name="Google Shape;419;p14"/>
          <p:cNvSpPr/>
          <p:nvPr/>
        </p:nvSpPr>
        <p:spPr>
          <a:xfrm>
            <a:off x="4021608" y="1981456"/>
            <a:ext cx="1027" cy="11204"/>
          </a:xfrm>
          <a:custGeom>
            <a:rect b="b" l="l" r="r" t="t"/>
            <a:pathLst>
              <a:path extrusionOk="0" h="349" w="32">
                <a:moveTo>
                  <a:pt x="0" y="0"/>
                </a:moveTo>
                <a:lnTo>
                  <a:pt x="0"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20" name="Google Shape;420;p14"/>
          <p:cNvSpPr/>
          <p:nvPr/>
        </p:nvSpPr>
        <p:spPr>
          <a:xfrm>
            <a:off x="4022604" y="1981456"/>
            <a:ext cx="32" cy="11204"/>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21" name="Google Shape;421;p14"/>
          <p:cNvSpPr/>
          <p:nvPr/>
        </p:nvSpPr>
        <p:spPr>
          <a:xfrm>
            <a:off x="4022604" y="1981456"/>
            <a:ext cx="32" cy="11204"/>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22" name="Google Shape;422;p14"/>
          <p:cNvSpPr/>
          <p:nvPr/>
        </p:nvSpPr>
        <p:spPr>
          <a:xfrm>
            <a:off x="4022604" y="1981456"/>
            <a:ext cx="1059" cy="11204"/>
          </a:xfrm>
          <a:custGeom>
            <a:rect b="b" l="l" r="r" t="t"/>
            <a:pathLst>
              <a:path extrusionOk="0" h="349" w="33">
                <a:moveTo>
                  <a:pt x="1" y="0"/>
                </a:moveTo>
                <a:lnTo>
                  <a:pt x="1" y="349"/>
                </a:lnTo>
                <a:lnTo>
                  <a:pt x="33" y="349"/>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23" name="Google Shape;423;p14"/>
          <p:cNvSpPr/>
          <p:nvPr/>
        </p:nvSpPr>
        <p:spPr>
          <a:xfrm>
            <a:off x="4023631" y="1981456"/>
            <a:ext cx="32" cy="11204"/>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24" name="Google Shape;424;p14"/>
          <p:cNvSpPr/>
          <p:nvPr/>
        </p:nvSpPr>
        <p:spPr>
          <a:xfrm>
            <a:off x="4023631" y="1981456"/>
            <a:ext cx="32" cy="11204"/>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25" name="Google Shape;425;p14"/>
          <p:cNvSpPr/>
          <p:nvPr/>
        </p:nvSpPr>
        <p:spPr>
          <a:xfrm>
            <a:off x="4023631" y="1981456"/>
            <a:ext cx="1059" cy="11204"/>
          </a:xfrm>
          <a:custGeom>
            <a:rect b="b" l="l" r="r" t="t"/>
            <a:pathLst>
              <a:path extrusionOk="0" h="349" w="33">
                <a:moveTo>
                  <a:pt x="1" y="0"/>
                </a:moveTo>
                <a:lnTo>
                  <a:pt x="1"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26" name="Google Shape;426;p14"/>
          <p:cNvSpPr/>
          <p:nvPr/>
        </p:nvSpPr>
        <p:spPr>
          <a:xfrm>
            <a:off x="4023631" y="1981456"/>
            <a:ext cx="1059" cy="11204"/>
          </a:xfrm>
          <a:custGeom>
            <a:rect b="b" l="l" r="r" t="t"/>
            <a:pathLst>
              <a:path extrusionOk="0" h="349" w="33">
                <a:moveTo>
                  <a:pt x="1" y="0"/>
                </a:moveTo>
                <a:lnTo>
                  <a:pt x="1"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27" name="Google Shape;427;p14"/>
          <p:cNvSpPr/>
          <p:nvPr/>
        </p:nvSpPr>
        <p:spPr>
          <a:xfrm>
            <a:off x="4024658" y="1981456"/>
            <a:ext cx="32" cy="11204"/>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28" name="Google Shape;428;p14"/>
          <p:cNvSpPr/>
          <p:nvPr/>
        </p:nvSpPr>
        <p:spPr>
          <a:xfrm>
            <a:off x="3932139" y="1948423"/>
            <a:ext cx="13226" cy="11204"/>
          </a:xfrm>
          <a:custGeom>
            <a:rect b="b" l="l" r="r" t="t"/>
            <a:pathLst>
              <a:path extrusionOk="0" h="349" w="412">
                <a:moveTo>
                  <a:pt x="222" y="0"/>
                </a:moveTo>
                <a:cubicBezTo>
                  <a:pt x="174" y="0"/>
                  <a:pt x="127" y="16"/>
                  <a:pt x="95" y="48"/>
                </a:cubicBezTo>
                <a:cubicBezTo>
                  <a:pt x="0" y="111"/>
                  <a:pt x="0" y="238"/>
                  <a:pt x="95" y="301"/>
                </a:cubicBezTo>
                <a:cubicBezTo>
                  <a:pt x="127" y="333"/>
                  <a:pt x="167" y="348"/>
                  <a:pt x="210" y="348"/>
                </a:cubicBezTo>
                <a:cubicBezTo>
                  <a:pt x="254" y="348"/>
                  <a:pt x="301" y="333"/>
                  <a:pt x="349" y="301"/>
                </a:cubicBezTo>
                <a:cubicBezTo>
                  <a:pt x="412" y="238"/>
                  <a:pt x="412" y="111"/>
                  <a:pt x="349" y="48"/>
                </a:cubicBezTo>
                <a:cubicBezTo>
                  <a:pt x="317" y="16"/>
                  <a:pt x="269" y="0"/>
                  <a:pt x="222"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29" name="Google Shape;429;p14"/>
          <p:cNvSpPr/>
          <p:nvPr/>
        </p:nvSpPr>
        <p:spPr>
          <a:xfrm>
            <a:off x="3932139" y="1946882"/>
            <a:ext cx="1027" cy="13258"/>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30" name="Google Shape;430;p14"/>
          <p:cNvSpPr/>
          <p:nvPr/>
        </p:nvSpPr>
        <p:spPr>
          <a:xfrm>
            <a:off x="3933134" y="1946882"/>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31" name="Google Shape;431;p14"/>
          <p:cNvSpPr/>
          <p:nvPr/>
        </p:nvSpPr>
        <p:spPr>
          <a:xfrm>
            <a:off x="3933134" y="1946882"/>
            <a:ext cx="1059" cy="13258"/>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32" name="Google Shape;432;p14"/>
          <p:cNvSpPr/>
          <p:nvPr/>
        </p:nvSpPr>
        <p:spPr>
          <a:xfrm>
            <a:off x="3934161" y="1946882"/>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33" name="Google Shape;433;p14"/>
          <p:cNvSpPr/>
          <p:nvPr/>
        </p:nvSpPr>
        <p:spPr>
          <a:xfrm>
            <a:off x="3934161" y="1946882"/>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34" name="Google Shape;434;p14"/>
          <p:cNvSpPr/>
          <p:nvPr/>
        </p:nvSpPr>
        <p:spPr>
          <a:xfrm>
            <a:off x="3934161" y="1946882"/>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35" name="Google Shape;435;p14"/>
          <p:cNvSpPr/>
          <p:nvPr/>
        </p:nvSpPr>
        <p:spPr>
          <a:xfrm>
            <a:off x="3934161" y="1946882"/>
            <a:ext cx="1059" cy="13258"/>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36" name="Google Shape;436;p14"/>
          <p:cNvSpPr/>
          <p:nvPr/>
        </p:nvSpPr>
        <p:spPr>
          <a:xfrm>
            <a:off x="3935188" y="1946882"/>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37" name="Google Shape;437;p14"/>
          <p:cNvSpPr/>
          <p:nvPr/>
        </p:nvSpPr>
        <p:spPr>
          <a:xfrm>
            <a:off x="3935188" y="1946882"/>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38" name="Google Shape;438;p14"/>
          <p:cNvSpPr/>
          <p:nvPr/>
        </p:nvSpPr>
        <p:spPr>
          <a:xfrm>
            <a:off x="3935188" y="1946882"/>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39" name="Google Shape;439;p14"/>
          <p:cNvSpPr/>
          <p:nvPr/>
        </p:nvSpPr>
        <p:spPr>
          <a:xfrm>
            <a:off x="3936184" y="1946882"/>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40" name="Google Shape;440;p14"/>
          <p:cNvSpPr/>
          <p:nvPr/>
        </p:nvSpPr>
        <p:spPr>
          <a:xfrm>
            <a:off x="3936184" y="1946882"/>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41" name="Google Shape;441;p14"/>
          <p:cNvSpPr/>
          <p:nvPr/>
        </p:nvSpPr>
        <p:spPr>
          <a:xfrm>
            <a:off x="3936184" y="1946882"/>
            <a:ext cx="1059" cy="13258"/>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42" name="Google Shape;442;p14"/>
          <p:cNvSpPr/>
          <p:nvPr/>
        </p:nvSpPr>
        <p:spPr>
          <a:xfrm>
            <a:off x="3936184" y="1946882"/>
            <a:ext cx="1059" cy="13258"/>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43" name="Google Shape;443;p14"/>
          <p:cNvSpPr/>
          <p:nvPr/>
        </p:nvSpPr>
        <p:spPr>
          <a:xfrm>
            <a:off x="3937211" y="1946882"/>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44" name="Google Shape;444;p14"/>
          <p:cNvSpPr/>
          <p:nvPr/>
        </p:nvSpPr>
        <p:spPr>
          <a:xfrm>
            <a:off x="3937211" y="1946882"/>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45" name="Google Shape;445;p14"/>
          <p:cNvSpPr/>
          <p:nvPr/>
        </p:nvSpPr>
        <p:spPr>
          <a:xfrm>
            <a:off x="3937211" y="1946882"/>
            <a:ext cx="1059" cy="13258"/>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46" name="Google Shape;446;p14"/>
          <p:cNvSpPr/>
          <p:nvPr/>
        </p:nvSpPr>
        <p:spPr>
          <a:xfrm>
            <a:off x="3938238" y="1946882"/>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47" name="Google Shape;447;p14"/>
          <p:cNvSpPr/>
          <p:nvPr/>
        </p:nvSpPr>
        <p:spPr>
          <a:xfrm>
            <a:off x="3938238" y="1946882"/>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48" name="Google Shape;448;p14"/>
          <p:cNvSpPr/>
          <p:nvPr/>
        </p:nvSpPr>
        <p:spPr>
          <a:xfrm>
            <a:off x="3938238" y="1946882"/>
            <a:ext cx="1027" cy="13258"/>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49" name="Google Shape;449;p14"/>
          <p:cNvSpPr/>
          <p:nvPr/>
        </p:nvSpPr>
        <p:spPr>
          <a:xfrm>
            <a:off x="3939233" y="1946882"/>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50" name="Google Shape;450;p14"/>
          <p:cNvSpPr/>
          <p:nvPr/>
        </p:nvSpPr>
        <p:spPr>
          <a:xfrm>
            <a:off x="3939233" y="1946882"/>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51" name="Google Shape;451;p14"/>
          <p:cNvSpPr/>
          <p:nvPr/>
        </p:nvSpPr>
        <p:spPr>
          <a:xfrm>
            <a:off x="3939233" y="1946882"/>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52" name="Google Shape;452;p14"/>
          <p:cNvSpPr/>
          <p:nvPr/>
        </p:nvSpPr>
        <p:spPr>
          <a:xfrm>
            <a:off x="3940261" y="1946882"/>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53" name="Google Shape;453;p14"/>
          <p:cNvSpPr/>
          <p:nvPr/>
        </p:nvSpPr>
        <p:spPr>
          <a:xfrm>
            <a:off x="3940261" y="1946882"/>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54" name="Google Shape;454;p14"/>
          <p:cNvSpPr/>
          <p:nvPr/>
        </p:nvSpPr>
        <p:spPr>
          <a:xfrm>
            <a:off x="3940261" y="1946882"/>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55" name="Google Shape;455;p14"/>
          <p:cNvSpPr/>
          <p:nvPr/>
        </p:nvSpPr>
        <p:spPr>
          <a:xfrm>
            <a:off x="3940261" y="1946882"/>
            <a:ext cx="1059" cy="13258"/>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56" name="Google Shape;456;p14"/>
          <p:cNvSpPr/>
          <p:nvPr/>
        </p:nvSpPr>
        <p:spPr>
          <a:xfrm>
            <a:off x="3941288" y="1946882"/>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57" name="Google Shape;457;p14"/>
          <p:cNvSpPr/>
          <p:nvPr/>
        </p:nvSpPr>
        <p:spPr>
          <a:xfrm>
            <a:off x="3941288" y="1946882"/>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58" name="Google Shape;458;p14"/>
          <p:cNvSpPr/>
          <p:nvPr/>
        </p:nvSpPr>
        <p:spPr>
          <a:xfrm>
            <a:off x="3941288" y="1946882"/>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59" name="Google Shape;459;p14"/>
          <p:cNvSpPr/>
          <p:nvPr/>
        </p:nvSpPr>
        <p:spPr>
          <a:xfrm>
            <a:off x="3941288" y="1946882"/>
            <a:ext cx="1027" cy="13258"/>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60" name="Google Shape;460;p14"/>
          <p:cNvSpPr/>
          <p:nvPr/>
        </p:nvSpPr>
        <p:spPr>
          <a:xfrm>
            <a:off x="3942283" y="1946882"/>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61" name="Google Shape;461;p14"/>
          <p:cNvSpPr/>
          <p:nvPr/>
        </p:nvSpPr>
        <p:spPr>
          <a:xfrm>
            <a:off x="3942283" y="1946882"/>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62" name="Google Shape;462;p14"/>
          <p:cNvSpPr/>
          <p:nvPr/>
        </p:nvSpPr>
        <p:spPr>
          <a:xfrm>
            <a:off x="3942283" y="1946882"/>
            <a:ext cx="1059" cy="13258"/>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63" name="Google Shape;463;p14"/>
          <p:cNvSpPr/>
          <p:nvPr/>
        </p:nvSpPr>
        <p:spPr>
          <a:xfrm>
            <a:off x="3943310" y="1946882"/>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64" name="Google Shape;464;p14"/>
          <p:cNvSpPr/>
          <p:nvPr/>
        </p:nvSpPr>
        <p:spPr>
          <a:xfrm>
            <a:off x="3943310" y="1946882"/>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65" name="Google Shape;465;p14"/>
          <p:cNvSpPr/>
          <p:nvPr/>
        </p:nvSpPr>
        <p:spPr>
          <a:xfrm>
            <a:off x="3943310" y="1946882"/>
            <a:ext cx="1059" cy="13258"/>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66" name="Google Shape;466;p14"/>
          <p:cNvSpPr/>
          <p:nvPr/>
        </p:nvSpPr>
        <p:spPr>
          <a:xfrm>
            <a:off x="3944338" y="1946882"/>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67" name="Google Shape;467;p14"/>
          <p:cNvSpPr/>
          <p:nvPr/>
        </p:nvSpPr>
        <p:spPr>
          <a:xfrm>
            <a:off x="3944338" y="1946882"/>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68" name="Google Shape;468;p14"/>
          <p:cNvSpPr/>
          <p:nvPr/>
        </p:nvSpPr>
        <p:spPr>
          <a:xfrm>
            <a:off x="3944338" y="1946882"/>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69" name="Google Shape;469;p14"/>
          <p:cNvSpPr/>
          <p:nvPr/>
        </p:nvSpPr>
        <p:spPr>
          <a:xfrm>
            <a:off x="3945333" y="1946882"/>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70" name="Google Shape;470;p14"/>
          <p:cNvSpPr/>
          <p:nvPr/>
        </p:nvSpPr>
        <p:spPr>
          <a:xfrm>
            <a:off x="3899587" y="1868616"/>
            <a:ext cx="12231" cy="11204"/>
          </a:xfrm>
          <a:custGeom>
            <a:rect b="b" l="l" r="r" t="t"/>
            <a:pathLst>
              <a:path extrusionOk="0" h="349" w="381">
                <a:moveTo>
                  <a:pt x="191" y="0"/>
                </a:moveTo>
                <a:cubicBezTo>
                  <a:pt x="96" y="0"/>
                  <a:pt x="1" y="63"/>
                  <a:pt x="1" y="158"/>
                </a:cubicBezTo>
                <a:cubicBezTo>
                  <a:pt x="1" y="253"/>
                  <a:pt x="96" y="348"/>
                  <a:pt x="191" y="348"/>
                </a:cubicBezTo>
                <a:cubicBezTo>
                  <a:pt x="286" y="348"/>
                  <a:pt x="381" y="285"/>
                  <a:pt x="381" y="158"/>
                </a:cubicBezTo>
                <a:cubicBezTo>
                  <a:pt x="381" y="63"/>
                  <a:pt x="286" y="0"/>
                  <a:pt x="191"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71" name="Google Shape;471;p14"/>
          <p:cNvSpPr/>
          <p:nvPr/>
        </p:nvSpPr>
        <p:spPr>
          <a:xfrm>
            <a:off x="3899587" y="1867589"/>
            <a:ext cx="1059" cy="12231"/>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72" name="Google Shape;472;p14"/>
          <p:cNvSpPr/>
          <p:nvPr/>
        </p:nvSpPr>
        <p:spPr>
          <a:xfrm>
            <a:off x="3900614" y="186758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73" name="Google Shape;473;p14"/>
          <p:cNvSpPr/>
          <p:nvPr/>
        </p:nvSpPr>
        <p:spPr>
          <a:xfrm>
            <a:off x="3900614" y="186758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74" name="Google Shape;474;p14"/>
          <p:cNvSpPr/>
          <p:nvPr/>
        </p:nvSpPr>
        <p:spPr>
          <a:xfrm>
            <a:off x="3900614" y="1867589"/>
            <a:ext cx="1059" cy="12231"/>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75" name="Google Shape;475;p14"/>
          <p:cNvSpPr/>
          <p:nvPr/>
        </p:nvSpPr>
        <p:spPr>
          <a:xfrm>
            <a:off x="3901641" y="186758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76" name="Google Shape;476;p14"/>
          <p:cNvSpPr/>
          <p:nvPr/>
        </p:nvSpPr>
        <p:spPr>
          <a:xfrm>
            <a:off x="3901641" y="186758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77" name="Google Shape;477;p14"/>
          <p:cNvSpPr/>
          <p:nvPr/>
        </p:nvSpPr>
        <p:spPr>
          <a:xfrm>
            <a:off x="3901641" y="186758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78" name="Google Shape;478;p14"/>
          <p:cNvSpPr/>
          <p:nvPr/>
        </p:nvSpPr>
        <p:spPr>
          <a:xfrm>
            <a:off x="3901641" y="1867589"/>
            <a:ext cx="1027" cy="12231"/>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79" name="Google Shape;479;p14"/>
          <p:cNvSpPr/>
          <p:nvPr/>
        </p:nvSpPr>
        <p:spPr>
          <a:xfrm>
            <a:off x="3902636" y="186758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80" name="Google Shape;480;p14"/>
          <p:cNvSpPr/>
          <p:nvPr/>
        </p:nvSpPr>
        <p:spPr>
          <a:xfrm>
            <a:off x="3902636" y="186758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81" name="Google Shape;481;p14"/>
          <p:cNvSpPr/>
          <p:nvPr/>
        </p:nvSpPr>
        <p:spPr>
          <a:xfrm>
            <a:off x="3902636" y="1867589"/>
            <a:ext cx="1059" cy="12231"/>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82" name="Google Shape;482;p14"/>
          <p:cNvSpPr/>
          <p:nvPr/>
        </p:nvSpPr>
        <p:spPr>
          <a:xfrm>
            <a:off x="3903664" y="186758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83" name="Google Shape;483;p14"/>
          <p:cNvSpPr/>
          <p:nvPr/>
        </p:nvSpPr>
        <p:spPr>
          <a:xfrm>
            <a:off x="3903664" y="186758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84" name="Google Shape;484;p14"/>
          <p:cNvSpPr/>
          <p:nvPr/>
        </p:nvSpPr>
        <p:spPr>
          <a:xfrm>
            <a:off x="3903664" y="1867589"/>
            <a:ext cx="1059" cy="12231"/>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85" name="Google Shape;485;p14"/>
          <p:cNvSpPr/>
          <p:nvPr/>
        </p:nvSpPr>
        <p:spPr>
          <a:xfrm>
            <a:off x="3903664" y="1867589"/>
            <a:ext cx="1059" cy="12231"/>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86" name="Google Shape;486;p14"/>
          <p:cNvSpPr/>
          <p:nvPr/>
        </p:nvSpPr>
        <p:spPr>
          <a:xfrm>
            <a:off x="3904691" y="186758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87" name="Google Shape;487;p14"/>
          <p:cNvSpPr/>
          <p:nvPr/>
        </p:nvSpPr>
        <p:spPr>
          <a:xfrm>
            <a:off x="3904691" y="186758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88" name="Google Shape;488;p14"/>
          <p:cNvSpPr/>
          <p:nvPr/>
        </p:nvSpPr>
        <p:spPr>
          <a:xfrm>
            <a:off x="3904691" y="1867589"/>
            <a:ext cx="1027" cy="12231"/>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89" name="Google Shape;489;p14"/>
          <p:cNvSpPr/>
          <p:nvPr/>
        </p:nvSpPr>
        <p:spPr>
          <a:xfrm>
            <a:off x="3905686" y="186758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90" name="Google Shape;490;p14"/>
          <p:cNvSpPr/>
          <p:nvPr/>
        </p:nvSpPr>
        <p:spPr>
          <a:xfrm>
            <a:off x="3905686" y="186758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91" name="Google Shape;491;p14"/>
          <p:cNvSpPr/>
          <p:nvPr/>
        </p:nvSpPr>
        <p:spPr>
          <a:xfrm>
            <a:off x="3905686" y="1867589"/>
            <a:ext cx="1059" cy="12231"/>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92" name="Google Shape;492;p14"/>
          <p:cNvSpPr/>
          <p:nvPr/>
        </p:nvSpPr>
        <p:spPr>
          <a:xfrm>
            <a:off x="3906714" y="186758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93" name="Google Shape;493;p14"/>
          <p:cNvSpPr/>
          <p:nvPr/>
        </p:nvSpPr>
        <p:spPr>
          <a:xfrm>
            <a:off x="3906714" y="186758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94" name="Google Shape;494;p14"/>
          <p:cNvSpPr/>
          <p:nvPr/>
        </p:nvSpPr>
        <p:spPr>
          <a:xfrm>
            <a:off x="3906714" y="186758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95" name="Google Shape;495;p14"/>
          <p:cNvSpPr/>
          <p:nvPr/>
        </p:nvSpPr>
        <p:spPr>
          <a:xfrm>
            <a:off x="3907741" y="186758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96" name="Google Shape;496;p14"/>
          <p:cNvSpPr/>
          <p:nvPr/>
        </p:nvSpPr>
        <p:spPr>
          <a:xfrm>
            <a:off x="3907741" y="186758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97" name="Google Shape;497;p14"/>
          <p:cNvSpPr/>
          <p:nvPr/>
        </p:nvSpPr>
        <p:spPr>
          <a:xfrm>
            <a:off x="3907741" y="186758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98" name="Google Shape;498;p14"/>
          <p:cNvSpPr/>
          <p:nvPr/>
        </p:nvSpPr>
        <p:spPr>
          <a:xfrm>
            <a:off x="3907741" y="1867589"/>
            <a:ext cx="1027" cy="12231"/>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499" name="Google Shape;499;p14"/>
          <p:cNvSpPr/>
          <p:nvPr/>
        </p:nvSpPr>
        <p:spPr>
          <a:xfrm>
            <a:off x="3908736" y="186758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00" name="Google Shape;500;p14"/>
          <p:cNvSpPr/>
          <p:nvPr/>
        </p:nvSpPr>
        <p:spPr>
          <a:xfrm>
            <a:off x="3908736" y="186758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01" name="Google Shape;501;p14"/>
          <p:cNvSpPr/>
          <p:nvPr/>
        </p:nvSpPr>
        <p:spPr>
          <a:xfrm>
            <a:off x="3908736" y="186758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02" name="Google Shape;502;p14"/>
          <p:cNvSpPr/>
          <p:nvPr/>
        </p:nvSpPr>
        <p:spPr>
          <a:xfrm>
            <a:off x="3909763" y="186758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03" name="Google Shape;503;p14"/>
          <p:cNvSpPr/>
          <p:nvPr/>
        </p:nvSpPr>
        <p:spPr>
          <a:xfrm>
            <a:off x="3909763" y="186758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04" name="Google Shape;504;p14"/>
          <p:cNvSpPr/>
          <p:nvPr/>
        </p:nvSpPr>
        <p:spPr>
          <a:xfrm>
            <a:off x="3909763" y="186758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05" name="Google Shape;505;p14"/>
          <p:cNvSpPr/>
          <p:nvPr/>
        </p:nvSpPr>
        <p:spPr>
          <a:xfrm>
            <a:off x="3910791" y="186758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06" name="Google Shape;506;p14"/>
          <p:cNvSpPr/>
          <p:nvPr/>
        </p:nvSpPr>
        <p:spPr>
          <a:xfrm>
            <a:off x="3910791" y="186758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07" name="Google Shape;507;p14"/>
          <p:cNvSpPr/>
          <p:nvPr/>
        </p:nvSpPr>
        <p:spPr>
          <a:xfrm>
            <a:off x="3910791" y="1867589"/>
            <a:ext cx="32" cy="12231"/>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08" name="Google Shape;508;p14"/>
          <p:cNvSpPr/>
          <p:nvPr/>
        </p:nvSpPr>
        <p:spPr>
          <a:xfrm>
            <a:off x="3910791" y="1867589"/>
            <a:ext cx="1027" cy="12231"/>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09" name="Google Shape;509;p14"/>
          <p:cNvSpPr/>
          <p:nvPr/>
        </p:nvSpPr>
        <p:spPr>
          <a:xfrm>
            <a:off x="3911786" y="1867589"/>
            <a:ext cx="32" cy="12231"/>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10" name="Google Shape;510;p14"/>
          <p:cNvSpPr/>
          <p:nvPr/>
        </p:nvSpPr>
        <p:spPr>
          <a:xfrm>
            <a:off x="3933134" y="1788296"/>
            <a:ext cx="12231" cy="11204"/>
          </a:xfrm>
          <a:custGeom>
            <a:rect b="b" l="l" r="r" t="t"/>
            <a:pathLst>
              <a:path extrusionOk="0" h="349" w="381">
                <a:moveTo>
                  <a:pt x="191" y="0"/>
                </a:moveTo>
                <a:cubicBezTo>
                  <a:pt x="96" y="0"/>
                  <a:pt x="1" y="64"/>
                  <a:pt x="1" y="190"/>
                </a:cubicBezTo>
                <a:cubicBezTo>
                  <a:pt x="1" y="285"/>
                  <a:pt x="96" y="349"/>
                  <a:pt x="191" y="349"/>
                </a:cubicBezTo>
                <a:cubicBezTo>
                  <a:pt x="286" y="349"/>
                  <a:pt x="381" y="285"/>
                  <a:pt x="381" y="190"/>
                </a:cubicBezTo>
                <a:cubicBezTo>
                  <a:pt x="381" y="64"/>
                  <a:pt x="286" y="0"/>
                  <a:pt x="191"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11" name="Google Shape;511;p14"/>
          <p:cNvSpPr/>
          <p:nvPr/>
        </p:nvSpPr>
        <p:spPr>
          <a:xfrm>
            <a:off x="3932139" y="1787268"/>
            <a:ext cx="1027" cy="13258"/>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12" name="Google Shape;512;p14"/>
          <p:cNvSpPr/>
          <p:nvPr/>
        </p:nvSpPr>
        <p:spPr>
          <a:xfrm>
            <a:off x="3933134" y="1787268"/>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13" name="Google Shape;513;p14"/>
          <p:cNvSpPr/>
          <p:nvPr/>
        </p:nvSpPr>
        <p:spPr>
          <a:xfrm>
            <a:off x="3933134" y="1787268"/>
            <a:ext cx="1059" cy="13258"/>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14" name="Google Shape;514;p14"/>
          <p:cNvSpPr/>
          <p:nvPr/>
        </p:nvSpPr>
        <p:spPr>
          <a:xfrm>
            <a:off x="3934161" y="1787268"/>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15" name="Google Shape;515;p14"/>
          <p:cNvSpPr/>
          <p:nvPr/>
        </p:nvSpPr>
        <p:spPr>
          <a:xfrm>
            <a:off x="3934161" y="1787268"/>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16" name="Google Shape;516;p14"/>
          <p:cNvSpPr/>
          <p:nvPr/>
        </p:nvSpPr>
        <p:spPr>
          <a:xfrm>
            <a:off x="3934161" y="1787268"/>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17" name="Google Shape;517;p14"/>
          <p:cNvSpPr/>
          <p:nvPr/>
        </p:nvSpPr>
        <p:spPr>
          <a:xfrm>
            <a:off x="3934161" y="1787268"/>
            <a:ext cx="1059" cy="13258"/>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18" name="Google Shape;518;p14"/>
          <p:cNvSpPr/>
          <p:nvPr/>
        </p:nvSpPr>
        <p:spPr>
          <a:xfrm>
            <a:off x="3935188" y="1787268"/>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19" name="Google Shape;519;p14"/>
          <p:cNvSpPr/>
          <p:nvPr/>
        </p:nvSpPr>
        <p:spPr>
          <a:xfrm>
            <a:off x="3935188" y="1787268"/>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20" name="Google Shape;520;p14"/>
          <p:cNvSpPr/>
          <p:nvPr/>
        </p:nvSpPr>
        <p:spPr>
          <a:xfrm>
            <a:off x="3935188" y="1787268"/>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21" name="Google Shape;521;p14"/>
          <p:cNvSpPr/>
          <p:nvPr/>
        </p:nvSpPr>
        <p:spPr>
          <a:xfrm>
            <a:off x="3936184" y="1787268"/>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22" name="Google Shape;522;p14"/>
          <p:cNvSpPr/>
          <p:nvPr/>
        </p:nvSpPr>
        <p:spPr>
          <a:xfrm>
            <a:off x="3936184" y="1787268"/>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23" name="Google Shape;523;p14"/>
          <p:cNvSpPr/>
          <p:nvPr/>
        </p:nvSpPr>
        <p:spPr>
          <a:xfrm>
            <a:off x="3936184" y="1787268"/>
            <a:ext cx="1059" cy="13258"/>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24" name="Google Shape;524;p14"/>
          <p:cNvSpPr/>
          <p:nvPr/>
        </p:nvSpPr>
        <p:spPr>
          <a:xfrm>
            <a:off x="3936184" y="1787268"/>
            <a:ext cx="1059" cy="13258"/>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25" name="Google Shape;525;p14"/>
          <p:cNvSpPr/>
          <p:nvPr/>
        </p:nvSpPr>
        <p:spPr>
          <a:xfrm>
            <a:off x="3937211" y="1787268"/>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26" name="Google Shape;526;p14"/>
          <p:cNvSpPr/>
          <p:nvPr/>
        </p:nvSpPr>
        <p:spPr>
          <a:xfrm>
            <a:off x="3937211" y="1787268"/>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27" name="Google Shape;527;p14"/>
          <p:cNvSpPr/>
          <p:nvPr/>
        </p:nvSpPr>
        <p:spPr>
          <a:xfrm>
            <a:off x="3937211" y="1787268"/>
            <a:ext cx="1059" cy="13258"/>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28" name="Google Shape;528;p14"/>
          <p:cNvSpPr/>
          <p:nvPr/>
        </p:nvSpPr>
        <p:spPr>
          <a:xfrm>
            <a:off x="3938238" y="1787268"/>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29" name="Google Shape;529;p14"/>
          <p:cNvSpPr/>
          <p:nvPr/>
        </p:nvSpPr>
        <p:spPr>
          <a:xfrm>
            <a:off x="3938238" y="1787268"/>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30" name="Google Shape;530;p14"/>
          <p:cNvSpPr/>
          <p:nvPr/>
        </p:nvSpPr>
        <p:spPr>
          <a:xfrm>
            <a:off x="3938238" y="1787268"/>
            <a:ext cx="1027" cy="13258"/>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31" name="Google Shape;531;p14"/>
          <p:cNvSpPr/>
          <p:nvPr/>
        </p:nvSpPr>
        <p:spPr>
          <a:xfrm>
            <a:off x="3939233" y="1787268"/>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32" name="Google Shape;532;p14"/>
          <p:cNvSpPr/>
          <p:nvPr/>
        </p:nvSpPr>
        <p:spPr>
          <a:xfrm>
            <a:off x="3939233" y="1787268"/>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33" name="Google Shape;533;p14"/>
          <p:cNvSpPr/>
          <p:nvPr/>
        </p:nvSpPr>
        <p:spPr>
          <a:xfrm>
            <a:off x="3939233" y="1787268"/>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34" name="Google Shape;534;p14"/>
          <p:cNvSpPr/>
          <p:nvPr/>
        </p:nvSpPr>
        <p:spPr>
          <a:xfrm>
            <a:off x="3940261" y="1787268"/>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35" name="Google Shape;535;p14"/>
          <p:cNvSpPr/>
          <p:nvPr/>
        </p:nvSpPr>
        <p:spPr>
          <a:xfrm>
            <a:off x="3940261" y="1787268"/>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36" name="Google Shape;536;p14"/>
          <p:cNvSpPr/>
          <p:nvPr/>
        </p:nvSpPr>
        <p:spPr>
          <a:xfrm>
            <a:off x="3940261" y="1787268"/>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37" name="Google Shape;537;p14"/>
          <p:cNvSpPr/>
          <p:nvPr/>
        </p:nvSpPr>
        <p:spPr>
          <a:xfrm>
            <a:off x="3940261" y="1787268"/>
            <a:ext cx="1059" cy="13258"/>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38" name="Google Shape;538;p14"/>
          <p:cNvSpPr/>
          <p:nvPr/>
        </p:nvSpPr>
        <p:spPr>
          <a:xfrm>
            <a:off x="3941288" y="1787268"/>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39" name="Google Shape;539;p14"/>
          <p:cNvSpPr/>
          <p:nvPr/>
        </p:nvSpPr>
        <p:spPr>
          <a:xfrm>
            <a:off x="3941288" y="1787268"/>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40" name="Google Shape;540;p14"/>
          <p:cNvSpPr/>
          <p:nvPr/>
        </p:nvSpPr>
        <p:spPr>
          <a:xfrm>
            <a:off x="3941288" y="1787268"/>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41" name="Google Shape;541;p14"/>
          <p:cNvSpPr/>
          <p:nvPr/>
        </p:nvSpPr>
        <p:spPr>
          <a:xfrm>
            <a:off x="3941288" y="1787268"/>
            <a:ext cx="1027" cy="13258"/>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42" name="Google Shape;542;p14"/>
          <p:cNvSpPr/>
          <p:nvPr/>
        </p:nvSpPr>
        <p:spPr>
          <a:xfrm>
            <a:off x="3942283" y="1787268"/>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43" name="Google Shape;543;p14"/>
          <p:cNvSpPr/>
          <p:nvPr/>
        </p:nvSpPr>
        <p:spPr>
          <a:xfrm>
            <a:off x="3942283" y="1787268"/>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44" name="Google Shape;544;p14"/>
          <p:cNvSpPr/>
          <p:nvPr/>
        </p:nvSpPr>
        <p:spPr>
          <a:xfrm>
            <a:off x="3942283" y="1787268"/>
            <a:ext cx="1059" cy="13258"/>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45" name="Google Shape;545;p14"/>
          <p:cNvSpPr/>
          <p:nvPr/>
        </p:nvSpPr>
        <p:spPr>
          <a:xfrm>
            <a:off x="3943310" y="1787268"/>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46" name="Google Shape;546;p14"/>
          <p:cNvSpPr/>
          <p:nvPr/>
        </p:nvSpPr>
        <p:spPr>
          <a:xfrm>
            <a:off x="3943310" y="1787268"/>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47" name="Google Shape;547;p14"/>
          <p:cNvSpPr/>
          <p:nvPr/>
        </p:nvSpPr>
        <p:spPr>
          <a:xfrm>
            <a:off x="3943310" y="1787268"/>
            <a:ext cx="1059" cy="13258"/>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48" name="Google Shape;548;p14"/>
          <p:cNvSpPr/>
          <p:nvPr/>
        </p:nvSpPr>
        <p:spPr>
          <a:xfrm>
            <a:off x="3944338" y="1787268"/>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49" name="Google Shape;549;p14"/>
          <p:cNvSpPr/>
          <p:nvPr/>
        </p:nvSpPr>
        <p:spPr>
          <a:xfrm>
            <a:off x="3944338" y="1787268"/>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50" name="Google Shape;550;p14"/>
          <p:cNvSpPr/>
          <p:nvPr/>
        </p:nvSpPr>
        <p:spPr>
          <a:xfrm>
            <a:off x="3944338" y="1787268"/>
            <a:ext cx="32" cy="13258"/>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51" name="Google Shape;551;p14"/>
          <p:cNvSpPr/>
          <p:nvPr/>
        </p:nvSpPr>
        <p:spPr>
          <a:xfrm>
            <a:off x="3945333" y="1787268"/>
            <a:ext cx="32" cy="13258"/>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52" name="Google Shape;552;p14"/>
          <p:cNvSpPr/>
          <p:nvPr/>
        </p:nvSpPr>
        <p:spPr>
          <a:xfrm>
            <a:off x="3874194" y="1729323"/>
            <a:ext cx="288762" cy="288762"/>
          </a:xfrm>
          <a:custGeom>
            <a:rect b="b" l="l" r="r" t="t"/>
            <a:pathLst>
              <a:path extrusionOk="0" h="8995" w="8995">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53" name="Google Shape;553;p14"/>
          <p:cNvSpPr/>
          <p:nvPr/>
        </p:nvSpPr>
        <p:spPr>
          <a:xfrm>
            <a:off x="4013454" y="175474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54" name="Google Shape;554;p14"/>
          <p:cNvSpPr/>
          <p:nvPr/>
        </p:nvSpPr>
        <p:spPr>
          <a:xfrm>
            <a:off x="4013454" y="175474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55" name="Google Shape;555;p14"/>
          <p:cNvSpPr/>
          <p:nvPr/>
        </p:nvSpPr>
        <p:spPr>
          <a:xfrm>
            <a:off x="4013454" y="175474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56" name="Google Shape;556;p14"/>
          <p:cNvSpPr/>
          <p:nvPr/>
        </p:nvSpPr>
        <p:spPr>
          <a:xfrm>
            <a:off x="4014482" y="175474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57" name="Google Shape;557;p14"/>
          <p:cNvSpPr/>
          <p:nvPr/>
        </p:nvSpPr>
        <p:spPr>
          <a:xfrm>
            <a:off x="4014482" y="175474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58" name="Google Shape;558;p14"/>
          <p:cNvSpPr/>
          <p:nvPr/>
        </p:nvSpPr>
        <p:spPr>
          <a:xfrm>
            <a:off x="4014482" y="175474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59" name="Google Shape;559;p14"/>
          <p:cNvSpPr/>
          <p:nvPr/>
        </p:nvSpPr>
        <p:spPr>
          <a:xfrm>
            <a:off x="4014482" y="1754749"/>
            <a:ext cx="1059" cy="12231"/>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60" name="Google Shape;560;p14"/>
          <p:cNvSpPr/>
          <p:nvPr/>
        </p:nvSpPr>
        <p:spPr>
          <a:xfrm>
            <a:off x="4015509" y="175474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61" name="Google Shape;561;p14"/>
          <p:cNvSpPr/>
          <p:nvPr/>
        </p:nvSpPr>
        <p:spPr>
          <a:xfrm>
            <a:off x="4015509" y="175474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62" name="Google Shape;562;p14"/>
          <p:cNvSpPr/>
          <p:nvPr/>
        </p:nvSpPr>
        <p:spPr>
          <a:xfrm>
            <a:off x="4015509" y="175474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63" name="Google Shape;563;p14"/>
          <p:cNvSpPr/>
          <p:nvPr/>
        </p:nvSpPr>
        <p:spPr>
          <a:xfrm>
            <a:off x="4016504" y="175474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64" name="Google Shape;564;p14"/>
          <p:cNvSpPr/>
          <p:nvPr/>
        </p:nvSpPr>
        <p:spPr>
          <a:xfrm>
            <a:off x="4016504" y="175474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65" name="Google Shape;565;p14"/>
          <p:cNvSpPr/>
          <p:nvPr/>
        </p:nvSpPr>
        <p:spPr>
          <a:xfrm>
            <a:off x="4016504" y="175474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66" name="Google Shape;566;p14"/>
          <p:cNvSpPr/>
          <p:nvPr/>
        </p:nvSpPr>
        <p:spPr>
          <a:xfrm>
            <a:off x="4016504" y="1754749"/>
            <a:ext cx="1059" cy="12231"/>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67" name="Google Shape;567;p14"/>
          <p:cNvSpPr/>
          <p:nvPr/>
        </p:nvSpPr>
        <p:spPr>
          <a:xfrm>
            <a:off x="4017531" y="175474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68" name="Google Shape;568;p14"/>
          <p:cNvSpPr/>
          <p:nvPr/>
        </p:nvSpPr>
        <p:spPr>
          <a:xfrm>
            <a:off x="4017531" y="175474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69" name="Google Shape;569;p14"/>
          <p:cNvSpPr/>
          <p:nvPr/>
        </p:nvSpPr>
        <p:spPr>
          <a:xfrm>
            <a:off x="4017531" y="1754749"/>
            <a:ext cx="1059" cy="12231"/>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70" name="Google Shape;570;p14"/>
          <p:cNvSpPr/>
          <p:nvPr/>
        </p:nvSpPr>
        <p:spPr>
          <a:xfrm>
            <a:off x="4018559" y="175474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71" name="Google Shape;571;p14"/>
          <p:cNvSpPr/>
          <p:nvPr/>
        </p:nvSpPr>
        <p:spPr>
          <a:xfrm>
            <a:off x="4018559" y="175474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72" name="Google Shape;572;p14"/>
          <p:cNvSpPr/>
          <p:nvPr/>
        </p:nvSpPr>
        <p:spPr>
          <a:xfrm>
            <a:off x="4018559" y="1754749"/>
            <a:ext cx="1027" cy="12231"/>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73" name="Google Shape;573;p14"/>
          <p:cNvSpPr/>
          <p:nvPr/>
        </p:nvSpPr>
        <p:spPr>
          <a:xfrm>
            <a:off x="4019554" y="175474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74" name="Google Shape;574;p14"/>
          <p:cNvSpPr/>
          <p:nvPr/>
        </p:nvSpPr>
        <p:spPr>
          <a:xfrm>
            <a:off x="4019554" y="175474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75" name="Google Shape;575;p14"/>
          <p:cNvSpPr/>
          <p:nvPr/>
        </p:nvSpPr>
        <p:spPr>
          <a:xfrm>
            <a:off x="4019554" y="175474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76" name="Google Shape;576;p14"/>
          <p:cNvSpPr/>
          <p:nvPr/>
        </p:nvSpPr>
        <p:spPr>
          <a:xfrm>
            <a:off x="4019554" y="1754749"/>
            <a:ext cx="1059" cy="12231"/>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77" name="Google Shape;577;p14"/>
          <p:cNvSpPr/>
          <p:nvPr/>
        </p:nvSpPr>
        <p:spPr>
          <a:xfrm>
            <a:off x="4020581" y="175474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78" name="Google Shape;578;p14"/>
          <p:cNvSpPr/>
          <p:nvPr/>
        </p:nvSpPr>
        <p:spPr>
          <a:xfrm>
            <a:off x="4020581" y="175474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79" name="Google Shape;579;p14"/>
          <p:cNvSpPr/>
          <p:nvPr/>
        </p:nvSpPr>
        <p:spPr>
          <a:xfrm>
            <a:off x="4020581" y="175474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80" name="Google Shape;580;p14"/>
          <p:cNvSpPr/>
          <p:nvPr/>
        </p:nvSpPr>
        <p:spPr>
          <a:xfrm>
            <a:off x="4021608" y="175474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81" name="Google Shape;581;p14"/>
          <p:cNvSpPr/>
          <p:nvPr/>
        </p:nvSpPr>
        <p:spPr>
          <a:xfrm>
            <a:off x="4021608" y="175474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82" name="Google Shape;582;p14"/>
          <p:cNvSpPr/>
          <p:nvPr/>
        </p:nvSpPr>
        <p:spPr>
          <a:xfrm>
            <a:off x="4021608" y="175474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83" name="Google Shape;583;p14"/>
          <p:cNvSpPr/>
          <p:nvPr/>
        </p:nvSpPr>
        <p:spPr>
          <a:xfrm>
            <a:off x="4021608" y="1754749"/>
            <a:ext cx="1027" cy="12231"/>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84" name="Google Shape;584;p14"/>
          <p:cNvSpPr/>
          <p:nvPr/>
        </p:nvSpPr>
        <p:spPr>
          <a:xfrm>
            <a:off x="4022604" y="175474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85" name="Google Shape;585;p14"/>
          <p:cNvSpPr/>
          <p:nvPr/>
        </p:nvSpPr>
        <p:spPr>
          <a:xfrm>
            <a:off x="4022604" y="175474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86" name="Google Shape;586;p14"/>
          <p:cNvSpPr/>
          <p:nvPr/>
        </p:nvSpPr>
        <p:spPr>
          <a:xfrm>
            <a:off x="4022604" y="1754749"/>
            <a:ext cx="1059" cy="12231"/>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87" name="Google Shape;587;p14"/>
          <p:cNvSpPr/>
          <p:nvPr/>
        </p:nvSpPr>
        <p:spPr>
          <a:xfrm>
            <a:off x="4023631" y="175474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88" name="Google Shape;588;p14"/>
          <p:cNvSpPr/>
          <p:nvPr/>
        </p:nvSpPr>
        <p:spPr>
          <a:xfrm>
            <a:off x="4023631" y="175474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89" name="Google Shape;589;p14"/>
          <p:cNvSpPr/>
          <p:nvPr/>
        </p:nvSpPr>
        <p:spPr>
          <a:xfrm>
            <a:off x="4023631" y="1754749"/>
            <a:ext cx="1059" cy="12231"/>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90" name="Google Shape;590;p14"/>
          <p:cNvSpPr/>
          <p:nvPr/>
        </p:nvSpPr>
        <p:spPr>
          <a:xfrm>
            <a:off x="4023631" y="1754749"/>
            <a:ext cx="1059" cy="12231"/>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91" name="Google Shape;591;p14"/>
          <p:cNvSpPr/>
          <p:nvPr/>
        </p:nvSpPr>
        <p:spPr>
          <a:xfrm>
            <a:off x="4024658" y="175474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92" name="Google Shape;592;p14"/>
          <p:cNvSpPr/>
          <p:nvPr/>
        </p:nvSpPr>
        <p:spPr>
          <a:xfrm>
            <a:off x="4092780" y="1787268"/>
            <a:ext cx="0" cy="13258"/>
          </a:xfrm>
          <a:custGeom>
            <a:rect b="b" l="l" r="r" t="t"/>
            <a:pathLst>
              <a:path extrusionOk="0" h="413" w="0">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93" name="Google Shape;593;p14"/>
          <p:cNvSpPr/>
          <p:nvPr/>
        </p:nvSpPr>
        <p:spPr>
          <a:xfrm>
            <a:off x="4092780" y="1787268"/>
            <a:ext cx="1027" cy="13258"/>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94" name="Google Shape;594;p14"/>
          <p:cNvSpPr/>
          <p:nvPr/>
        </p:nvSpPr>
        <p:spPr>
          <a:xfrm>
            <a:off x="4092780" y="1787268"/>
            <a:ext cx="1027" cy="13258"/>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95" name="Google Shape;595;p14"/>
          <p:cNvSpPr/>
          <p:nvPr/>
        </p:nvSpPr>
        <p:spPr>
          <a:xfrm>
            <a:off x="4093775" y="1787268"/>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96" name="Google Shape;596;p14"/>
          <p:cNvSpPr/>
          <p:nvPr/>
        </p:nvSpPr>
        <p:spPr>
          <a:xfrm>
            <a:off x="4093775" y="1787268"/>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97" name="Google Shape;597;p14"/>
          <p:cNvSpPr/>
          <p:nvPr/>
        </p:nvSpPr>
        <p:spPr>
          <a:xfrm>
            <a:off x="4093775" y="1787268"/>
            <a:ext cx="1059" cy="13258"/>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98" name="Google Shape;598;p14"/>
          <p:cNvSpPr/>
          <p:nvPr/>
        </p:nvSpPr>
        <p:spPr>
          <a:xfrm>
            <a:off x="4094802" y="1787268"/>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599" name="Google Shape;599;p14"/>
          <p:cNvSpPr/>
          <p:nvPr/>
        </p:nvSpPr>
        <p:spPr>
          <a:xfrm>
            <a:off x="4094802" y="1787268"/>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00" name="Google Shape;600;p14"/>
          <p:cNvSpPr/>
          <p:nvPr/>
        </p:nvSpPr>
        <p:spPr>
          <a:xfrm>
            <a:off x="4094802" y="1787268"/>
            <a:ext cx="1059" cy="13258"/>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01" name="Google Shape;601;p14"/>
          <p:cNvSpPr/>
          <p:nvPr/>
        </p:nvSpPr>
        <p:spPr>
          <a:xfrm>
            <a:off x="4095829" y="1787268"/>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02" name="Google Shape;602;p14"/>
          <p:cNvSpPr/>
          <p:nvPr/>
        </p:nvSpPr>
        <p:spPr>
          <a:xfrm>
            <a:off x="4095829" y="1787268"/>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03" name="Google Shape;603;p14"/>
          <p:cNvSpPr/>
          <p:nvPr/>
        </p:nvSpPr>
        <p:spPr>
          <a:xfrm>
            <a:off x="4095829" y="1787268"/>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04" name="Google Shape;604;p14"/>
          <p:cNvSpPr/>
          <p:nvPr/>
        </p:nvSpPr>
        <p:spPr>
          <a:xfrm>
            <a:off x="4095829" y="1787268"/>
            <a:ext cx="1027" cy="13258"/>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05" name="Google Shape;605;p14"/>
          <p:cNvSpPr/>
          <p:nvPr/>
        </p:nvSpPr>
        <p:spPr>
          <a:xfrm>
            <a:off x="4096825" y="1787268"/>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06" name="Google Shape;606;p14"/>
          <p:cNvSpPr/>
          <p:nvPr/>
        </p:nvSpPr>
        <p:spPr>
          <a:xfrm>
            <a:off x="4096825" y="1787268"/>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07" name="Google Shape;607;p14"/>
          <p:cNvSpPr/>
          <p:nvPr/>
        </p:nvSpPr>
        <p:spPr>
          <a:xfrm>
            <a:off x="4096825" y="1787268"/>
            <a:ext cx="1059" cy="13258"/>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08" name="Google Shape;608;p14"/>
          <p:cNvSpPr/>
          <p:nvPr/>
        </p:nvSpPr>
        <p:spPr>
          <a:xfrm>
            <a:off x="4097852" y="1787268"/>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09" name="Google Shape;609;p14"/>
          <p:cNvSpPr/>
          <p:nvPr/>
        </p:nvSpPr>
        <p:spPr>
          <a:xfrm>
            <a:off x="4097852" y="1787268"/>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10" name="Google Shape;610;p14"/>
          <p:cNvSpPr/>
          <p:nvPr/>
        </p:nvSpPr>
        <p:spPr>
          <a:xfrm>
            <a:off x="4097852" y="1787268"/>
            <a:ext cx="1059" cy="13258"/>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11" name="Google Shape;611;p14"/>
          <p:cNvSpPr/>
          <p:nvPr/>
        </p:nvSpPr>
        <p:spPr>
          <a:xfrm>
            <a:off x="4097852" y="1787268"/>
            <a:ext cx="1059" cy="13258"/>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12" name="Google Shape;612;p14"/>
          <p:cNvSpPr/>
          <p:nvPr/>
        </p:nvSpPr>
        <p:spPr>
          <a:xfrm>
            <a:off x="4098879" y="1787268"/>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13" name="Google Shape;613;p14"/>
          <p:cNvSpPr/>
          <p:nvPr/>
        </p:nvSpPr>
        <p:spPr>
          <a:xfrm>
            <a:off x="4098879" y="1787268"/>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14" name="Google Shape;614;p14"/>
          <p:cNvSpPr/>
          <p:nvPr/>
        </p:nvSpPr>
        <p:spPr>
          <a:xfrm>
            <a:off x="4098879" y="1787268"/>
            <a:ext cx="1027" cy="13258"/>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15" name="Google Shape;615;p14"/>
          <p:cNvSpPr/>
          <p:nvPr/>
        </p:nvSpPr>
        <p:spPr>
          <a:xfrm>
            <a:off x="4099874" y="1787268"/>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16" name="Google Shape;616;p14"/>
          <p:cNvSpPr/>
          <p:nvPr/>
        </p:nvSpPr>
        <p:spPr>
          <a:xfrm>
            <a:off x="4099874" y="1787268"/>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17" name="Google Shape;617;p14"/>
          <p:cNvSpPr/>
          <p:nvPr/>
        </p:nvSpPr>
        <p:spPr>
          <a:xfrm>
            <a:off x="4099874" y="1787268"/>
            <a:ext cx="1059" cy="13258"/>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18" name="Google Shape;618;p14"/>
          <p:cNvSpPr/>
          <p:nvPr/>
        </p:nvSpPr>
        <p:spPr>
          <a:xfrm>
            <a:off x="4100902" y="1787268"/>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19" name="Google Shape;619;p14"/>
          <p:cNvSpPr/>
          <p:nvPr/>
        </p:nvSpPr>
        <p:spPr>
          <a:xfrm>
            <a:off x="4100902" y="1787268"/>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20" name="Google Shape;620;p14"/>
          <p:cNvSpPr/>
          <p:nvPr/>
        </p:nvSpPr>
        <p:spPr>
          <a:xfrm>
            <a:off x="4100902" y="1787268"/>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21" name="Google Shape;621;p14"/>
          <p:cNvSpPr/>
          <p:nvPr/>
        </p:nvSpPr>
        <p:spPr>
          <a:xfrm>
            <a:off x="4101929" y="1787268"/>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22" name="Google Shape;622;p14"/>
          <p:cNvSpPr/>
          <p:nvPr/>
        </p:nvSpPr>
        <p:spPr>
          <a:xfrm>
            <a:off x="4101929" y="1787268"/>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23" name="Google Shape;623;p14"/>
          <p:cNvSpPr/>
          <p:nvPr/>
        </p:nvSpPr>
        <p:spPr>
          <a:xfrm>
            <a:off x="4101929" y="1787268"/>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24" name="Google Shape;624;p14"/>
          <p:cNvSpPr/>
          <p:nvPr/>
        </p:nvSpPr>
        <p:spPr>
          <a:xfrm>
            <a:off x="4101929" y="1787268"/>
            <a:ext cx="1027" cy="13258"/>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25" name="Google Shape;625;p14"/>
          <p:cNvSpPr/>
          <p:nvPr/>
        </p:nvSpPr>
        <p:spPr>
          <a:xfrm>
            <a:off x="4102924" y="1787268"/>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26" name="Google Shape;626;p14"/>
          <p:cNvSpPr/>
          <p:nvPr/>
        </p:nvSpPr>
        <p:spPr>
          <a:xfrm>
            <a:off x="4102924" y="1787268"/>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27" name="Google Shape;627;p14"/>
          <p:cNvSpPr/>
          <p:nvPr/>
        </p:nvSpPr>
        <p:spPr>
          <a:xfrm>
            <a:off x="4102924" y="1787268"/>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28" name="Google Shape;628;p14"/>
          <p:cNvSpPr/>
          <p:nvPr/>
        </p:nvSpPr>
        <p:spPr>
          <a:xfrm>
            <a:off x="4103951" y="1787268"/>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29" name="Google Shape;629;p14"/>
          <p:cNvSpPr/>
          <p:nvPr/>
        </p:nvSpPr>
        <p:spPr>
          <a:xfrm>
            <a:off x="4103951" y="1787268"/>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30" name="Google Shape;630;p14"/>
          <p:cNvSpPr/>
          <p:nvPr/>
        </p:nvSpPr>
        <p:spPr>
          <a:xfrm>
            <a:off x="4103951" y="1787268"/>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31" name="Google Shape;631;p14"/>
          <p:cNvSpPr/>
          <p:nvPr/>
        </p:nvSpPr>
        <p:spPr>
          <a:xfrm>
            <a:off x="4104979" y="1787268"/>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32" name="Google Shape;632;p14"/>
          <p:cNvSpPr/>
          <p:nvPr/>
        </p:nvSpPr>
        <p:spPr>
          <a:xfrm>
            <a:off x="4104979" y="1787268"/>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33" name="Google Shape;633;p14"/>
          <p:cNvSpPr/>
          <p:nvPr/>
        </p:nvSpPr>
        <p:spPr>
          <a:xfrm>
            <a:off x="4126327" y="186758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34" name="Google Shape;634;p14"/>
          <p:cNvSpPr/>
          <p:nvPr/>
        </p:nvSpPr>
        <p:spPr>
          <a:xfrm>
            <a:off x="4126327" y="186758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35" name="Google Shape;635;p14"/>
          <p:cNvSpPr/>
          <p:nvPr/>
        </p:nvSpPr>
        <p:spPr>
          <a:xfrm>
            <a:off x="4126327" y="1867589"/>
            <a:ext cx="1027" cy="12231"/>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36" name="Google Shape;636;p14"/>
          <p:cNvSpPr/>
          <p:nvPr/>
        </p:nvSpPr>
        <p:spPr>
          <a:xfrm>
            <a:off x="4127322" y="186758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37" name="Google Shape;637;p14"/>
          <p:cNvSpPr/>
          <p:nvPr/>
        </p:nvSpPr>
        <p:spPr>
          <a:xfrm>
            <a:off x="4127322" y="186758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38" name="Google Shape;638;p14"/>
          <p:cNvSpPr/>
          <p:nvPr/>
        </p:nvSpPr>
        <p:spPr>
          <a:xfrm>
            <a:off x="4127322" y="1867589"/>
            <a:ext cx="1059" cy="12231"/>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39" name="Google Shape;639;p14"/>
          <p:cNvSpPr/>
          <p:nvPr/>
        </p:nvSpPr>
        <p:spPr>
          <a:xfrm>
            <a:off x="4128349" y="186758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40" name="Google Shape;640;p14"/>
          <p:cNvSpPr/>
          <p:nvPr/>
        </p:nvSpPr>
        <p:spPr>
          <a:xfrm>
            <a:off x="4128349" y="186758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41" name="Google Shape;641;p14"/>
          <p:cNvSpPr/>
          <p:nvPr/>
        </p:nvSpPr>
        <p:spPr>
          <a:xfrm>
            <a:off x="4128349" y="186758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42" name="Google Shape;642;p14"/>
          <p:cNvSpPr/>
          <p:nvPr/>
        </p:nvSpPr>
        <p:spPr>
          <a:xfrm>
            <a:off x="4128349" y="1867589"/>
            <a:ext cx="1059" cy="12231"/>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43" name="Google Shape;643;p14"/>
          <p:cNvSpPr/>
          <p:nvPr/>
        </p:nvSpPr>
        <p:spPr>
          <a:xfrm>
            <a:off x="4129376" y="186758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44" name="Google Shape;644;p14"/>
          <p:cNvSpPr/>
          <p:nvPr/>
        </p:nvSpPr>
        <p:spPr>
          <a:xfrm>
            <a:off x="4129376" y="186758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45" name="Google Shape;645;p14"/>
          <p:cNvSpPr/>
          <p:nvPr/>
        </p:nvSpPr>
        <p:spPr>
          <a:xfrm>
            <a:off x="4129376" y="1867589"/>
            <a:ext cx="1027" cy="12231"/>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46" name="Google Shape;646;p14"/>
          <p:cNvSpPr/>
          <p:nvPr/>
        </p:nvSpPr>
        <p:spPr>
          <a:xfrm>
            <a:off x="4130372" y="186758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47" name="Google Shape;647;p14"/>
          <p:cNvSpPr/>
          <p:nvPr/>
        </p:nvSpPr>
        <p:spPr>
          <a:xfrm>
            <a:off x="4130372" y="186758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48" name="Google Shape;648;p14"/>
          <p:cNvSpPr/>
          <p:nvPr/>
        </p:nvSpPr>
        <p:spPr>
          <a:xfrm>
            <a:off x="4130372" y="1867589"/>
            <a:ext cx="1059" cy="12231"/>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49" name="Google Shape;649;p14"/>
          <p:cNvSpPr/>
          <p:nvPr/>
        </p:nvSpPr>
        <p:spPr>
          <a:xfrm>
            <a:off x="4130372" y="1867589"/>
            <a:ext cx="1059" cy="12231"/>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50" name="Google Shape;650;p14"/>
          <p:cNvSpPr/>
          <p:nvPr/>
        </p:nvSpPr>
        <p:spPr>
          <a:xfrm>
            <a:off x="4131399" y="186758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51" name="Google Shape;651;p14"/>
          <p:cNvSpPr/>
          <p:nvPr/>
        </p:nvSpPr>
        <p:spPr>
          <a:xfrm>
            <a:off x="4131399" y="186758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52" name="Google Shape;652;p14"/>
          <p:cNvSpPr/>
          <p:nvPr/>
        </p:nvSpPr>
        <p:spPr>
          <a:xfrm>
            <a:off x="4131399" y="1867589"/>
            <a:ext cx="1059" cy="12231"/>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53" name="Google Shape;653;p14"/>
          <p:cNvSpPr/>
          <p:nvPr/>
        </p:nvSpPr>
        <p:spPr>
          <a:xfrm>
            <a:off x="4132426" y="186758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54" name="Google Shape;654;p14"/>
          <p:cNvSpPr/>
          <p:nvPr/>
        </p:nvSpPr>
        <p:spPr>
          <a:xfrm>
            <a:off x="4132426" y="186758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55" name="Google Shape;655;p14"/>
          <p:cNvSpPr/>
          <p:nvPr/>
        </p:nvSpPr>
        <p:spPr>
          <a:xfrm>
            <a:off x="4132426" y="1867589"/>
            <a:ext cx="1027" cy="12231"/>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56" name="Google Shape;656;p14"/>
          <p:cNvSpPr/>
          <p:nvPr/>
        </p:nvSpPr>
        <p:spPr>
          <a:xfrm>
            <a:off x="4133421" y="186758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57" name="Google Shape;657;p14"/>
          <p:cNvSpPr/>
          <p:nvPr/>
        </p:nvSpPr>
        <p:spPr>
          <a:xfrm>
            <a:off x="4133421" y="186758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58" name="Google Shape;658;p14"/>
          <p:cNvSpPr/>
          <p:nvPr/>
        </p:nvSpPr>
        <p:spPr>
          <a:xfrm>
            <a:off x="4133421" y="186758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59" name="Google Shape;659;p14"/>
          <p:cNvSpPr/>
          <p:nvPr/>
        </p:nvSpPr>
        <p:spPr>
          <a:xfrm>
            <a:off x="4134449" y="186758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60" name="Google Shape;660;p14"/>
          <p:cNvSpPr/>
          <p:nvPr/>
        </p:nvSpPr>
        <p:spPr>
          <a:xfrm>
            <a:off x="4134449" y="186758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61" name="Google Shape;661;p14"/>
          <p:cNvSpPr/>
          <p:nvPr/>
        </p:nvSpPr>
        <p:spPr>
          <a:xfrm>
            <a:off x="4134449" y="186758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62" name="Google Shape;662;p14"/>
          <p:cNvSpPr/>
          <p:nvPr/>
        </p:nvSpPr>
        <p:spPr>
          <a:xfrm>
            <a:off x="4134449" y="1867589"/>
            <a:ext cx="1059" cy="12231"/>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63" name="Google Shape;663;p14"/>
          <p:cNvSpPr/>
          <p:nvPr/>
        </p:nvSpPr>
        <p:spPr>
          <a:xfrm>
            <a:off x="4135476" y="186758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64" name="Google Shape;664;p14"/>
          <p:cNvSpPr/>
          <p:nvPr/>
        </p:nvSpPr>
        <p:spPr>
          <a:xfrm>
            <a:off x="4135476" y="186758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65" name="Google Shape;665;p14"/>
          <p:cNvSpPr/>
          <p:nvPr/>
        </p:nvSpPr>
        <p:spPr>
          <a:xfrm>
            <a:off x="4135476" y="186758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66" name="Google Shape;666;p14"/>
          <p:cNvSpPr/>
          <p:nvPr/>
        </p:nvSpPr>
        <p:spPr>
          <a:xfrm>
            <a:off x="4136471" y="186758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67" name="Google Shape;667;p14"/>
          <p:cNvSpPr/>
          <p:nvPr/>
        </p:nvSpPr>
        <p:spPr>
          <a:xfrm>
            <a:off x="4136471" y="186758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68" name="Google Shape;668;p14"/>
          <p:cNvSpPr/>
          <p:nvPr/>
        </p:nvSpPr>
        <p:spPr>
          <a:xfrm>
            <a:off x="4136471" y="186758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69" name="Google Shape;669;p14"/>
          <p:cNvSpPr/>
          <p:nvPr/>
        </p:nvSpPr>
        <p:spPr>
          <a:xfrm>
            <a:off x="4137498" y="186758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70" name="Google Shape;670;p14"/>
          <p:cNvSpPr/>
          <p:nvPr/>
        </p:nvSpPr>
        <p:spPr>
          <a:xfrm>
            <a:off x="4137498" y="186758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71" name="Google Shape;671;p14"/>
          <p:cNvSpPr/>
          <p:nvPr/>
        </p:nvSpPr>
        <p:spPr>
          <a:xfrm>
            <a:off x="4137498" y="186758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72" name="Google Shape;672;p14"/>
          <p:cNvSpPr/>
          <p:nvPr/>
        </p:nvSpPr>
        <p:spPr>
          <a:xfrm>
            <a:off x="4092780" y="1946882"/>
            <a:ext cx="0" cy="13258"/>
          </a:xfrm>
          <a:custGeom>
            <a:rect b="b" l="l" r="r" t="t"/>
            <a:pathLst>
              <a:path extrusionOk="0" h="413" w="0">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73" name="Google Shape;673;p14"/>
          <p:cNvSpPr/>
          <p:nvPr/>
        </p:nvSpPr>
        <p:spPr>
          <a:xfrm>
            <a:off x="4092780" y="1946882"/>
            <a:ext cx="1027" cy="13258"/>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74" name="Google Shape;674;p14"/>
          <p:cNvSpPr/>
          <p:nvPr/>
        </p:nvSpPr>
        <p:spPr>
          <a:xfrm>
            <a:off x="4092780" y="1946882"/>
            <a:ext cx="1027" cy="13258"/>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75" name="Google Shape;675;p14"/>
          <p:cNvSpPr/>
          <p:nvPr/>
        </p:nvSpPr>
        <p:spPr>
          <a:xfrm>
            <a:off x="4093775" y="1946882"/>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76" name="Google Shape;676;p14"/>
          <p:cNvSpPr/>
          <p:nvPr/>
        </p:nvSpPr>
        <p:spPr>
          <a:xfrm>
            <a:off x="4093775" y="1946882"/>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77" name="Google Shape;677;p14"/>
          <p:cNvSpPr/>
          <p:nvPr/>
        </p:nvSpPr>
        <p:spPr>
          <a:xfrm>
            <a:off x="4093775" y="1946882"/>
            <a:ext cx="1059" cy="13258"/>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78" name="Google Shape;678;p14"/>
          <p:cNvSpPr/>
          <p:nvPr/>
        </p:nvSpPr>
        <p:spPr>
          <a:xfrm>
            <a:off x="4094802" y="1946882"/>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79" name="Google Shape;679;p14"/>
          <p:cNvSpPr/>
          <p:nvPr/>
        </p:nvSpPr>
        <p:spPr>
          <a:xfrm>
            <a:off x="4094802" y="1946882"/>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80" name="Google Shape;680;p14"/>
          <p:cNvSpPr/>
          <p:nvPr/>
        </p:nvSpPr>
        <p:spPr>
          <a:xfrm>
            <a:off x="4094802" y="1946882"/>
            <a:ext cx="1059" cy="13258"/>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81" name="Google Shape;681;p14"/>
          <p:cNvSpPr/>
          <p:nvPr/>
        </p:nvSpPr>
        <p:spPr>
          <a:xfrm>
            <a:off x="4095829" y="1946882"/>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82" name="Google Shape;682;p14"/>
          <p:cNvSpPr/>
          <p:nvPr/>
        </p:nvSpPr>
        <p:spPr>
          <a:xfrm>
            <a:off x="4095829" y="1946882"/>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83" name="Google Shape;683;p14"/>
          <p:cNvSpPr/>
          <p:nvPr/>
        </p:nvSpPr>
        <p:spPr>
          <a:xfrm>
            <a:off x="4095829" y="1946882"/>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84" name="Google Shape;684;p14"/>
          <p:cNvSpPr/>
          <p:nvPr/>
        </p:nvSpPr>
        <p:spPr>
          <a:xfrm>
            <a:off x="4095829" y="1946882"/>
            <a:ext cx="1027" cy="13258"/>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85" name="Google Shape;685;p14"/>
          <p:cNvSpPr/>
          <p:nvPr/>
        </p:nvSpPr>
        <p:spPr>
          <a:xfrm>
            <a:off x="4096825" y="1946882"/>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86" name="Google Shape;686;p14"/>
          <p:cNvSpPr/>
          <p:nvPr/>
        </p:nvSpPr>
        <p:spPr>
          <a:xfrm>
            <a:off x="4096825" y="1946882"/>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87" name="Google Shape;687;p14"/>
          <p:cNvSpPr/>
          <p:nvPr/>
        </p:nvSpPr>
        <p:spPr>
          <a:xfrm>
            <a:off x="4096825" y="1946882"/>
            <a:ext cx="1059" cy="13258"/>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88" name="Google Shape;688;p14"/>
          <p:cNvSpPr/>
          <p:nvPr/>
        </p:nvSpPr>
        <p:spPr>
          <a:xfrm>
            <a:off x="4097852" y="1946882"/>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89" name="Google Shape;689;p14"/>
          <p:cNvSpPr/>
          <p:nvPr/>
        </p:nvSpPr>
        <p:spPr>
          <a:xfrm>
            <a:off x="4097852" y="1946882"/>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90" name="Google Shape;690;p14"/>
          <p:cNvSpPr/>
          <p:nvPr/>
        </p:nvSpPr>
        <p:spPr>
          <a:xfrm>
            <a:off x="4097852" y="1946882"/>
            <a:ext cx="1059" cy="13258"/>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91" name="Google Shape;691;p14"/>
          <p:cNvSpPr/>
          <p:nvPr/>
        </p:nvSpPr>
        <p:spPr>
          <a:xfrm>
            <a:off x="4097852" y="1946882"/>
            <a:ext cx="1059" cy="13258"/>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92" name="Google Shape;692;p14"/>
          <p:cNvSpPr/>
          <p:nvPr/>
        </p:nvSpPr>
        <p:spPr>
          <a:xfrm>
            <a:off x="4098879" y="1946882"/>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93" name="Google Shape;693;p14"/>
          <p:cNvSpPr/>
          <p:nvPr/>
        </p:nvSpPr>
        <p:spPr>
          <a:xfrm>
            <a:off x="4098879" y="1946882"/>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94" name="Google Shape;694;p14"/>
          <p:cNvSpPr/>
          <p:nvPr/>
        </p:nvSpPr>
        <p:spPr>
          <a:xfrm>
            <a:off x="4098879" y="1946882"/>
            <a:ext cx="1027" cy="13258"/>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95" name="Google Shape;695;p14"/>
          <p:cNvSpPr/>
          <p:nvPr/>
        </p:nvSpPr>
        <p:spPr>
          <a:xfrm>
            <a:off x="4099874" y="1946882"/>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96" name="Google Shape;696;p14"/>
          <p:cNvSpPr/>
          <p:nvPr/>
        </p:nvSpPr>
        <p:spPr>
          <a:xfrm>
            <a:off x="4099874" y="1946882"/>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97" name="Google Shape;697;p14"/>
          <p:cNvSpPr/>
          <p:nvPr/>
        </p:nvSpPr>
        <p:spPr>
          <a:xfrm>
            <a:off x="4099874" y="1946882"/>
            <a:ext cx="1059" cy="13258"/>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98" name="Google Shape;698;p14"/>
          <p:cNvSpPr/>
          <p:nvPr/>
        </p:nvSpPr>
        <p:spPr>
          <a:xfrm>
            <a:off x="4100902" y="1946882"/>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99" name="Google Shape;699;p14"/>
          <p:cNvSpPr/>
          <p:nvPr/>
        </p:nvSpPr>
        <p:spPr>
          <a:xfrm>
            <a:off x="4100902" y="1946882"/>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00" name="Google Shape;700;p14"/>
          <p:cNvSpPr/>
          <p:nvPr/>
        </p:nvSpPr>
        <p:spPr>
          <a:xfrm>
            <a:off x="4100902" y="1946882"/>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01" name="Google Shape;701;p14"/>
          <p:cNvSpPr/>
          <p:nvPr/>
        </p:nvSpPr>
        <p:spPr>
          <a:xfrm>
            <a:off x="4101929" y="1946882"/>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02" name="Google Shape;702;p14"/>
          <p:cNvSpPr/>
          <p:nvPr/>
        </p:nvSpPr>
        <p:spPr>
          <a:xfrm>
            <a:off x="4101929" y="1946882"/>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03" name="Google Shape;703;p14"/>
          <p:cNvSpPr/>
          <p:nvPr/>
        </p:nvSpPr>
        <p:spPr>
          <a:xfrm>
            <a:off x="4101929" y="1946882"/>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04" name="Google Shape;704;p14"/>
          <p:cNvSpPr/>
          <p:nvPr/>
        </p:nvSpPr>
        <p:spPr>
          <a:xfrm>
            <a:off x="4101929" y="1946882"/>
            <a:ext cx="1027" cy="13258"/>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05" name="Google Shape;705;p14"/>
          <p:cNvSpPr/>
          <p:nvPr/>
        </p:nvSpPr>
        <p:spPr>
          <a:xfrm>
            <a:off x="4102924" y="1946882"/>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06" name="Google Shape;706;p14"/>
          <p:cNvSpPr/>
          <p:nvPr/>
        </p:nvSpPr>
        <p:spPr>
          <a:xfrm>
            <a:off x="4102924" y="1946882"/>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07" name="Google Shape;707;p14"/>
          <p:cNvSpPr/>
          <p:nvPr/>
        </p:nvSpPr>
        <p:spPr>
          <a:xfrm>
            <a:off x="4102924" y="1946882"/>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08" name="Google Shape;708;p14"/>
          <p:cNvSpPr/>
          <p:nvPr/>
        </p:nvSpPr>
        <p:spPr>
          <a:xfrm>
            <a:off x="4103951" y="1946882"/>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09" name="Google Shape;709;p14"/>
          <p:cNvSpPr/>
          <p:nvPr/>
        </p:nvSpPr>
        <p:spPr>
          <a:xfrm>
            <a:off x="4103951" y="1946882"/>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10" name="Google Shape;710;p14"/>
          <p:cNvSpPr/>
          <p:nvPr/>
        </p:nvSpPr>
        <p:spPr>
          <a:xfrm>
            <a:off x="4103951" y="1946882"/>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11" name="Google Shape;711;p14"/>
          <p:cNvSpPr/>
          <p:nvPr/>
        </p:nvSpPr>
        <p:spPr>
          <a:xfrm>
            <a:off x="4104979" y="1946882"/>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12" name="Google Shape;712;p14"/>
          <p:cNvSpPr/>
          <p:nvPr/>
        </p:nvSpPr>
        <p:spPr>
          <a:xfrm>
            <a:off x="4104979" y="1946882"/>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13" name="Google Shape;713;p14"/>
          <p:cNvSpPr/>
          <p:nvPr/>
        </p:nvSpPr>
        <p:spPr>
          <a:xfrm>
            <a:off x="4013454" y="1981456"/>
            <a:ext cx="32" cy="11204"/>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14" name="Google Shape;714;p14"/>
          <p:cNvSpPr/>
          <p:nvPr/>
        </p:nvSpPr>
        <p:spPr>
          <a:xfrm>
            <a:off x="4013454" y="1981456"/>
            <a:ext cx="32" cy="11204"/>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15" name="Google Shape;715;p14"/>
          <p:cNvSpPr/>
          <p:nvPr/>
        </p:nvSpPr>
        <p:spPr>
          <a:xfrm>
            <a:off x="4013454" y="1981456"/>
            <a:ext cx="32" cy="11204"/>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16" name="Google Shape;716;p14"/>
          <p:cNvSpPr/>
          <p:nvPr/>
        </p:nvSpPr>
        <p:spPr>
          <a:xfrm>
            <a:off x="4014482" y="1981456"/>
            <a:ext cx="32" cy="11204"/>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17" name="Google Shape;717;p14"/>
          <p:cNvSpPr/>
          <p:nvPr/>
        </p:nvSpPr>
        <p:spPr>
          <a:xfrm>
            <a:off x="4014482" y="1981456"/>
            <a:ext cx="32" cy="11204"/>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18" name="Google Shape;718;p14"/>
          <p:cNvSpPr/>
          <p:nvPr/>
        </p:nvSpPr>
        <p:spPr>
          <a:xfrm>
            <a:off x="4014482" y="1981456"/>
            <a:ext cx="32" cy="11204"/>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19" name="Google Shape;719;p14"/>
          <p:cNvSpPr/>
          <p:nvPr/>
        </p:nvSpPr>
        <p:spPr>
          <a:xfrm>
            <a:off x="4014482" y="1981456"/>
            <a:ext cx="1059" cy="11204"/>
          </a:xfrm>
          <a:custGeom>
            <a:rect b="b" l="l" r="r" t="t"/>
            <a:pathLst>
              <a:path extrusionOk="0" h="349" w="33">
                <a:moveTo>
                  <a:pt x="0" y="0"/>
                </a:moveTo>
                <a:lnTo>
                  <a:pt x="0"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20" name="Google Shape;720;p14"/>
          <p:cNvSpPr/>
          <p:nvPr/>
        </p:nvSpPr>
        <p:spPr>
          <a:xfrm>
            <a:off x="4015509" y="1981456"/>
            <a:ext cx="32" cy="11204"/>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21" name="Google Shape;721;p14"/>
          <p:cNvSpPr/>
          <p:nvPr/>
        </p:nvSpPr>
        <p:spPr>
          <a:xfrm>
            <a:off x="4015509" y="1981456"/>
            <a:ext cx="32" cy="11204"/>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22" name="Google Shape;722;p14"/>
          <p:cNvSpPr/>
          <p:nvPr/>
        </p:nvSpPr>
        <p:spPr>
          <a:xfrm>
            <a:off x="4015509" y="1981456"/>
            <a:ext cx="32" cy="11204"/>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23" name="Google Shape;723;p14"/>
          <p:cNvSpPr/>
          <p:nvPr/>
        </p:nvSpPr>
        <p:spPr>
          <a:xfrm>
            <a:off x="4016504" y="1981456"/>
            <a:ext cx="32" cy="11204"/>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24" name="Google Shape;724;p14"/>
          <p:cNvSpPr/>
          <p:nvPr/>
        </p:nvSpPr>
        <p:spPr>
          <a:xfrm>
            <a:off x="4016504" y="1981456"/>
            <a:ext cx="32" cy="11204"/>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25" name="Google Shape;725;p14"/>
          <p:cNvSpPr/>
          <p:nvPr/>
        </p:nvSpPr>
        <p:spPr>
          <a:xfrm>
            <a:off x="4016504" y="1981456"/>
            <a:ext cx="32" cy="11204"/>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26" name="Google Shape;726;p14"/>
          <p:cNvSpPr/>
          <p:nvPr/>
        </p:nvSpPr>
        <p:spPr>
          <a:xfrm>
            <a:off x="4016504" y="1981456"/>
            <a:ext cx="1059" cy="11204"/>
          </a:xfrm>
          <a:custGeom>
            <a:rect b="b" l="l" r="r" t="t"/>
            <a:pathLst>
              <a:path extrusionOk="0" h="349" w="33">
                <a:moveTo>
                  <a:pt x="1" y="0"/>
                </a:moveTo>
                <a:lnTo>
                  <a:pt x="1" y="349"/>
                </a:lnTo>
                <a:lnTo>
                  <a:pt x="33" y="349"/>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27" name="Google Shape;727;p14"/>
          <p:cNvSpPr/>
          <p:nvPr/>
        </p:nvSpPr>
        <p:spPr>
          <a:xfrm>
            <a:off x="4017531" y="1981456"/>
            <a:ext cx="32" cy="11204"/>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28" name="Google Shape;728;p14"/>
          <p:cNvSpPr/>
          <p:nvPr/>
        </p:nvSpPr>
        <p:spPr>
          <a:xfrm>
            <a:off x="4017531" y="1981456"/>
            <a:ext cx="32" cy="11204"/>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29" name="Google Shape;729;p14"/>
          <p:cNvSpPr/>
          <p:nvPr/>
        </p:nvSpPr>
        <p:spPr>
          <a:xfrm>
            <a:off x="4017531" y="1981456"/>
            <a:ext cx="1059" cy="11204"/>
          </a:xfrm>
          <a:custGeom>
            <a:rect b="b" l="l" r="r" t="t"/>
            <a:pathLst>
              <a:path extrusionOk="0" h="349" w="33">
                <a:moveTo>
                  <a:pt x="1" y="0"/>
                </a:moveTo>
                <a:lnTo>
                  <a:pt x="1"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30" name="Google Shape;730;p14"/>
          <p:cNvSpPr/>
          <p:nvPr/>
        </p:nvSpPr>
        <p:spPr>
          <a:xfrm>
            <a:off x="4018559" y="1981456"/>
            <a:ext cx="32" cy="11204"/>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31" name="Google Shape;731;p14"/>
          <p:cNvSpPr/>
          <p:nvPr/>
        </p:nvSpPr>
        <p:spPr>
          <a:xfrm>
            <a:off x="4018559" y="1981456"/>
            <a:ext cx="32" cy="11204"/>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32" name="Google Shape;732;p14"/>
          <p:cNvSpPr/>
          <p:nvPr/>
        </p:nvSpPr>
        <p:spPr>
          <a:xfrm>
            <a:off x="4018559" y="1981456"/>
            <a:ext cx="1027" cy="11204"/>
          </a:xfrm>
          <a:custGeom>
            <a:rect b="b" l="l" r="r" t="t"/>
            <a:pathLst>
              <a:path extrusionOk="0" h="349" w="32">
                <a:moveTo>
                  <a:pt x="0" y="0"/>
                </a:moveTo>
                <a:lnTo>
                  <a:pt x="0"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33" name="Google Shape;733;p14"/>
          <p:cNvSpPr/>
          <p:nvPr/>
        </p:nvSpPr>
        <p:spPr>
          <a:xfrm>
            <a:off x="4019554" y="1981456"/>
            <a:ext cx="32" cy="11204"/>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34" name="Google Shape;734;p14"/>
          <p:cNvSpPr/>
          <p:nvPr/>
        </p:nvSpPr>
        <p:spPr>
          <a:xfrm>
            <a:off x="4019554" y="1981456"/>
            <a:ext cx="32" cy="11204"/>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35" name="Google Shape;735;p14"/>
          <p:cNvSpPr/>
          <p:nvPr/>
        </p:nvSpPr>
        <p:spPr>
          <a:xfrm>
            <a:off x="4019554" y="1981456"/>
            <a:ext cx="32" cy="11204"/>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36" name="Google Shape;736;p14"/>
          <p:cNvSpPr/>
          <p:nvPr/>
        </p:nvSpPr>
        <p:spPr>
          <a:xfrm>
            <a:off x="4019554" y="1981456"/>
            <a:ext cx="1059" cy="11204"/>
          </a:xfrm>
          <a:custGeom>
            <a:rect b="b" l="l" r="r" t="t"/>
            <a:pathLst>
              <a:path extrusionOk="0" h="349" w="33">
                <a:moveTo>
                  <a:pt x="1" y="0"/>
                </a:moveTo>
                <a:lnTo>
                  <a:pt x="1" y="349"/>
                </a:lnTo>
                <a:lnTo>
                  <a:pt x="33" y="349"/>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37" name="Google Shape;737;p14"/>
          <p:cNvSpPr/>
          <p:nvPr/>
        </p:nvSpPr>
        <p:spPr>
          <a:xfrm>
            <a:off x="4020581" y="1981456"/>
            <a:ext cx="32" cy="11204"/>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38" name="Google Shape;738;p14"/>
          <p:cNvSpPr/>
          <p:nvPr/>
        </p:nvSpPr>
        <p:spPr>
          <a:xfrm>
            <a:off x="4020581" y="1981456"/>
            <a:ext cx="32" cy="11204"/>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39" name="Google Shape;739;p14"/>
          <p:cNvSpPr/>
          <p:nvPr/>
        </p:nvSpPr>
        <p:spPr>
          <a:xfrm>
            <a:off x="4020581" y="1981456"/>
            <a:ext cx="32" cy="11204"/>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40" name="Google Shape;740;p14"/>
          <p:cNvSpPr/>
          <p:nvPr/>
        </p:nvSpPr>
        <p:spPr>
          <a:xfrm>
            <a:off x="4021608" y="1981456"/>
            <a:ext cx="32" cy="11204"/>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41" name="Google Shape;741;p14"/>
          <p:cNvSpPr/>
          <p:nvPr/>
        </p:nvSpPr>
        <p:spPr>
          <a:xfrm>
            <a:off x="4021608" y="1981456"/>
            <a:ext cx="32" cy="11204"/>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42" name="Google Shape;742;p14"/>
          <p:cNvSpPr/>
          <p:nvPr/>
        </p:nvSpPr>
        <p:spPr>
          <a:xfrm>
            <a:off x="4021608" y="1981456"/>
            <a:ext cx="32" cy="11204"/>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43" name="Google Shape;743;p14"/>
          <p:cNvSpPr/>
          <p:nvPr/>
        </p:nvSpPr>
        <p:spPr>
          <a:xfrm>
            <a:off x="4021608" y="1981456"/>
            <a:ext cx="1027" cy="11204"/>
          </a:xfrm>
          <a:custGeom>
            <a:rect b="b" l="l" r="r" t="t"/>
            <a:pathLst>
              <a:path extrusionOk="0" h="349" w="32">
                <a:moveTo>
                  <a:pt x="0" y="0"/>
                </a:moveTo>
                <a:lnTo>
                  <a:pt x="0"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44" name="Google Shape;744;p14"/>
          <p:cNvSpPr/>
          <p:nvPr/>
        </p:nvSpPr>
        <p:spPr>
          <a:xfrm>
            <a:off x="4022604" y="1981456"/>
            <a:ext cx="32" cy="11204"/>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45" name="Google Shape;745;p14"/>
          <p:cNvSpPr/>
          <p:nvPr/>
        </p:nvSpPr>
        <p:spPr>
          <a:xfrm>
            <a:off x="4022604" y="1981456"/>
            <a:ext cx="32" cy="11204"/>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46" name="Google Shape;746;p14"/>
          <p:cNvSpPr/>
          <p:nvPr/>
        </p:nvSpPr>
        <p:spPr>
          <a:xfrm>
            <a:off x="4022604" y="1981456"/>
            <a:ext cx="1059" cy="11204"/>
          </a:xfrm>
          <a:custGeom>
            <a:rect b="b" l="l" r="r" t="t"/>
            <a:pathLst>
              <a:path extrusionOk="0" h="349" w="33">
                <a:moveTo>
                  <a:pt x="1" y="0"/>
                </a:moveTo>
                <a:lnTo>
                  <a:pt x="1" y="349"/>
                </a:lnTo>
                <a:lnTo>
                  <a:pt x="33" y="349"/>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47" name="Google Shape;747;p14"/>
          <p:cNvSpPr/>
          <p:nvPr/>
        </p:nvSpPr>
        <p:spPr>
          <a:xfrm>
            <a:off x="4023631" y="1981456"/>
            <a:ext cx="32" cy="11204"/>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48" name="Google Shape;748;p14"/>
          <p:cNvSpPr/>
          <p:nvPr/>
        </p:nvSpPr>
        <p:spPr>
          <a:xfrm>
            <a:off x="4023631" y="1981456"/>
            <a:ext cx="32" cy="11204"/>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49" name="Google Shape;749;p14"/>
          <p:cNvSpPr/>
          <p:nvPr/>
        </p:nvSpPr>
        <p:spPr>
          <a:xfrm>
            <a:off x="4023631" y="1981456"/>
            <a:ext cx="1059" cy="11204"/>
          </a:xfrm>
          <a:custGeom>
            <a:rect b="b" l="l" r="r" t="t"/>
            <a:pathLst>
              <a:path extrusionOk="0" h="349" w="33">
                <a:moveTo>
                  <a:pt x="1" y="0"/>
                </a:moveTo>
                <a:lnTo>
                  <a:pt x="1"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50" name="Google Shape;750;p14"/>
          <p:cNvSpPr/>
          <p:nvPr/>
        </p:nvSpPr>
        <p:spPr>
          <a:xfrm>
            <a:off x="4023631" y="1981456"/>
            <a:ext cx="1059" cy="11204"/>
          </a:xfrm>
          <a:custGeom>
            <a:rect b="b" l="l" r="r" t="t"/>
            <a:pathLst>
              <a:path extrusionOk="0" h="349" w="33">
                <a:moveTo>
                  <a:pt x="1" y="0"/>
                </a:moveTo>
                <a:lnTo>
                  <a:pt x="1"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51" name="Google Shape;751;p14"/>
          <p:cNvSpPr/>
          <p:nvPr/>
        </p:nvSpPr>
        <p:spPr>
          <a:xfrm>
            <a:off x="4024658" y="1981456"/>
            <a:ext cx="32" cy="11204"/>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52" name="Google Shape;752;p14"/>
          <p:cNvSpPr/>
          <p:nvPr/>
        </p:nvSpPr>
        <p:spPr>
          <a:xfrm>
            <a:off x="3932139" y="1946882"/>
            <a:ext cx="1027" cy="13258"/>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53" name="Google Shape;753;p14"/>
          <p:cNvSpPr/>
          <p:nvPr/>
        </p:nvSpPr>
        <p:spPr>
          <a:xfrm>
            <a:off x="3933134" y="1946882"/>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54" name="Google Shape;754;p14"/>
          <p:cNvSpPr/>
          <p:nvPr/>
        </p:nvSpPr>
        <p:spPr>
          <a:xfrm>
            <a:off x="3933134" y="1946882"/>
            <a:ext cx="1059" cy="13258"/>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55" name="Google Shape;755;p14"/>
          <p:cNvSpPr/>
          <p:nvPr/>
        </p:nvSpPr>
        <p:spPr>
          <a:xfrm>
            <a:off x="3934161" y="1946882"/>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56" name="Google Shape;756;p14"/>
          <p:cNvSpPr/>
          <p:nvPr/>
        </p:nvSpPr>
        <p:spPr>
          <a:xfrm>
            <a:off x="3934161" y="1946882"/>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57" name="Google Shape;757;p14"/>
          <p:cNvSpPr/>
          <p:nvPr/>
        </p:nvSpPr>
        <p:spPr>
          <a:xfrm>
            <a:off x="3934161" y="1946882"/>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58" name="Google Shape;758;p14"/>
          <p:cNvSpPr/>
          <p:nvPr/>
        </p:nvSpPr>
        <p:spPr>
          <a:xfrm>
            <a:off x="3934161" y="1946882"/>
            <a:ext cx="1059" cy="13258"/>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59" name="Google Shape;759;p14"/>
          <p:cNvSpPr/>
          <p:nvPr/>
        </p:nvSpPr>
        <p:spPr>
          <a:xfrm>
            <a:off x="3935188" y="1946882"/>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60" name="Google Shape;760;p14"/>
          <p:cNvSpPr/>
          <p:nvPr/>
        </p:nvSpPr>
        <p:spPr>
          <a:xfrm>
            <a:off x="3935188" y="1946882"/>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61" name="Google Shape;761;p14"/>
          <p:cNvSpPr/>
          <p:nvPr/>
        </p:nvSpPr>
        <p:spPr>
          <a:xfrm>
            <a:off x="3935188" y="1946882"/>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62" name="Google Shape;762;p14"/>
          <p:cNvSpPr/>
          <p:nvPr/>
        </p:nvSpPr>
        <p:spPr>
          <a:xfrm>
            <a:off x="3936184" y="1946882"/>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63" name="Google Shape;763;p14"/>
          <p:cNvSpPr/>
          <p:nvPr/>
        </p:nvSpPr>
        <p:spPr>
          <a:xfrm>
            <a:off x="3936184" y="1946882"/>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64" name="Google Shape;764;p14"/>
          <p:cNvSpPr/>
          <p:nvPr/>
        </p:nvSpPr>
        <p:spPr>
          <a:xfrm>
            <a:off x="3936184" y="1946882"/>
            <a:ext cx="1059" cy="13258"/>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65" name="Google Shape;765;p14"/>
          <p:cNvSpPr/>
          <p:nvPr/>
        </p:nvSpPr>
        <p:spPr>
          <a:xfrm>
            <a:off x="3936184" y="1946882"/>
            <a:ext cx="1059" cy="13258"/>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66" name="Google Shape;766;p14"/>
          <p:cNvSpPr/>
          <p:nvPr/>
        </p:nvSpPr>
        <p:spPr>
          <a:xfrm>
            <a:off x="3937211" y="1946882"/>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67" name="Google Shape;767;p14"/>
          <p:cNvSpPr/>
          <p:nvPr/>
        </p:nvSpPr>
        <p:spPr>
          <a:xfrm>
            <a:off x="3937211" y="1946882"/>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68" name="Google Shape;768;p14"/>
          <p:cNvSpPr/>
          <p:nvPr/>
        </p:nvSpPr>
        <p:spPr>
          <a:xfrm>
            <a:off x="3937211" y="1946882"/>
            <a:ext cx="1059" cy="13258"/>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69" name="Google Shape;769;p14"/>
          <p:cNvSpPr/>
          <p:nvPr/>
        </p:nvSpPr>
        <p:spPr>
          <a:xfrm>
            <a:off x="3938238" y="1946882"/>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70" name="Google Shape;770;p14"/>
          <p:cNvSpPr/>
          <p:nvPr/>
        </p:nvSpPr>
        <p:spPr>
          <a:xfrm>
            <a:off x="3938238" y="1946882"/>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71" name="Google Shape;771;p14"/>
          <p:cNvSpPr/>
          <p:nvPr/>
        </p:nvSpPr>
        <p:spPr>
          <a:xfrm>
            <a:off x="3938238" y="1946882"/>
            <a:ext cx="1027" cy="13258"/>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72" name="Google Shape;772;p14"/>
          <p:cNvSpPr/>
          <p:nvPr/>
        </p:nvSpPr>
        <p:spPr>
          <a:xfrm>
            <a:off x="3939233" y="1946882"/>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73" name="Google Shape;773;p14"/>
          <p:cNvSpPr/>
          <p:nvPr/>
        </p:nvSpPr>
        <p:spPr>
          <a:xfrm>
            <a:off x="3939233" y="1946882"/>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74" name="Google Shape;774;p14"/>
          <p:cNvSpPr/>
          <p:nvPr/>
        </p:nvSpPr>
        <p:spPr>
          <a:xfrm>
            <a:off x="3939233" y="1946882"/>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75" name="Google Shape;775;p14"/>
          <p:cNvSpPr/>
          <p:nvPr/>
        </p:nvSpPr>
        <p:spPr>
          <a:xfrm>
            <a:off x="3940261" y="1946882"/>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76" name="Google Shape;776;p14"/>
          <p:cNvSpPr/>
          <p:nvPr/>
        </p:nvSpPr>
        <p:spPr>
          <a:xfrm>
            <a:off x="3940261" y="1946882"/>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77" name="Google Shape;777;p14"/>
          <p:cNvSpPr/>
          <p:nvPr/>
        </p:nvSpPr>
        <p:spPr>
          <a:xfrm>
            <a:off x="3940261" y="1946882"/>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78" name="Google Shape;778;p14"/>
          <p:cNvSpPr/>
          <p:nvPr/>
        </p:nvSpPr>
        <p:spPr>
          <a:xfrm>
            <a:off x="3940261" y="1946882"/>
            <a:ext cx="1059" cy="13258"/>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79" name="Google Shape;779;p14"/>
          <p:cNvSpPr/>
          <p:nvPr/>
        </p:nvSpPr>
        <p:spPr>
          <a:xfrm>
            <a:off x="3941288" y="1946882"/>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80" name="Google Shape;780;p14"/>
          <p:cNvSpPr/>
          <p:nvPr/>
        </p:nvSpPr>
        <p:spPr>
          <a:xfrm>
            <a:off x="3941288" y="1946882"/>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81" name="Google Shape;781;p14"/>
          <p:cNvSpPr/>
          <p:nvPr/>
        </p:nvSpPr>
        <p:spPr>
          <a:xfrm>
            <a:off x="3941288" y="1946882"/>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82" name="Google Shape;782;p14"/>
          <p:cNvSpPr/>
          <p:nvPr/>
        </p:nvSpPr>
        <p:spPr>
          <a:xfrm>
            <a:off x="3941288" y="1946882"/>
            <a:ext cx="1027" cy="13258"/>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83" name="Google Shape;783;p14"/>
          <p:cNvSpPr/>
          <p:nvPr/>
        </p:nvSpPr>
        <p:spPr>
          <a:xfrm>
            <a:off x="3942283" y="1946882"/>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84" name="Google Shape;784;p14"/>
          <p:cNvSpPr/>
          <p:nvPr/>
        </p:nvSpPr>
        <p:spPr>
          <a:xfrm>
            <a:off x="3942283" y="1946882"/>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85" name="Google Shape;785;p14"/>
          <p:cNvSpPr/>
          <p:nvPr/>
        </p:nvSpPr>
        <p:spPr>
          <a:xfrm>
            <a:off x="3942283" y="1946882"/>
            <a:ext cx="1059" cy="13258"/>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86" name="Google Shape;786;p14"/>
          <p:cNvSpPr/>
          <p:nvPr/>
        </p:nvSpPr>
        <p:spPr>
          <a:xfrm>
            <a:off x="3943310" y="1946882"/>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87" name="Google Shape;787;p14"/>
          <p:cNvSpPr/>
          <p:nvPr/>
        </p:nvSpPr>
        <p:spPr>
          <a:xfrm>
            <a:off x="3943310" y="1946882"/>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88" name="Google Shape;788;p14"/>
          <p:cNvSpPr/>
          <p:nvPr/>
        </p:nvSpPr>
        <p:spPr>
          <a:xfrm>
            <a:off x="3943310" y="1946882"/>
            <a:ext cx="1059" cy="13258"/>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89" name="Google Shape;789;p14"/>
          <p:cNvSpPr/>
          <p:nvPr/>
        </p:nvSpPr>
        <p:spPr>
          <a:xfrm>
            <a:off x="3944338" y="1946882"/>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90" name="Google Shape;790;p14"/>
          <p:cNvSpPr/>
          <p:nvPr/>
        </p:nvSpPr>
        <p:spPr>
          <a:xfrm>
            <a:off x="3944338" y="1946882"/>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91" name="Google Shape;791;p14"/>
          <p:cNvSpPr/>
          <p:nvPr/>
        </p:nvSpPr>
        <p:spPr>
          <a:xfrm>
            <a:off x="3944338" y="1946882"/>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92" name="Google Shape;792;p14"/>
          <p:cNvSpPr/>
          <p:nvPr/>
        </p:nvSpPr>
        <p:spPr>
          <a:xfrm>
            <a:off x="3945333" y="1946882"/>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93" name="Google Shape;793;p14"/>
          <p:cNvSpPr/>
          <p:nvPr/>
        </p:nvSpPr>
        <p:spPr>
          <a:xfrm>
            <a:off x="3899587" y="1867589"/>
            <a:ext cx="1059" cy="12231"/>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94" name="Google Shape;794;p14"/>
          <p:cNvSpPr/>
          <p:nvPr/>
        </p:nvSpPr>
        <p:spPr>
          <a:xfrm>
            <a:off x="3900614" y="186758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95" name="Google Shape;795;p14"/>
          <p:cNvSpPr/>
          <p:nvPr/>
        </p:nvSpPr>
        <p:spPr>
          <a:xfrm>
            <a:off x="3900614" y="186758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96" name="Google Shape;796;p14"/>
          <p:cNvSpPr/>
          <p:nvPr/>
        </p:nvSpPr>
        <p:spPr>
          <a:xfrm>
            <a:off x="3900614" y="1867589"/>
            <a:ext cx="1059" cy="12231"/>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97" name="Google Shape;797;p14"/>
          <p:cNvSpPr/>
          <p:nvPr/>
        </p:nvSpPr>
        <p:spPr>
          <a:xfrm>
            <a:off x="3901641" y="186758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98" name="Google Shape;798;p14"/>
          <p:cNvSpPr/>
          <p:nvPr/>
        </p:nvSpPr>
        <p:spPr>
          <a:xfrm>
            <a:off x="3901641" y="186758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799" name="Google Shape;799;p14"/>
          <p:cNvSpPr/>
          <p:nvPr/>
        </p:nvSpPr>
        <p:spPr>
          <a:xfrm>
            <a:off x="3901641" y="186758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00" name="Google Shape;800;p14"/>
          <p:cNvSpPr/>
          <p:nvPr/>
        </p:nvSpPr>
        <p:spPr>
          <a:xfrm>
            <a:off x="3901641" y="1867589"/>
            <a:ext cx="1027" cy="12231"/>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01" name="Google Shape;801;p14"/>
          <p:cNvSpPr/>
          <p:nvPr/>
        </p:nvSpPr>
        <p:spPr>
          <a:xfrm>
            <a:off x="3902636" y="186758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02" name="Google Shape;802;p14"/>
          <p:cNvSpPr/>
          <p:nvPr/>
        </p:nvSpPr>
        <p:spPr>
          <a:xfrm>
            <a:off x="3902636" y="186758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03" name="Google Shape;803;p14"/>
          <p:cNvSpPr/>
          <p:nvPr/>
        </p:nvSpPr>
        <p:spPr>
          <a:xfrm>
            <a:off x="3902636" y="1867589"/>
            <a:ext cx="1059" cy="12231"/>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04" name="Google Shape;804;p14"/>
          <p:cNvSpPr/>
          <p:nvPr/>
        </p:nvSpPr>
        <p:spPr>
          <a:xfrm>
            <a:off x="3903664" y="186758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05" name="Google Shape;805;p14"/>
          <p:cNvSpPr/>
          <p:nvPr/>
        </p:nvSpPr>
        <p:spPr>
          <a:xfrm>
            <a:off x="3903664" y="186758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06" name="Google Shape;806;p14"/>
          <p:cNvSpPr/>
          <p:nvPr/>
        </p:nvSpPr>
        <p:spPr>
          <a:xfrm>
            <a:off x="3903664" y="1867589"/>
            <a:ext cx="1059" cy="12231"/>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07" name="Google Shape;807;p14"/>
          <p:cNvSpPr/>
          <p:nvPr/>
        </p:nvSpPr>
        <p:spPr>
          <a:xfrm>
            <a:off x="3903664" y="1867589"/>
            <a:ext cx="1059" cy="12231"/>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08" name="Google Shape;808;p14"/>
          <p:cNvSpPr/>
          <p:nvPr/>
        </p:nvSpPr>
        <p:spPr>
          <a:xfrm>
            <a:off x="3904691" y="186758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09" name="Google Shape;809;p14"/>
          <p:cNvSpPr/>
          <p:nvPr/>
        </p:nvSpPr>
        <p:spPr>
          <a:xfrm>
            <a:off x="3904691" y="186758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10" name="Google Shape;810;p14"/>
          <p:cNvSpPr/>
          <p:nvPr/>
        </p:nvSpPr>
        <p:spPr>
          <a:xfrm>
            <a:off x="3904691" y="1867589"/>
            <a:ext cx="1027" cy="12231"/>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11" name="Google Shape;811;p14"/>
          <p:cNvSpPr/>
          <p:nvPr/>
        </p:nvSpPr>
        <p:spPr>
          <a:xfrm>
            <a:off x="3905686" y="186758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12" name="Google Shape;812;p14"/>
          <p:cNvSpPr/>
          <p:nvPr/>
        </p:nvSpPr>
        <p:spPr>
          <a:xfrm>
            <a:off x="3905686" y="186758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13" name="Google Shape;813;p14"/>
          <p:cNvSpPr/>
          <p:nvPr/>
        </p:nvSpPr>
        <p:spPr>
          <a:xfrm>
            <a:off x="3905686" y="1867589"/>
            <a:ext cx="1059" cy="12231"/>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14" name="Google Shape;814;p14"/>
          <p:cNvSpPr/>
          <p:nvPr/>
        </p:nvSpPr>
        <p:spPr>
          <a:xfrm>
            <a:off x="3906714" y="186758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15" name="Google Shape;815;p14"/>
          <p:cNvSpPr/>
          <p:nvPr/>
        </p:nvSpPr>
        <p:spPr>
          <a:xfrm>
            <a:off x="3906714" y="186758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16" name="Google Shape;816;p14"/>
          <p:cNvSpPr/>
          <p:nvPr/>
        </p:nvSpPr>
        <p:spPr>
          <a:xfrm>
            <a:off x="3906714" y="186758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17" name="Google Shape;817;p14"/>
          <p:cNvSpPr/>
          <p:nvPr/>
        </p:nvSpPr>
        <p:spPr>
          <a:xfrm>
            <a:off x="3907741" y="186758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18" name="Google Shape;818;p14"/>
          <p:cNvSpPr/>
          <p:nvPr/>
        </p:nvSpPr>
        <p:spPr>
          <a:xfrm>
            <a:off x="3907741" y="186758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19" name="Google Shape;819;p14"/>
          <p:cNvSpPr/>
          <p:nvPr/>
        </p:nvSpPr>
        <p:spPr>
          <a:xfrm>
            <a:off x="3907741" y="186758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20" name="Google Shape;820;p14"/>
          <p:cNvSpPr/>
          <p:nvPr/>
        </p:nvSpPr>
        <p:spPr>
          <a:xfrm>
            <a:off x="3907741" y="1867589"/>
            <a:ext cx="1027" cy="12231"/>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21" name="Google Shape;821;p14"/>
          <p:cNvSpPr/>
          <p:nvPr/>
        </p:nvSpPr>
        <p:spPr>
          <a:xfrm>
            <a:off x="3908736" y="186758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22" name="Google Shape;822;p14"/>
          <p:cNvSpPr/>
          <p:nvPr/>
        </p:nvSpPr>
        <p:spPr>
          <a:xfrm>
            <a:off x="3908736" y="186758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23" name="Google Shape;823;p14"/>
          <p:cNvSpPr/>
          <p:nvPr/>
        </p:nvSpPr>
        <p:spPr>
          <a:xfrm>
            <a:off x="3908736" y="186758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24" name="Google Shape;824;p14"/>
          <p:cNvSpPr/>
          <p:nvPr/>
        </p:nvSpPr>
        <p:spPr>
          <a:xfrm>
            <a:off x="3909763" y="186758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25" name="Google Shape;825;p14"/>
          <p:cNvSpPr/>
          <p:nvPr/>
        </p:nvSpPr>
        <p:spPr>
          <a:xfrm>
            <a:off x="3909763" y="186758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26" name="Google Shape;826;p14"/>
          <p:cNvSpPr/>
          <p:nvPr/>
        </p:nvSpPr>
        <p:spPr>
          <a:xfrm>
            <a:off x="3909763" y="186758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27" name="Google Shape;827;p14"/>
          <p:cNvSpPr/>
          <p:nvPr/>
        </p:nvSpPr>
        <p:spPr>
          <a:xfrm>
            <a:off x="3910791" y="186758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28" name="Google Shape;828;p14"/>
          <p:cNvSpPr/>
          <p:nvPr/>
        </p:nvSpPr>
        <p:spPr>
          <a:xfrm>
            <a:off x="3910791" y="186758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29" name="Google Shape;829;p14"/>
          <p:cNvSpPr/>
          <p:nvPr/>
        </p:nvSpPr>
        <p:spPr>
          <a:xfrm>
            <a:off x="3910791" y="1867589"/>
            <a:ext cx="32" cy="12231"/>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30" name="Google Shape;830;p14"/>
          <p:cNvSpPr/>
          <p:nvPr/>
        </p:nvSpPr>
        <p:spPr>
          <a:xfrm>
            <a:off x="3910791" y="1867589"/>
            <a:ext cx="1027" cy="12231"/>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31" name="Google Shape;831;p14"/>
          <p:cNvSpPr/>
          <p:nvPr/>
        </p:nvSpPr>
        <p:spPr>
          <a:xfrm>
            <a:off x="3911786" y="1867589"/>
            <a:ext cx="32" cy="12231"/>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32" name="Google Shape;832;p14"/>
          <p:cNvSpPr/>
          <p:nvPr/>
        </p:nvSpPr>
        <p:spPr>
          <a:xfrm>
            <a:off x="3932139" y="1787268"/>
            <a:ext cx="1027" cy="13258"/>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33" name="Google Shape;833;p14"/>
          <p:cNvSpPr/>
          <p:nvPr/>
        </p:nvSpPr>
        <p:spPr>
          <a:xfrm>
            <a:off x="3933134" y="1787268"/>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34" name="Google Shape;834;p14"/>
          <p:cNvSpPr/>
          <p:nvPr/>
        </p:nvSpPr>
        <p:spPr>
          <a:xfrm>
            <a:off x="3933134" y="1787268"/>
            <a:ext cx="1059" cy="13258"/>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35" name="Google Shape;835;p14"/>
          <p:cNvSpPr/>
          <p:nvPr/>
        </p:nvSpPr>
        <p:spPr>
          <a:xfrm>
            <a:off x="3934161" y="1787268"/>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36" name="Google Shape;836;p14"/>
          <p:cNvSpPr/>
          <p:nvPr/>
        </p:nvSpPr>
        <p:spPr>
          <a:xfrm>
            <a:off x="3934161" y="1787268"/>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37" name="Google Shape;837;p14"/>
          <p:cNvSpPr/>
          <p:nvPr/>
        </p:nvSpPr>
        <p:spPr>
          <a:xfrm>
            <a:off x="3934161" y="1787268"/>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38" name="Google Shape;838;p14"/>
          <p:cNvSpPr/>
          <p:nvPr/>
        </p:nvSpPr>
        <p:spPr>
          <a:xfrm>
            <a:off x="3934161" y="1787268"/>
            <a:ext cx="1059" cy="13258"/>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39" name="Google Shape;839;p14"/>
          <p:cNvSpPr/>
          <p:nvPr/>
        </p:nvSpPr>
        <p:spPr>
          <a:xfrm>
            <a:off x="3935188" y="1787268"/>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40" name="Google Shape;840;p14"/>
          <p:cNvSpPr/>
          <p:nvPr/>
        </p:nvSpPr>
        <p:spPr>
          <a:xfrm>
            <a:off x="3935188" y="1787268"/>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41" name="Google Shape;841;p14"/>
          <p:cNvSpPr/>
          <p:nvPr/>
        </p:nvSpPr>
        <p:spPr>
          <a:xfrm>
            <a:off x="3935188" y="1787268"/>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42" name="Google Shape;842;p14"/>
          <p:cNvSpPr/>
          <p:nvPr/>
        </p:nvSpPr>
        <p:spPr>
          <a:xfrm>
            <a:off x="3936184" y="1787268"/>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43" name="Google Shape;843;p14"/>
          <p:cNvSpPr/>
          <p:nvPr/>
        </p:nvSpPr>
        <p:spPr>
          <a:xfrm>
            <a:off x="3936184" y="1787268"/>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44" name="Google Shape;844;p14"/>
          <p:cNvSpPr/>
          <p:nvPr/>
        </p:nvSpPr>
        <p:spPr>
          <a:xfrm>
            <a:off x="3936184" y="1787268"/>
            <a:ext cx="1059" cy="13258"/>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45" name="Google Shape;845;p14"/>
          <p:cNvSpPr/>
          <p:nvPr/>
        </p:nvSpPr>
        <p:spPr>
          <a:xfrm>
            <a:off x="3936184" y="1787268"/>
            <a:ext cx="1059" cy="13258"/>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46" name="Google Shape;846;p14"/>
          <p:cNvSpPr/>
          <p:nvPr/>
        </p:nvSpPr>
        <p:spPr>
          <a:xfrm>
            <a:off x="3937211" y="1787268"/>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47" name="Google Shape;847;p14"/>
          <p:cNvSpPr/>
          <p:nvPr/>
        </p:nvSpPr>
        <p:spPr>
          <a:xfrm>
            <a:off x="3937211" y="1787268"/>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48" name="Google Shape;848;p14"/>
          <p:cNvSpPr/>
          <p:nvPr/>
        </p:nvSpPr>
        <p:spPr>
          <a:xfrm>
            <a:off x="3937211" y="1787268"/>
            <a:ext cx="1059" cy="13258"/>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49" name="Google Shape;849;p14"/>
          <p:cNvSpPr/>
          <p:nvPr/>
        </p:nvSpPr>
        <p:spPr>
          <a:xfrm>
            <a:off x="3938238" y="1787268"/>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50" name="Google Shape;850;p14"/>
          <p:cNvSpPr/>
          <p:nvPr/>
        </p:nvSpPr>
        <p:spPr>
          <a:xfrm>
            <a:off x="3938238" y="1787268"/>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51" name="Google Shape;851;p14"/>
          <p:cNvSpPr/>
          <p:nvPr/>
        </p:nvSpPr>
        <p:spPr>
          <a:xfrm>
            <a:off x="3938238" y="1787268"/>
            <a:ext cx="1027" cy="13258"/>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52" name="Google Shape;852;p14"/>
          <p:cNvSpPr/>
          <p:nvPr/>
        </p:nvSpPr>
        <p:spPr>
          <a:xfrm>
            <a:off x="3939233" y="1787268"/>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53" name="Google Shape;853;p14"/>
          <p:cNvSpPr/>
          <p:nvPr/>
        </p:nvSpPr>
        <p:spPr>
          <a:xfrm>
            <a:off x="3939233" y="1787268"/>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54" name="Google Shape;854;p14"/>
          <p:cNvSpPr/>
          <p:nvPr/>
        </p:nvSpPr>
        <p:spPr>
          <a:xfrm>
            <a:off x="3939233" y="1787268"/>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55" name="Google Shape;855;p14"/>
          <p:cNvSpPr/>
          <p:nvPr/>
        </p:nvSpPr>
        <p:spPr>
          <a:xfrm>
            <a:off x="3940261" y="1787268"/>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56" name="Google Shape;856;p14"/>
          <p:cNvSpPr/>
          <p:nvPr/>
        </p:nvSpPr>
        <p:spPr>
          <a:xfrm>
            <a:off x="3940261" y="1787268"/>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57" name="Google Shape;857;p14"/>
          <p:cNvSpPr/>
          <p:nvPr/>
        </p:nvSpPr>
        <p:spPr>
          <a:xfrm>
            <a:off x="3940261" y="1787268"/>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58" name="Google Shape;858;p14"/>
          <p:cNvSpPr/>
          <p:nvPr/>
        </p:nvSpPr>
        <p:spPr>
          <a:xfrm>
            <a:off x="3940261" y="1787268"/>
            <a:ext cx="1059" cy="13258"/>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59" name="Google Shape;859;p14"/>
          <p:cNvSpPr/>
          <p:nvPr/>
        </p:nvSpPr>
        <p:spPr>
          <a:xfrm>
            <a:off x="3941288" y="1787268"/>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60" name="Google Shape;860;p14"/>
          <p:cNvSpPr/>
          <p:nvPr/>
        </p:nvSpPr>
        <p:spPr>
          <a:xfrm>
            <a:off x="3941288" y="1787268"/>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61" name="Google Shape;861;p14"/>
          <p:cNvSpPr/>
          <p:nvPr/>
        </p:nvSpPr>
        <p:spPr>
          <a:xfrm>
            <a:off x="3941288" y="1787268"/>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62" name="Google Shape;862;p14"/>
          <p:cNvSpPr/>
          <p:nvPr/>
        </p:nvSpPr>
        <p:spPr>
          <a:xfrm>
            <a:off x="3941288" y="1787268"/>
            <a:ext cx="1027" cy="13258"/>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63" name="Google Shape;863;p14"/>
          <p:cNvSpPr/>
          <p:nvPr/>
        </p:nvSpPr>
        <p:spPr>
          <a:xfrm>
            <a:off x="3942283" y="1787268"/>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64" name="Google Shape;864;p14"/>
          <p:cNvSpPr/>
          <p:nvPr/>
        </p:nvSpPr>
        <p:spPr>
          <a:xfrm>
            <a:off x="3942283" y="1787268"/>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65" name="Google Shape;865;p14"/>
          <p:cNvSpPr/>
          <p:nvPr/>
        </p:nvSpPr>
        <p:spPr>
          <a:xfrm>
            <a:off x="3942283" y="1787268"/>
            <a:ext cx="1059" cy="13258"/>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66" name="Google Shape;866;p14"/>
          <p:cNvSpPr/>
          <p:nvPr/>
        </p:nvSpPr>
        <p:spPr>
          <a:xfrm>
            <a:off x="3943310" y="1787268"/>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67" name="Google Shape;867;p14"/>
          <p:cNvSpPr/>
          <p:nvPr/>
        </p:nvSpPr>
        <p:spPr>
          <a:xfrm>
            <a:off x="3943310" y="1787268"/>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68" name="Google Shape;868;p14"/>
          <p:cNvSpPr/>
          <p:nvPr/>
        </p:nvSpPr>
        <p:spPr>
          <a:xfrm>
            <a:off x="3943310" y="1787268"/>
            <a:ext cx="1059" cy="13258"/>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69" name="Google Shape;869;p14"/>
          <p:cNvSpPr/>
          <p:nvPr/>
        </p:nvSpPr>
        <p:spPr>
          <a:xfrm>
            <a:off x="3944338" y="1787268"/>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70" name="Google Shape;870;p14"/>
          <p:cNvSpPr/>
          <p:nvPr/>
        </p:nvSpPr>
        <p:spPr>
          <a:xfrm>
            <a:off x="3944338" y="1787268"/>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71" name="Google Shape;871;p14"/>
          <p:cNvSpPr/>
          <p:nvPr/>
        </p:nvSpPr>
        <p:spPr>
          <a:xfrm>
            <a:off x="3944338" y="1787268"/>
            <a:ext cx="32" cy="13258"/>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72" name="Google Shape;872;p14"/>
          <p:cNvSpPr/>
          <p:nvPr/>
        </p:nvSpPr>
        <p:spPr>
          <a:xfrm>
            <a:off x="3945333" y="1787268"/>
            <a:ext cx="32" cy="13258"/>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73" name="Google Shape;873;p14"/>
          <p:cNvSpPr/>
          <p:nvPr/>
        </p:nvSpPr>
        <p:spPr>
          <a:xfrm>
            <a:off x="3874194" y="1729323"/>
            <a:ext cx="288762" cy="288762"/>
          </a:xfrm>
          <a:custGeom>
            <a:rect b="b" l="l" r="r" t="t"/>
            <a:pathLst>
              <a:path extrusionOk="0" fill="none" h="8995" w="8995">
                <a:moveTo>
                  <a:pt x="4814" y="8994"/>
                </a:moveTo>
                <a:lnTo>
                  <a:pt x="4212" y="8994"/>
                </a:lnTo>
                <a:cubicBezTo>
                  <a:pt x="3959" y="8994"/>
                  <a:pt x="3769" y="8804"/>
                  <a:pt x="3769" y="8551"/>
                </a:cubicBezTo>
                <a:lnTo>
                  <a:pt x="3769" y="7759"/>
                </a:lnTo>
                <a:cubicBezTo>
                  <a:pt x="3389" y="7696"/>
                  <a:pt x="3040" y="7538"/>
                  <a:pt x="2724" y="7348"/>
                </a:cubicBezTo>
                <a:lnTo>
                  <a:pt x="2154" y="7886"/>
                </a:lnTo>
                <a:cubicBezTo>
                  <a:pt x="1995" y="8076"/>
                  <a:pt x="1710" y="8076"/>
                  <a:pt x="1520" y="7886"/>
                </a:cubicBezTo>
                <a:lnTo>
                  <a:pt x="1109" y="7474"/>
                </a:lnTo>
                <a:cubicBezTo>
                  <a:pt x="950" y="7316"/>
                  <a:pt x="950" y="7031"/>
                  <a:pt x="1109" y="6841"/>
                </a:cubicBezTo>
                <a:lnTo>
                  <a:pt x="1679" y="6303"/>
                </a:lnTo>
                <a:cubicBezTo>
                  <a:pt x="1489" y="5986"/>
                  <a:pt x="1330" y="5606"/>
                  <a:pt x="1235" y="5226"/>
                </a:cubicBezTo>
                <a:lnTo>
                  <a:pt x="444" y="5226"/>
                </a:lnTo>
                <a:cubicBezTo>
                  <a:pt x="190" y="5226"/>
                  <a:pt x="0" y="5036"/>
                  <a:pt x="0" y="4782"/>
                </a:cubicBezTo>
                <a:lnTo>
                  <a:pt x="0" y="4212"/>
                </a:lnTo>
                <a:cubicBezTo>
                  <a:pt x="0" y="3959"/>
                  <a:pt x="190" y="3769"/>
                  <a:pt x="444" y="3769"/>
                </a:cubicBezTo>
                <a:lnTo>
                  <a:pt x="1235" y="3769"/>
                </a:lnTo>
                <a:cubicBezTo>
                  <a:pt x="1330" y="3389"/>
                  <a:pt x="1457" y="3041"/>
                  <a:pt x="1679" y="2724"/>
                </a:cubicBezTo>
                <a:lnTo>
                  <a:pt x="1109" y="2154"/>
                </a:lnTo>
                <a:cubicBezTo>
                  <a:pt x="950" y="1996"/>
                  <a:pt x="950" y="1711"/>
                  <a:pt x="1109" y="1521"/>
                </a:cubicBezTo>
                <a:lnTo>
                  <a:pt x="1520" y="1109"/>
                </a:lnTo>
                <a:cubicBezTo>
                  <a:pt x="1710" y="951"/>
                  <a:pt x="1995" y="951"/>
                  <a:pt x="2154" y="1109"/>
                </a:cubicBezTo>
                <a:lnTo>
                  <a:pt x="2724" y="1679"/>
                </a:lnTo>
                <a:cubicBezTo>
                  <a:pt x="3040" y="1457"/>
                  <a:pt x="3389" y="1331"/>
                  <a:pt x="3769" y="1236"/>
                </a:cubicBezTo>
                <a:lnTo>
                  <a:pt x="3769" y="444"/>
                </a:lnTo>
                <a:cubicBezTo>
                  <a:pt x="3769" y="190"/>
                  <a:pt x="3959" y="0"/>
                  <a:pt x="4212" y="0"/>
                </a:cubicBezTo>
                <a:lnTo>
                  <a:pt x="4814" y="0"/>
                </a:lnTo>
                <a:cubicBezTo>
                  <a:pt x="5036" y="0"/>
                  <a:pt x="5257" y="190"/>
                  <a:pt x="5257" y="444"/>
                </a:cubicBezTo>
                <a:lnTo>
                  <a:pt x="5257" y="1236"/>
                </a:lnTo>
                <a:cubicBezTo>
                  <a:pt x="5606" y="1331"/>
                  <a:pt x="5986" y="1457"/>
                  <a:pt x="6302" y="1679"/>
                </a:cubicBezTo>
                <a:lnTo>
                  <a:pt x="6872" y="1109"/>
                </a:lnTo>
                <a:cubicBezTo>
                  <a:pt x="7031" y="951"/>
                  <a:pt x="7316" y="951"/>
                  <a:pt x="7474" y="1109"/>
                </a:cubicBezTo>
                <a:lnTo>
                  <a:pt x="7886" y="1521"/>
                </a:lnTo>
                <a:cubicBezTo>
                  <a:pt x="8076" y="1711"/>
                  <a:pt x="8076" y="1996"/>
                  <a:pt x="7886" y="2154"/>
                </a:cubicBezTo>
                <a:lnTo>
                  <a:pt x="7347" y="2724"/>
                </a:lnTo>
                <a:cubicBezTo>
                  <a:pt x="7537" y="3041"/>
                  <a:pt x="7696" y="3389"/>
                  <a:pt x="7759" y="3769"/>
                </a:cubicBezTo>
                <a:lnTo>
                  <a:pt x="8551" y="3769"/>
                </a:lnTo>
                <a:cubicBezTo>
                  <a:pt x="8804" y="3769"/>
                  <a:pt x="8994" y="3959"/>
                  <a:pt x="8994" y="4212"/>
                </a:cubicBezTo>
                <a:lnTo>
                  <a:pt x="8994" y="4782"/>
                </a:lnTo>
                <a:cubicBezTo>
                  <a:pt x="8994" y="5036"/>
                  <a:pt x="8804" y="5226"/>
                  <a:pt x="8551" y="5226"/>
                </a:cubicBezTo>
                <a:lnTo>
                  <a:pt x="7759" y="5226"/>
                </a:lnTo>
                <a:cubicBezTo>
                  <a:pt x="7696" y="5606"/>
                  <a:pt x="7537" y="5954"/>
                  <a:pt x="7347" y="6303"/>
                </a:cubicBezTo>
                <a:lnTo>
                  <a:pt x="7886" y="6841"/>
                </a:lnTo>
                <a:cubicBezTo>
                  <a:pt x="8076" y="7031"/>
                  <a:pt x="8076" y="7316"/>
                  <a:pt x="7886" y="7474"/>
                </a:cubicBezTo>
                <a:lnTo>
                  <a:pt x="7474" y="7886"/>
                </a:lnTo>
                <a:cubicBezTo>
                  <a:pt x="7316" y="8076"/>
                  <a:pt x="7031" y="8076"/>
                  <a:pt x="6872" y="7886"/>
                </a:cubicBezTo>
                <a:lnTo>
                  <a:pt x="6302" y="7348"/>
                </a:lnTo>
                <a:cubicBezTo>
                  <a:pt x="5986" y="7538"/>
                  <a:pt x="5606" y="7696"/>
                  <a:pt x="5257" y="7759"/>
                </a:cubicBezTo>
                <a:lnTo>
                  <a:pt x="5257" y="8551"/>
                </a:lnTo>
                <a:cubicBezTo>
                  <a:pt x="5226" y="8804"/>
                  <a:pt x="5036" y="8994"/>
                  <a:pt x="4814" y="8994"/>
                </a:cubicBezTo>
                <a:close/>
                <a:moveTo>
                  <a:pt x="2692" y="6904"/>
                </a:moveTo>
                <a:lnTo>
                  <a:pt x="2787" y="6999"/>
                </a:lnTo>
                <a:cubicBezTo>
                  <a:pt x="3135" y="7253"/>
                  <a:pt x="3547" y="7411"/>
                  <a:pt x="3959" y="7474"/>
                </a:cubicBezTo>
                <a:lnTo>
                  <a:pt x="4085" y="7506"/>
                </a:lnTo>
                <a:lnTo>
                  <a:pt x="4085" y="8551"/>
                </a:lnTo>
                <a:cubicBezTo>
                  <a:pt x="4085" y="8614"/>
                  <a:pt x="4149" y="8678"/>
                  <a:pt x="4212" y="8678"/>
                </a:cubicBezTo>
                <a:lnTo>
                  <a:pt x="4814" y="8678"/>
                </a:lnTo>
                <a:cubicBezTo>
                  <a:pt x="4877" y="8678"/>
                  <a:pt x="4941" y="8614"/>
                  <a:pt x="4941" y="8551"/>
                </a:cubicBezTo>
                <a:lnTo>
                  <a:pt x="4941" y="7506"/>
                </a:lnTo>
                <a:lnTo>
                  <a:pt x="5067" y="7474"/>
                </a:lnTo>
                <a:cubicBezTo>
                  <a:pt x="5479" y="7411"/>
                  <a:pt x="5891" y="7221"/>
                  <a:pt x="6239" y="6999"/>
                </a:cubicBezTo>
                <a:lnTo>
                  <a:pt x="6334" y="6904"/>
                </a:lnTo>
                <a:lnTo>
                  <a:pt x="7094" y="7664"/>
                </a:lnTo>
                <a:cubicBezTo>
                  <a:pt x="7126" y="7728"/>
                  <a:pt x="7221" y="7728"/>
                  <a:pt x="7252" y="7664"/>
                </a:cubicBezTo>
                <a:lnTo>
                  <a:pt x="7664" y="7253"/>
                </a:lnTo>
                <a:cubicBezTo>
                  <a:pt x="7727" y="7221"/>
                  <a:pt x="7727" y="7126"/>
                  <a:pt x="7664" y="7094"/>
                </a:cubicBezTo>
                <a:lnTo>
                  <a:pt x="6936" y="6334"/>
                </a:lnTo>
                <a:lnTo>
                  <a:pt x="6999" y="6239"/>
                </a:lnTo>
                <a:cubicBezTo>
                  <a:pt x="7252" y="5859"/>
                  <a:pt x="7411" y="5479"/>
                  <a:pt x="7474" y="5036"/>
                </a:cubicBezTo>
                <a:lnTo>
                  <a:pt x="7506" y="4909"/>
                </a:lnTo>
                <a:lnTo>
                  <a:pt x="8551" y="4909"/>
                </a:lnTo>
                <a:cubicBezTo>
                  <a:pt x="8646" y="4909"/>
                  <a:pt x="8677" y="4877"/>
                  <a:pt x="8677" y="4782"/>
                </a:cubicBezTo>
                <a:lnTo>
                  <a:pt x="8677" y="4212"/>
                </a:lnTo>
                <a:cubicBezTo>
                  <a:pt x="8677" y="4149"/>
                  <a:pt x="8646" y="4086"/>
                  <a:pt x="8551" y="4086"/>
                </a:cubicBezTo>
                <a:lnTo>
                  <a:pt x="7506" y="4086"/>
                </a:lnTo>
                <a:lnTo>
                  <a:pt x="7474" y="3959"/>
                </a:lnTo>
                <a:cubicBezTo>
                  <a:pt x="7411" y="3547"/>
                  <a:pt x="7252" y="3136"/>
                  <a:pt x="6999" y="2787"/>
                </a:cubicBezTo>
                <a:lnTo>
                  <a:pt x="6936" y="2661"/>
                </a:lnTo>
                <a:lnTo>
                  <a:pt x="7664" y="1932"/>
                </a:lnTo>
                <a:cubicBezTo>
                  <a:pt x="7727" y="1869"/>
                  <a:pt x="7727" y="1806"/>
                  <a:pt x="7664" y="1742"/>
                </a:cubicBezTo>
                <a:lnTo>
                  <a:pt x="7252" y="1331"/>
                </a:lnTo>
                <a:cubicBezTo>
                  <a:pt x="7221" y="1299"/>
                  <a:pt x="7126" y="1299"/>
                  <a:pt x="7094" y="1331"/>
                </a:cubicBezTo>
                <a:lnTo>
                  <a:pt x="6334" y="2091"/>
                </a:lnTo>
                <a:lnTo>
                  <a:pt x="6239" y="2027"/>
                </a:lnTo>
                <a:cubicBezTo>
                  <a:pt x="5859" y="1774"/>
                  <a:pt x="5479" y="1616"/>
                  <a:pt x="5036" y="1521"/>
                </a:cubicBezTo>
                <a:lnTo>
                  <a:pt x="4909" y="1489"/>
                </a:lnTo>
                <a:lnTo>
                  <a:pt x="4909" y="444"/>
                </a:lnTo>
                <a:cubicBezTo>
                  <a:pt x="4909" y="381"/>
                  <a:pt x="4877" y="317"/>
                  <a:pt x="4782" y="317"/>
                </a:cubicBezTo>
                <a:lnTo>
                  <a:pt x="4212" y="317"/>
                </a:lnTo>
                <a:cubicBezTo>
                  <a:pt x="4149" y="317"/>
                  <a:pt x="4085" y="381"/>
                  <a:pt x="4085" y="444"/>
                </a:cubicBezTo>
                <a:lnTo>
                  <a:pt x="4085" y="1489"/>
                </a:lnTo>
                <a:lnTo>
                  <a:pt x="3959" y="1521"/>
                </a:lnTo>
                <a:cubicBezTo>
                  <a:pt x="3547" y="1616"/>
                  <a:pt x="3135" y="1774"/>
                  <a:pt x="2787" y="2027"/>
                </a:cubicBezTo>
                <a:lnTo>
                  <a:pt x="2660" y="2091"/>
                </a:lnTo>
                <a:lnTo>
                  <a:pt x="1932" y="1331"/>
                </a:lnTo>
                <a:cubicBezTo>
                  <a:pt x="1869" y="1299"/>
                  <a:pt x="1805" y="1299"/>
                  <a:pt x="1742" y="1331"/>
                </a:cubicBezTo>
                <a:lnTo>
                  <a:pt x="1330" y="1742"/>
                </a:lnTo>
                <a:cubicBezTo>
                  <a:pt x="1299" y="1806"/>
                  <a:pt x="1299" y="1869"/>
                  <a:pt x="1330" y="1932"/>
                </a:cubicBezTo>
                <a:lnTo>
                  <a:pt x="2090" y="2661"/>
                </a:lnTo>
                <a:lnTo>
                  <a:pt x="2027" y="2787"/>
                </a:lnTo>
                <a:cubicBezTo>
                  <a:pt x="1774" y="3136"/>
                  <a:pt x="1615" y="3547"/>
                  <a:pt x="1520" y="3959"/>
                </a:cubicBezTo>
                <a:lnTo>
                  <a:pt x="1520" y="4086"/>
                </a:lnTo>
                <a:lnTo>
                  <a:pt x="444" y="4086"/>
                </a:lnTo>
                <a:cubicBezTo>
                  <a:pt x="380" y="4086"/>
                  <a:pt x="317" y="4149"/>
                  <a:pt x="317" y="4212"/>
                </a:cubicBezTo>
                <a:lnTo>
                  <a:pt x="317" y="4782"/>
                </a:lnTo>
                <a:cubicBezTo>
                  <a:pt x="317" y="4846"/>
                  <a:pt x="380" y="4909"/>
                  <a:pt x="444" y="4909"/>
                </a:cubicBezTo>
                <a:lnTo>
                  <a:pt x="1520" y="4909"/>
                </a:lnTo>
                <a:lnTo>
                  <a:pt x="1520" y="5036"/>
                </a:lnTo>
                <a:cubicBezTo>
                  <a:pt x="1615" y="5479"/>
                  <a:pt x="1774" y="5859"/>
                  <a:pt x="2027" y="6239"/>
                </a:cubicBezTo>
                <a:lnTo>
                  <a:pt x="2090" y="6334"/>
                </a:lnTo>
                <a:lnTo>
                  <a:pt x="1330" y="7094"/>
                </a:lnTo>
                <a:cubicBezTo>
                  <a:pt x="1299" y="7126"/>
                  <a:pt x="1299" y="7221"/>
                  <a:pt x="1330" y="7253"/>
                </a:cubicBezTo>
                <a:lnTo>
                  <a:pt x="1742" y="7664"/>
                </a:lnTo>
                <a:cubicBezTo>
                  <a:pt x="1805" y="7728"/>
                  <a:pt x="1869" y="7728"/>
                  <a:pt x="1932" y="7664"/>
                </a:cubicBezTo>
                <a:close/>
                <a:moveTo>
                  <a:pt x="4497" y="6651"/>
                </a:moveTo>
                <a:cubicBezTo>
                  <a:pt x="3325" y="6651"/>
                  <a:pt x="2375" y="5669"/>
                  <a:pt x="2375" y="4497"/>
                </a:cubicBezTo>
                <a:cubicBezTo>
                  <a:pt x="2375" y="3326"/>
                  <a:pt x="3325" y="2376"/>
                  <a:pt x="4497" y="2376"/>
                </a:cubicBezTo>
                <a:cubicBezTo>
                  <a:pt x="5701" y="2376"/>
                  <a:pt x="6651" y="3326"/>
                  <a:pt x="6651" y="4497"/>
                </a:cubicBezTo>
                <a:cubicBezTo>
                  <a:pt x="6651" y="5669"/>
                  <a:pt x="5701" y="6651"/>
                  <a:pt x="4497" y="6651"/>
                </a:cubicBezTo>
                <a:close/>
                <a:moveTo>
                  <a:pt x="4497" y="2692"/>
                </a:moveTo>
                <a:cubicBezTo>
                  <a:pt x="3515" y="2692"/>
                  <a:pt x="2692" y="3516"/>
                  <a:pt x="2692" y="4497"/>
                </a:cubicBezTo>
                <a:cubicBezTo>
                  <a:pt x="2692" y="5511"/>
                  <a:pt x="3515" y="6334"/>
                  <a:pt x="4497" y="6334"/>
                </a:cubicBezTo>
                <a:cubicBezTo>
                  <a:pt x="5511" y="6334"/>
                  <a:pt x="6334" y="5511"/>
                  <a:pt x="6334" y="4497"/>
                </a:cubicBezTo>
                <a:cubicBezTo>
                  <a:pt x="6334" y="3516"/>
                  <a:pt x="5511" y="2692"/>
                  <a:pt x="4497" y="2692"/>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74" name="Google Shape;874;p14"/>
          <p:cNvSpPr/>
          <p:nvPr/>
        </p:nvSpPr>
        <p:spPr>
          <a:xfrm>
            <a:off x="4013454" y="1754749"/>
            <a:ext cx="32" cy="12231"/>
          </a:xfrm>
          <a:custGeom>
            <a:rect b="b" l="l" r="r" t="t"/>
            <a:pathLst>
              <a:path extrusionOk="0" fill="none" h="381" w="1">
                <a:moveTo>
                  <a:pt x="1" y="0"/>
                </a:move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75" name="Google Shape;875;p14"/>
          <p:cNvSpPr/>
          <p:nvPr/>
        </p:nvSpPr>
        <p:spPr>
          <a:xfrm>
            <a:off x="4013454" y="175474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76" name="Google Shape;876;p14"/>
          <p:cNvSpPr/>
          <p:nvPr/>
        </p:nvSpPr>
        <p:spPr>
          <a:xfrm>
            <a:off x="4013454" y="175474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77" name="Google Shape;877;p14"/>
          <p:cNvSpPr/>
          <p:nvPr/>
        </p:nvSpPr>
        <p:spPr>
          <a:xfrm>
            <a:off x="4013454" y="175474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78" name="Google Shape;878;p14"/>
          <p:cNvSpPr/>
          <p:nvPr/>
        </p:nvSpPr>
        <p:spPr>
          <a:xfrm>
            <a:off x="4014482" y="175474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79" name="Google Shape;879;p14"/>
          <p:cNvSpPr/>
          <p:nvPr/>
        </p:nvSpPr>
        <p:spPr>
          <a:xfrm>
            <a:off x="4014482" y="175474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80" name="Google Shape;880;p14"/>
          <p:cNvSpPr/>
          <p:nvPr/>
        </p:nvSpPr>
        <p:spPr>
          <a:xfrm>
            <a:off x="4014482" y="175474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81" name="Google Shape;881;p14"/>
          <p:cNvSpPr/>
          <p:nvPr/>
        </p:nvSpPr>
        <p:spPr>
          <a:xfrm>
            <a:off x="4014482" y="1754749"/>
            <a:ext cx="1059" cy="12231"/>
          </a:xfrm>
          <a:custGeom>
            <a:rect b="b" l="l" r="r" t="t"/>
            <a:pathLst>
              <a:path extrusionOk="0" fill="none" h="381" w="33">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82" name="Google Shape;882;p14"/>
          <p:cNvSpPr/>
          <p:nvPr/>
        </p:nvSpPr>
        <p:spPr>
          <a:xfrm>
            <a:off x="4015509" y="175474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83" name="Google Shape;883;p14"/>
          <p:cNvSpPr/>
          <p:nvPr/>
        </p:nvSpPr>
        <p:spPr>
          <a:xfrm>
            <a:off x="4015509" y="175474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84" name="Google Shape;884;p14"/>
          <p:cNvSpPr/>
          <p:nvPr/>
        </p:nvSpPr>
        <p:spPr>
          <a:xfrm>
            <a:off x="4015509" y="175474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85" name="Google Shape;885;p14"/>
          <p:cNvSpPr/>
          <p:nvPr/>
        </p:nvSpPr>
        <p:spPr>
          <a:xfrm>
            <a:off x="4016504" y="175474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86" name="Google Shape;886;p14"/>
          <p:cNvSpPr/>
          <p:nvPr/>
        </p:nvSpPr>
        <p:spPr>
          <a:xfrm>
            <a:off x="4016504" y="175474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87" name="Google Shape;887;p14"/>
          <p:cNvSpPr/>
          <p:nvPr/>
        </p:nvSpPr>
        <p:spPr>
          <a:xfrm>
            <a:off x="4016504" y="175474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88" name="Google Shape;888;p14"/>
          <p:cNvSpPr/>
          <p:nvPr/>
        </p:nvSpPr>
        <p:spPr>
          <a:xfrm>
            <a:off x="4016504" y="1754749"/>
            <a:ext cx="1059" cy="12231"/>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89" name="Google Shape;889;p14"/>
          <p:cNvSpPr/>
          <p:nvPr/>
        </p:nvSpPr>
        <p:spPr>
          <a:xfrm>
            <a:off x="4017531" y="175474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90" name="Google Shape;890;p14"/>
          <p:cNvSpPr/>
          <p:nvPr/>
        </p:nvSpPr>
        <p:spPr>
          <a:xfrm>
            <a:off x="4017531" y="175474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91" name="Google Shape;891;p14"/>
          <p:cNvSpPr/>
          <p:nvPr/>
        </p:nvSpPr>
        <p:spPr>
          <a:xfrm>
            <a:off x="4017531" y="1754749"/>
            <a:ext cx="1059" cy="12231"/>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92" name="Google Shape;892;p14"/>
          <p:cNvSpPr/>
          <p:nvPr/>
        </p:nvSpPr>
        <p:spPr>
          <a:xfrm>
            <a:off x="4018559" y="175474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93" name="Google Shape;893;p14"/>
          <p:cNvSpPr/>
          <p:nvPr/>
        </p:nvSpPr>
        <p:spPr>
          <a:xfrm>
            <a:off x="4018559" y="175474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94" name="Google Shape;894;p14"/>
          <p:cNvSpPr/>
          <p:nvPr/>
        </p:nvSpPr>
        <p:spPr>
          <a:xfrm>
            <a:off x="4018559" y="1754749"/>
            <a:ext cx="1027" cy="12231"/>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95" name="Google Shape;895;p14"/>
          <p:cNvSpPr/>
          <p:nvPr/>
        </p:nvSpPr>
        <p:spPr>
          <a:xfrm>
            <a:off x="4019554" y="175474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96" name="Google Shape;896;p14"/>
          <p:cNvSpPr/>
          <p:nvPr/>
        </p:nvSpPr>
        <p:spPr>
          <a:xfrm>
            <a:off x="4019554" y="175474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97" name="Google Shape;897;p14"/>
          <p:cNvSpPr/>
          <p:nvPr/>
        </p:nvSpPr>
        <p:spPr>
          <a:xfrm>
            <a:off x="4019554" y="175474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98" name="Google Shape;898;p14"/>
          <p:cNvSpPr/>
          <p:nvPr/>
        </p:nvSpPr>
        <p:spPr>
          <a:xfrm>
            <a:off x="4019554" y="1754749"/>
            <a:ext cx="1059" cy="12231"/>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899" name="Google Shape;899;p14"/>
          <p:cNvSpPr/>
          <p:nvPr/>
        </p:nvSpPr>
        <p:spPr>
          <a:xfrm>
            <a:off x="4020581" y="175474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00" name="Google Shape;900;p14"/>
          <p:cNvSpPr/>
          <p:nvPr/>
        </p:nvSpPr>
        <p:spPr>
          <a:xfrm>
            <a:off x="4020581" y="175474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01" name="Google Shape;901;p14"/>
          <p:cNvSpPr/>
          <p:nvPr/>
        </p:nvSpPr>
        <p:spPr>
          <a:xfrm>
            <a:off x="4020581" y="175474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02" name="Google Shape;902;p14"/>
          <p:cNvSpPr/>
          <p:nvPr/>
        </p:nvSpPr>
        <p:spPr>
          <a:xfrm>
            <a:off x="4021608" y="175474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03" name="Google Shape;903;p14"/>
          <p:cNvSpPr/>
          <p:nvPr/>
        </p:nvSpPr>
        <p:spPr>
          <a:xfrm>
            <a:off x="4021608" y="175474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04" name="Google Shape;904;p14"/>
          <p:cNvSpPr/>
          <p:nvPr/>
        </p:nvSpPr>
        <p:spPr>
          <a:xfrm>
            <a:off x="4021608" y="175474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05" name="Google Shape;905;p14"/>
          <p:cNvSpPr/>
          <p:nvPr/>
        </p:nvSpPr>
        <p:spPr>
          <a:xfrm>
            <a:off x="4021608" y="1754749"/>
            <a:ext cx="1027" cy="12231"/>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06" name="Google Shape;906;p14"/>
          <p:cNvSpPr/>
          <p:nvPr/>
        </p:nvSpPr>
        <p:spPr>
          <a:xfrm>
            <a:off x="4022604" y="175474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07" name="Google Shape;907;p14"/>
          <p:cNvSpPr/>
          <p:nvPr/>
        </p:nvSpPr>
        <p:spPr>
          <a:xfrm>
            <a:off x="4022604" y="175474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08" name="Google Shape;908;p14"/>
          <p:cNvSpPr/>
          <p:nvPr/>
        </p:nvSpPr>
        <p:spPr>
          <a:xfrm>
            <a:off x="4022604" y="1754749"/>
            <a:ext cx="1059" cy="12231"/>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09" name="Google Shape;909;p14"/>
          <p:cNvSpPr/>
          <p:nvPr/>
        </p:nvSpPr>
        <p:spPr>
          <a:xfrm>
            <a:off x="4023631" y="175474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10" name="Google Shape;910;p14"/>
          <p:cNvSpPr/>
          <p:nvPr/>
        </p:nvSpPr>
        <p:spPr>
          <a:xfrm>
            <a:off x="4023631" y="175474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11" name="Google Shape;911;p14"/>
          <p:cNvSpPr/>
          <p:nvPr/>
        </p:nvSpPr>
        <p:spPr>
          <a:xfrm>
            <a:off x="4023631" y="1754749"/>
            <a:ext cx="1059" cy="12231"/>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12" name="Google Shape;912;p14"/>
          <p:cNvSpPr/>
          <p:nvPr/>
        </p:nvSpPr>
        <p:spPr>
          <a:xfrm>
            <a:off x="4023631" y="1754749"/>
            <a:ext cx="1059" cy="12231"/>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13" name="Google Shape;913;p14"/>
          <p:cNvSpPr/>
          <p:nvPr/>
        </p:nvSpPr>
        <p:spPr>
          <a:xfrm>
            <a:off x="4024658" y="175474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14" name="Google Shape;914;p14"/>
          <p:cNvSpPr/>
          <p:nvPr/>
        </p:nvSpPr>
        <p:spPr>
          <a:xfrm>
            <a:off x="4024658" y="1754749"/>
            <a:ext cx="32" cy="12231"/>
          </a:xfrm>
          <a:custGeom>
            <a:rect b="b" l="l" r="r" t="t"/>
            <a:pathLst>
              <a:path extrusionOk="0" fill="none" h="381" w="1">
                <a:moveTo>
                  <a:pt x="0" y="380"/>
                </a:moveTo>
                <a:lnTo>
                  <a:pt x="0" y="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15" name="Google Shape;915;p14"/>
          <p:cNvSpPr/>
          <p:nvPr/>
        </p:nvSpPr>
        <p:spPr>
          <a:xfrm>
            <a:off x="4092780" y="1787268"/>
            <a:ext cx="0" cy="13258"/>
          </a:xfrm>
          <a:custGeom>
            <a:rect b="b" l="l" r="r" t="t"/>
            <a:pathLst>
              <a:path extrusionOk="0" fill="none" h="413" w="0">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16" name="Google Shape;916;p14"/>
          <p:cNvSpPr/>
          <p:nvPr/>
        </p:nvSpPr>
        <p:spPr>
          <a:xfrm>
            <a:off x="4092780" y="1787268"/>
            <a:ext cx="1027" cy="13258"/>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17" name="Google Shape;917;p14"/>
          <p:cNvSpPr/>
          <p:nvPr/>
        </p:nvSpPr>
        <p:spPr>
          <a:xfrm>
            <a:off x="4092780" y="1787268"/>
            <a:ext cx="1027" cy="13258"/>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18" name="Google Shape;918;p14"/>
          <p:cNvSpPr/>
          <p:nvPr/>
        </p:nvSpPr>
        <p:spPr>
          <a:xfrm>
            <a:off x="4093775" y="1787268"/>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19" name="Google Shape;919;p14"/>
          <p:cNvSpPr/>
          <p:nvPr/>
        </p:nvSpPr>
        <p:spPr>
          <a:xfrm>
            <a:off x="4093775" y="1787268"/>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20" name="Google Shape;920;p14"/>
          <p:cNvSpPr/>
          <p:nvPr/>
        </p:nvSpPr>
        <p:spPr>
          <a:xfrm>
            <a:off x="4093775" y="1787268"/>
            <a:ext cx="1059" cy="13258"/>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21" name="Google Shape;921;p14"/>
          <p:cNvSpPr/>
          <p:nvPr/>
        </p:nvSpPr>
        <p:spPr>
          <a:xfrm>
            <a:off x="4094802" y="1787268"/>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22" name="Google Shape;922;p14"/>
          <p:cNvSpPr/>
          <p:nvPr/>
        </p:nvSpPr>
        <p:spPr>
          <a:xfrm>
            <a:off x="4094802" y="1787268"/>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23" name="Google Shape;923;p14"/>
          <p:cNvSpPr/>
          <p:nvPr/>
        </p:nvSpPr>
        <p:spPr>
          <a:xfrm>
            <a:off x="4094802" y="1787268"/>
            <a:ext cx="1059" cy="13258"/>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24" name="Google Shape;924;p14"/>
          <p:cNvSpPr/>
          <p:nvPr/>
        </p:nvSpPr>
        <p:spPr>
          <a:xfrm>
            <a:off x="4095829" y="1787268"/>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25" name="Google Shape;925;p14"/>
          <p:cNvSpPr/>
          <p:nvPr/>
        </p:nvSpPr>
        <p:spPr>
          <a:xfrm>
            <a:off x="4095829" y="1787268"/>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26" name="Google Shape;926;p14"/>
          <p:cNvSpPr/>
          <p:nvPr/>
        </p:nvSpPr>
        <p:spPr>
          <a:xfrm>
            <a:off x="4095829" y="1787268"/>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27" name="Google Shape;927;p14"/>
          <p:cNvSpPr/>
          <p:nvPr/>
        </p:nvSpPr>
        <p:spPr>
          <a:xfrm>
            <a:off x="4095829" y="1787268"/>
            <a:ext cx="1027" cy="13258"/>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28" name="Google Shape;928;p14"/>
          <p:cNvSpPr/>
          <p:nvPr/>
        </p:nvSpPr>
        <p:spPr>
          <a:xfrm>
            <a:off x="4096825" y="1787268"/>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29" name="Google Shape;929;p14"/>
          <p:cNvSpPr/>
          <p:nvPr/>
        </p:nvSpPr>
        <p:spPr>
          <a:xfrm>
            <a:off x="4096825" y="1787268"/>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30" name="Google Shape;930;p14"/>
          <p:cNvSpPr/>
          <p:nvPr/>
        </p:nvSpPr>
        <p:spPr>
          <a:xfrm>
            <a:off x="4096825" y="1787268"/>
            <a:ext cx="1059" cy="13258"/>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31" name="Google Shape;931;p14"/>
          <p:cNvSpPr/>
          <p:nvPr/>
        </p:nvSpPr>
        <p:spPr>
          <a:xfrm>
            <a:off x="4097852" y="1787268"/>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32" name="Google Shape;932;p14"/>
          <p:cNvSpPr/>
          <p:nvPr/>
        </p:nvSpPr>
        <p:spPr>
          <a:xfrm>
            <a:off x="4097852" y="1787268"/>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33" name="Google Shape;933;p14"/>
          <p:cNvSpPr/>
          <p:nvPr/>
        </p:nvSpPr>
        <p:spPr>
          <a:xfrm>
            <a:off x="4097852" y="1787268"/>
            <a:ext cx="1059" cy="13258"/>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34" name="Google Shape;934;p14"/>
          <p:cNvSpPr/>
          <p:nvPr/>
        </p:nvSpPr>
        <p:spPr>
          <a:xfrm>
            <a:off x="4097852" y="1787268"/>
            <a:ext cx="1059" cy="13258"/>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35" name="Google Shape;935;p14"/>
          <p:cNvSpPr/>
          <p:nvPr/>
        </p:nvSpPr>
        <p:spPr>
          <a:xfrm>
            <a:off x="4098879" y="1787268"/>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36" name="Google Shape;936;p14"/>
          <p:cNvSpPr/>
          <p:nvPr/>
        </p:nvSpPr>
        <p:spPr>
          <a:xfrm>
            <a:off x="4098879" y="1787268"/>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37" name="Google Shape;937;p14"/>
          <p:cNvSpPr/>
          <p:nvPr/>
        </p:nvSpPr>
        <p:spPr>
          <a:xfrm>
            <a:off x="4098879" y="1787268"/>
            <a:ext cx="1027" cy="13258"/>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38" name="Google Shape;938;p14"/>
          <p:cNvSpPr/>
          <p:nvPr/>
        </p:nvSpPr>
        <p:spPr>
          <a:xfrm>
            <a:off x="4099874" y="1787268"/>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39" name="Google Shape;939;p14"/>
          <p:cNvSpPr/>
          <p:nvPr/>
        </p:nvSpPr>
        <p:spPr>
          <a:xfrm>
            <a:off x="4099874" y="1787268"/>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40" name="Google Shape;940;p14"/>
          <p:cNvSpPr/>
          <p:nvPr/>
        </p:nvSpPr>
        <p:spPr>
          <a:xfrm>
            <a:off x="4099874" y="1787268"/>
            <a:ext cx="1059" cy="13258"/>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41" name="Google Shape;941;p14"/>
          <p:cNvSpPr/>
          <p:nvPr/>
        </p:nvSpPr>
        <p:spPr>
          <a:xfrm>
            <a:off x="4100902" y="1787268"/>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42" name="Google Shape;942;p14"/>
          <p:cNvSpPr/>
          <p:nvPr/>
        </p:nvSpPr>
        <p:spPr>
          <a:xfrm>
            <a:off x="4100902" y="1787268"/>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43" name="Google Shape;943;p14"/>
          <p:cNvSpPr/>
          <p:nvPr/>
        </p:nvSpPr>
        <p:spPr>
          <a:xfrm>
            <a:off x="4100902" y="1787268"/>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44" name="Google Shape;944;p14"/>
          <p:cNvSpPr/>
          <p:nvPr/>
        </p:nvSpPr>
        <p:spPr>
          <a:xfrm>
            <a:off x="4101929" y="1787268"/>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45" name="Google Shape;945;p14"/>
          <p:cNvSpPr/>
          <p:nvPr/>
        </p:nvSpPr>
        <p:spPr>
          <a:xfrm>
            <a:off x="4101929" y="1787268"/>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46" name="Google Shape;946;p14"/>
          <p:cNvSpPr/>
          <p:nvPr/>
        </p:nvSpPr>
        <p:spPr>
          <a:xfrm>
            <a:off x="4101929" y="1787268"/>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47" name="Google Shape;947;p14"/>
          <p:cNvSpPr/>
          <p:nvPr/>
        </p:nvSpPr>
        <p:spPr>
          <a:xfrm>
            <a:off x="4101929" y="1787268"/>
            <a:ext cx="1027" cy="13258"/>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48" name="Google Shape;948;p14"/>
          <p:cNvSpPr/>
          <p:nvPr/>
        </p:nvSpPr>
        <p:spPr>
          <a:xfrm>
            <a:off x="4102924" y="1787268"/>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49" name="Google Shape;949;p14"/>
          <p:cNvSpPr/>
          <p:nvPr/>
        </p:nvSpPr>
        <p:spPr>
          <a:xfrm>
            <a:off x="4102924" y="1787268"/>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50" name="Google Shape;950;p14"/>
          <p:cNvSpPr/>
          <p:nvPr/>
        </p:nvSpPr>
        <p:spPr>
          <a:xfrm>
            <a:off x="4102924" y="1787268"/>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51" name="Google Shape;951;p14"/>
          <p:cNvSpPr/>
          <p:nvPr/>
        </p:nvSpPr>
        <p:spPr>
          <a:xfrm>
            <a:off x="4103951" y="1787268"/>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52" name="Google Shape;952;p14"/>
          <p:cNvSpPr/>
          <p:nvPr/>
        </p:nvSpPr>
        <p:spPr>
          <a:xfrm>
            <a:off x="4103951" y="1787268"/>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53" name="Google Shape;953;p14"/>
          <p:cNvSpPr/>
          <p:nvPr/>
        </p:nvSpPr>
        <p:spPr>
          <a:xfrm>
            <a:off x="4103951" y="1787268"/>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54" name="Google Shape;954;p14"/>
          <p:cNvSpPr/>
          <p:nvPr/>
        </p:nvSpPr>
        <p:spPr>
          <a:xfrm>
            <a:off x="4104979" y="1787268"/>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55" name="Google Shape;955;p14"/>
          <p:cNvSpPr/>
          <p:nvPr/>
        </p:nvSpPr>
        <p:spPr>
          <a:xfrm>
            <a:off x="4104979" y="1787268"/>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56" name="Google Shape;956;p14"/>
          <p:cNvSpPr/>
          <p:nvPr/>
        </p:nvSpPr>
        <p:spPr>
          <a:xfrm>
            <a:off x="4126327" y="1868616"/>
            <a:ext cx="32" cy="11204"/>
          </a:xfrm>
          <a:custGeom>
            <a:rect b="b" l="l" r="r" t="t"/>
            <a:pathLst>
              <a:path extrusionOk="0" fill="none" h="349" w="1">
                <a:moveTo>
                  <a:pt x="0" y="0"/>
                </a:moveTo>
                <a:lnTo>
                  <a:pt x="0" y="348"/>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57" name="Google Shape;957;p14"/>
          <p:cNvSpPr/>
          <p:nvPr/>
        </p:nvSpPr>
        <p:spPr>
          <a:xfrm>
            <a:off x="4126327" y="186758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58" name="Google Shape;958;p14"/>
          <p:cNvSpPr/>
          <p:nvPr/>
        </p:nvSpPr>
        <p:spPr>
          <a:xfrm>
            <a:off x="4126327" y="186758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59" name="Google Shape;959;p14"/>
          <p:cNvSpPr/>
          <p:nvPr/>
        </p:nvSpPr>
        <p:spPr>
          <a:xfrm>
            <a:off x="4126327" y="1867589"/>
            <a:ext cx="1027" cy="12231"/>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60" name="Google Shape;960;p14"/>
          <p:cNvSpPr/>
          <p:nvPr/>
        </p:nvSpPr>
        <p:spPr>
          <a:xfrm>
            <a:off x="4127322" y="186758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61" name="Google Shape;961;p14"/>
          <p:cNvSpPr/>
          <p:nvPr/>
        </p:nvSpPr>
        <p:spPr>
          <a:xfrm>
            <a:off x="4127322" y="186758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62" name="Google Shape;962;p14"/>
          <p:cNvSpPr/>
          <p:nvPr/>
        </p:nvSpPr>
        <p:spPr>
          <a:xfrm>
            <a:off x="4127322" y="1867589"/>
            <a:ext cx="1059" cy="12231"/>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63" name="Google Shape;963;p14"/>
          <p:cNvSpPr/>
          <p:nvPr/>
        </p:nvSpPr>
        <p:spPr>
          <a:xfrm>
            <a:off x="4128349" y="186758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64" name="Google Shape;964;p14"/>
          <p:cNvSpPr/>
          <p:nvPr/>
        </p:nvSpPr>
        <p:spPr>
          <a:xfrm>
            <a:off x="4128349" y="186758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65" name="Google Shape;965;p14"/>
          <p:cNvSpPr/>
          <p:nvPr/>
        </p:nvSpPr>
        <p:spPr>
          <a:xfrm>
            <a:off x="4128349" y="186758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66" name="Google Shape;966;p14"/>
          <p:cNvSpPr/>
          <p:nvPr/>
        </p:nvSpPr>
        <p:spPr>
          <a:xfrm>
            <a:off x="4128349" y="1867589"/>
            <a:ext cx="1059" cy="12231"/>
          </a:xfrm>
          <a:custGeom>
            <a:rect b="b" l="l" r="r" t="t"/>
            <a:pathLst>
              <a:path extrusionOk="0" fill="none" h="381" w="33">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67" name="Google Shape;967;p14"/>
          <p:cNvSpPr/>
          <p:nvPr/>
        </p:nvSpPr>
        <p:spPr>
          <a:xfrm>
            <a:off x="4129376" y="186758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68" name="Google Shape;968;p14"/>
          <p:cNvSpPr/>
          <p:nvPr/>
        </p:nvSpPr>
        <p:spPr>
          <a:xfrm>
            <a:off x="4129376" y="186758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69" name="Google Shape;969;p14"/>
          <p:cNvSpPr/>
          <p:nvPr/>
        </p:nvSpPr>
        <p:spPr>
          <a:xfrm>
            <a:off x="4129376" y="1867589"/>
            <a:ext cx="1027" cy="12231"/>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70" name="Google Shape;970;p14"/>
          <p:cNvSpPr/>
          <p:nvPr/>
        </p:nvSpPr>
        <p:spPr>
          <a:xfrm>
            <a:off x="4130372" y="186758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71" name="Google Shape;971;p14"/>
          <p:cNvSpPr/>
          <p:nvPr/>
        </p:nvSpPr>
        <p:spPr>
          <a:xfrm>
            <a:off x="4130372" y="186758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72" name="Google Shape;972;p14"/>
          <p:cNvSpPr/>
          <p:nvPr/>
        </p:nvSpPr>
        <p:spPr>
          <a:xfrm>
            <a:off x="4130372" y="1867589"/>
            <a:ext cx="1059" cy="12231"/>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73" name="Google Shape;973;p14"/>
          <p:cNvSpPr/>
          <p:nvPr/>
        </p:nvSpPr>
        <p:spPr>
          <a:xfrm>
            <a:off x="4130372" y="1867589"/>
            <a:ext cx="1059" cy="12231"/>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74" name="Google Shape;974;p14"/>
          <p:cNvSpPr/>
          <p:nvPr/>
        </p:nvSpPr>
        <p:spPr>
          <a:xfrm>
            <a:off x="4131399" y="186758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75" name="Google Shape;975;p14"/>
          <p:cNvSpPr/>
          <p:nvPr/>
        </p:nvSpPr>
        <p:spPr>
          <a:xfrm>
            <a:off x="4131399" y="186758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76" name="Google Shape;976;p14"/>
          <p:cNvSpPr/>
          <p:nvPr/>
        </p:nvSpPr>
        <p:spPr>
          <a:xfrm>
            <a:off x="4131399" y="1867589"/>
            <a:ext cx="1059" cy="12231"/>
          </a:xfrm>
          <a:custGeom>
            <a:rect b="b" l="l" r="r" t="t"/>
            <a:pathLst>
              <a:path extrusionOk="0" fill="none" h="381" w="33">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77" name="Google Shape;977;p14"/>
          <p:cNvSpPr/>
          <p:nvPr/>
        </p:nvSpPr>
        <p:spPr>
          <a:xfrm>
            <a:off x="4132426" y="186758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78" name="Google Shape;978;p14"/>
          <p:cNvSpPr/>
          <p:nvPr/>
        </p:nvSpPr>
        <p:spPr>
          <a:xfrm>
            <a:off x="4132426" y="186758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79" name="Google Shape;979;p14"/>
          <p:cNvSpPr/>
          <p:nvPr/>
        </p:nvSpPr>
        <p:spPr>
          <a:xfrm>
            <a:off x="4132426" y="1867589"/>
            <a:ext cx="1027" cy="12231"/>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80" name="Google Shape;980;p14"/>
          <p:cNvSpPr/>
          <p:nvPr/>
        </p:nvSpPr>
        <p:spPr>
          <a:xfrm>
            <a:off x="4133421" y="186758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81" name="Google Shape;981;p14"/>
          <p:cNvSpPr/>
          <p:nvPr/>
        </p:nvSpPr>
        <p:spPr>
          <a:xfrm>
            <a:off x="4133421" y="186758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82" name="Google Shape;982;p14"/>
          <p:cNvSpPr/>
          <p:nvPr/>
        </p:nvSpPr>
        <p:spPr>
          <a:xfrm>
            <a:off x="4133421" y="186758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83" name="Google Shape;983;p14"/>
          <p:cNvSpPr/>
          <p:nvPr/>
        </p:nvSpPr>
        <p:spPr>
          <a:xfrm>
            <a:off x="4134449" y="186758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84" name="Google Shape;984;p14"/>
          <p:cNvSpPr/>
          <p:nvPr/>
        </p:nvSpPr>
        <p:spPr>
          <a:xfrm>
            <a:off x="4134449" y="186758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85" name="Google Shape;985;p14"/>
          <p:cNvSpPr/>
          <p:nvPr/>
        </p:nvSpPr>
        <p:spPr>
          <a:xfrm>
            <a:off x="4134449" y="186758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86" name="Google Shape;986;p14"/>
          <p:cNvSpPr/>
          <p:nvPr/>
        </p:nvSpPr>
        <p:spPr>
          <a:xfrm>
            <a:off x="4134449" y="1867589"/>
            <a:ext cx="1059" cy="12231"/>
          </a:xfrm>
          <a:custGeom>
            <a:rect b="b" l="l" r="r" t="t"/>
            <a:pathLst>
              <a:path extrusionOk="0" fill="none" h="381" w="33">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87" name="Google Shape;987;p14"/>
          <p:cNvSpPr/>
          <p:nvPr/>
        </p:nvSpPr>
        <p:spPr>
          <a:xfrm>
            <a:off x="4135476" y="186758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88" name="Google Shape;988;p14"/>
          <p:cNvSpPr/>
          <p:nvPr/>
        </p:nvSpPr>
        <p:spPr>
          <a:xfrm>
            <a:off x="4135476" y="186758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89" name="Google Shape;989;p14"/>
          <p:cNvSpPr/>
          <p:nvPr/>
        </p:nvSpPr>
        <p:spPr>
          <a:xfrm>
            <a:off x="4135476" y="186758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90" name="Google Shape;990;p14"/>
          <p:cNvSpPr/>
          <p:nvPr/>
        </p:nvSpPr>
        <p:spPr>
          <a:xfrm>
            <a:off x="4136471" y="186758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91" name="Google Shape;991;p14"/>
          <p:cNvSpPr/>
          <p:nvPr/>
        </p:nvSpPr>
        <p:spPr>
          <a:xfrm>
            <a:off x="4136471" y="186758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92" name="Google Shape;992;p14"/>
          <p:cNvSpPr/>
          <p:nvPr/>
        </p:nvSpPr>
        <p:spPr>
          <a:xfrm>
            <a:off x="4136471" y="186758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93" name="Google Shape;993;p14"/>
          <p:cNvSpPr/>
          <p:nvPr/>
        </p:nvSpPr>
        <p:spPr>
          <a:xfrm>
            <a:off x="4137498" y="186758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94" name="Google Shape;994;p14"/>
          <p:cNvSpPr/>
          <p:nvPr/>
        </p:nvSpPr>
        <p:spPr>
          <a:xfrm>
            <a:off x="4137498" y="186758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95" name="Google Shape;995;p14"/>
          <p:cNvSpPr/>
          <p:nvPr/>
        </p:nvSpPr>
        <p:spPr>
          <a:xfrm>
            <a:off x="4137498" y="186758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96" name="Google Shape;996;p14"/>
          <p:cNvSpPr/>
          <p:nvPr/>
        </p:nvSpPr>
        <p:spPr>
          <a:xfrm>
            <a:off x="4137498" y="1867589"/>
            <a:ext cx="32" cy="12231"/>
          </a:xfrm>
          <a:custGeom>
            <a:rect b="b" l="l" r="r" t="t"/>
            <a:pathLst>
              <a:path extrusionOk="0" fill="none" h="381" w="1">
                <a:moveTo>
                  <a:pt x="0" y="380"/>
                </a:moveTo>
                <a:lnTo>
                  <a:pt x="0" y="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97" name="Google Shape;997;p14"/>
          <p:cNvSpPr/>
          <p:nvPr/>
        </p:nvSpPr>
        <p:spPr>
          <a:xfrm>
            <a:off x="4092780" y="1946882"/>
            <a:ext cx="0" cy="13258"/>
          </a:xfrm>
          <a:custGeom>
            <a:rect b="b" l="l" r="r" t="t"/>
            <a:pathLst>
              <a:path extrusionOk="0" fill="none" h="413" w="0">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98" name="Google Shape;998;p14"/>
          <p:cNvSpPr/>
          <p:nvPr/>
        </p:nvSpPr>
        <p:spPr>
          <a:xfrm>
            <a:off x="4092780" y="1946882"/>
            <a:ext cx="1027" cy="13258"/>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99" name="Google Shape;999;p14"/>
          <p:cNvSpPr/>
          <p:nvPr/>
        </p:nvSpPr>
        <p:spPr>
          <a:xfrm>
            <a:off x="4092780" y="1946882"/>
            <a:ext cx="1027" cy="13258"/>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00" name="Google Shape;1000;p14"/>
          <p:cNvSpPr/>
          <p:nvPr/>
        </p:nvSpPr>
        <p:spPr>
          <a:xfrm>
            <a:off x="4093775" y="1946882"/>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01" name="Google Shape;1001;p14"/>
          <p:cNvSpPr/>
          <p:nvPr/>
        </p:nvSpPr>
        <p:spPr>
          <a:xfrm>
            <a:off x="4093775" y="1946882"/>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02" name="Google Shape;1002;p14"/>
          <p:cNvSpPr/>
          <p:nvPr/>
        </p:nvSpPr>
        <p:spPr>
          <a:xfrm>
            <a:off x="4093775" y="1946882"/>
            <a:ext cx="1059" cy="13258"/>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03" name="Google Shape;1003;p14"/>
          <p:cNvSpPr/>
          <p:nvPr/>
        </p:nvSpPr>
        <p:spPr>
          <a:xfrm>
            <a:off x="4094802" y="1946882"/>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04" name="Google Shape;1004;p14"/>
          <p:cNvSpPr/>
          <p:nvPr/>
        </p:nvSpPr>
        <p:spPr>
          <a:xfrm>
            <a:off x="4094802" y="1946882"/>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05" name="Google Shape;1005;p14"/>
          <p:cNvSpPr/>
          <p:nvPr/>
        </p:nvSpPr>
        <p:spPr>
          <a:xfrm>
            <a:off x="4094802" y="1946882"/>
            <a:ext cx="1059" cy="13258"/>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06" name="Google Shape;1006;p14"/>
          <p:cNvSpPr/>
          <p:nvPr/>
        </p:nvSpPr>
        <p:spPr>
          <a:xfrm>
            <a:off x="4095829" y="1946882"/>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07" name="Google Shape;1007;p14"/>
          <p:cNvSpPr/>
          <p:nvPr/>
        </p:nvSpPr>
        <p:spPr>
          <a:xfrm>
            <a:off x="4095829" y="1946882"/>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08" name="Google Shape;1008;p14"/>
          <p:cNvSpPr/>
          <p:nvPr/>
        </p:nvSpPr>
        <p:spPr>
          <a:xfrm>
            <a:off x="4095829" y="1946882"/>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09" name="Google Shape;1009;p14"/>
          <p:cNvSpPr/>
          <p:nvPr/>
        </p:nvSpPr>
        <p:spPr>
          <a:xfrm>
            <a:off x="4095829" y="1946882"/>
            <a:ext cx="1027" cy="13258"/>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10" name="Google Shape;1010;p14"/>
          <p:cNvSpPr/>
          <p:nvPr/>
        </p:nvSpPr>
        <p:spPr>
          <a:xfrm>
            <a:off x="4096825" y="1946882"/>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11" name="Google Shape;1011;p14"/>
          <p:cNvSpPr/>
          <p:nvPr/>
        </p:nvSpPr>
        <p:spPr>
          <a:xfrm>
            <a:off x="4096825" y="1946882"/>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12" name="Google Shape;1012;p14"/>
          <p:cNvSpPr/>
          <p:nvPr/>
        </p:nvSpPr>
        <p:spPr>
          <a:xfrm>
            <a:off x="4096825" y="1946882"/>
            <a:ext cx="1059" cy="13258"/>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13" name="Google Shape;1013;p14"/>
          <p:cNvSpPr/>
          <p:nvPr/>
        </p:nvSpPr>
        <p:spPr>
          <a:xfrm>
            <a:off x="4097852" y="1946882"/>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14" name="Google Shape;1014;p14"/>
          <p:cNvSpPr/>
          <p:nvPr/>
        </p:nvSpPr>
        <p:spPr>
          <a:xfrm>
            <a:off x="4097852" y="1946882"/>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15" name="Google Shape;1015;p14"/>
          <p:cNvSpPr/>
          <p:nvPr/>
        </p:nvSpPr>
        <p:spPr>
          <a:xfrm>
            <a:off x="4097852" y="1946882"/>
            <a:ext cx="1059" cy="13258"/>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16" name="Google Shape;1016;p14"/>
          <p:cNvSpPr/>
          <p:nvPr/>
        </p:nvSpPr>
        <p:spPr>
          <a:xfrm>
            <a:off x="4097852" y="1946882"/>
            <a:ext cx="1059" cy="13258"/>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17" name="Google Shape;1017;p14"/>
          <p:cNvSpPr/>
          <p:nvPr/>
        </p:nvSpPr>
        <p:spPr>
          <a:xfrm>
            <a:off x="4098879" y="1946882"/>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18" name="Google Shape;1018;p14"/>
          <p:cNvSpPr/>
          <p:nvPr/>
        </p:nvSpPr>
        <p:spPr>
          <a:xfrm>
            <a:off x="4098879" y="1946882"/>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19" name="Google Shape;1019;p14"/>
          <p:cNvSpPr/>
          <p:nvPr/>
        </p:nvSpPr>
        <p:spPr>
          <a:xfrm>
            <a:off x="4098879" y="1946882"/>
            <a:ext cx="1027" cy="13258"/>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20" name="Google Shape;1020;p14"/>
          <p:cNvSpPr/>
          <p:nvPr/>
        </p:nvSpPr>
        <p:spPr>
          <a:xfrm>
            <a:off x="4099874" y="1946882"/>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21" name="Google Shape;1021;p14"/>
          <p:cNvSpPr/>
          <p:nvPr/>
        </p:nvSpPr>
        <p:spPr>
          <a:xfrm>
            <a:off x="4099874" y="1946882"/>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22" name="Google Shape;1022;p14"/>
          <p:cNvSpPr/>
          <p:nvPr/>
        </p:nvSpPr>
        <p:spPr>
          <a:xfrm>
            <a:off x="4099874" y="1946882"/>
            <a:ext cx="1059" cy="13258"/>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23" name="Google Shape;1023;p14"/>
          <p:cNvSpPr/>
          <p:nvPr/>
        </p:nvSpPr>
        <p:spPr>
          <a:xfrm>
            <a:off x="4100902" y="1946882"/>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24" name="Google Shape;1024;p14"/>
          <p:cNvSpPr/>
          <p:nvPr/>
        </p:nvSpPr>
        <p:spPr>
          <a:xfrm>
            <a:off x="4100902" y="1946882"/>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25" name="Google Shape;1025;p14"/>
          <p:cNvSpPr/>
          <p:nvPr/>
        </p:nvSpPr>
        <p:spPr>
          <a:xfrm>
            <a:off x="4100902" y="1946882"/>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26" name="Google Shape;1026;p14"/>
          <p:cNvSpPr/>
          <p:nvPr/>
        </p:nvSpPr>
        <p:spPr>
          <a:xfrm>
            <a:off x="4101929" y="1946882"/>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27" name="Google Shape;1027;p14"/>
          <p:cNvSpPr/>
          <p:nvPr/>
        </p:nvSpPr>
        <p:spPr>
          <a:xfrm>
            <a:off x="4101929" y="1946882"/>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28" name="Google Shape;1028;p14"/>
          <p:cNvSpPr/>
          <p:nvPr/>
        </p:nvSpPr>
        <p:spPr>
          <a:xfrm>
            <a:off x="4101929" y="1946882"/>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29" name="Google Shape;1029;p14"/>
          <p:cNvSpPr/>
          <p:nvPr/>
        </p:nvSpPr>
        <p:spPr>
          <a:xfrm>
            <a:off x="4101929" y="1946882"/>
            <a:ext cx="1027" cy="13258"/>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30" name="Google Shape;1030;p14"/>
          <p:cNvSpPr/>
          <p:nvPr/>
        </p:nvSpPr>
        <p:spPr>
          <a:xfrm>
            <a:off x="4102924" y="1946882"/>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31" name="Google Shape;1031;p14"/>
          <p:cNvSpPr/>
          <p:nvPr/>
        </p:nvSpPr>
        <p:spPr>
          <a:xfrm>
            <a:off x="4102924" y="1946882"/>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32" name="Google Shape;1032;p14"/>
          <p:cNvSpPr/>
          <p:nvPr/>
        </p:nvSpPr>
        <p:spPr>
          <a:xfrm>
            <a:off x="4102924" y="1946882"/>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33" name="Google Shape;1033;p14"/>
          <p:cNvSpPr/>
          <p:nvPr/>
        </p:nvSpPr>
        <p:spPr>
          <a:xfrm>
            <a:off x="4103951" y="1946882"/>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34" name="Google Shape;1034;p14"/>
          <p:cNvSpPr/>
          <p:nvPr/>
        </p:nvSpPr>
        <p:spPr>
          <a:xfrm>
            <a:off x="4103951" y="1946882"/>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35" name="Google Shape;1035;p14"/>
          <p:cNvSpPr/>
          <p:nvPr/>
        </p:nvSpPr>
        <p:spPr>
          <a:xfrm>
            <a:off x="4103951" y="1946882"/>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36" name="Google Shape;1036;p14"/>
          <p:cNvSpPr/>
          <p:nvPr/>
        </p:nvSpPr>
        <p:spPr>
          <a:xfrm>
            <a:off x="4104979" y="1946882"/>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37" name="Google Shape;1037;p14"/>
          <p:cNvSpPr/>
          <p:nvPr/>
        </p:nvSpPr>
        <p:spPr>
          <a:xfrm>
            <a:off x="4104979" y="1946882"/>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38" name="Google Shape;1038;p14"/>
          <p:cNvSpPr/>
          <p:nvPr/>
        </p:nvSpPr>
        <p:spPr>
          <a:xfrm>
            <a:off x="4013454" y="1981456"/>
            <a:ext cx="32" cy="11204"/>
          </a:xfrm>
          <a:custGeom>
            <a:rect b="b" l="l" r="r" t="t"/>
            <a:pathLst>
              <a:path extrusionOk="0" fill="none" h="349" w="1">
                <a:moveTo>
                  <a:pt x="1" y="0"/>
                </a:move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39" name="Google Shape;1039;p14"/>
          <p:cNvSpPr/>
          <p:nvPr/>
        </p:nvSpPr>
        <p:spPr>
          <a:xfrm>
            <a:off x="4013454" y="1981456"/>
            <a:ext cx="32" cy="11204"/>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40" name="Google Shape;1040;p14"/>
          <p:cNvSpPr/>
          <p:nvPr/>
        </p:nvSpPr>
        <p:spPr>
          <a:xfrm>
            <a:off x="4013454" y="1981456"/>
            <a:ext cx="32" cy="11204"/>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41" name="Google Shape;1041;p14"/>
          <p:cNvSpPr/>
          <p:nvPr/>
        </p:nvSpPr>
        <p:spPr>
          <a:xfrm>
            <a:off x="4013454" y="1981456"/>
            <a:ext cx="32" cy="11204"/>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42" name="Google Shape;1042;p14"/>
          <p:cNvSpPr/>
          <p:nvPr/>
        </p:nvSpPr>
        <p:spPr>
          <a:xfrm>
            <a:off x="4014482" y="1981456"/>
            <a:ext cx="32" cy="11204"/>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43" name="Google Shape;1043;p14"/>
          <p:cNvSpPr/>
          <p:nvPr/>
        </p:nvSpPr>
        <p:spPr>
          <a:xfrm>
            <a:off x="4014482" y="1981456"/>
            <a:ext cx="32" cy="11204"/>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44" name="Google Shape;1044;p14"/>
          <p:cNvSpPr/>
          <p:nvPr/>
        </p:nvSpPr>
        <p:spPr>
          <a:xfrm>
            <a:off x="4014482" y="1981456"/>
            <a:ext cx="32" cy="11204"/>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45" name="Google Shape;1045;p14"/>
          <p:cNvSpPr/>
          <p:nvPr/>
        </p:nvSpPr>
        <p:spPr>
          <a:xfrm>
            <a:off x="4014482" y="1981456"/>
            <a:ext cx="1059" cy="11204"/>
          </a:xfrm>
          <a:custGeom>
            <a:rect b="b" l="l" r="r" t="t"/>
            <a:pathLst>
              <a:path extrusionOk="0" fill="none" h="349" w="33">
                <a:moveTo>
                  <a:pt x="0" y="0"/>
                </a:moveTo>
                <a:lnTo>
                  <a:pt x="32" y="0"/>
                </a:lnTo>
                <a:lnTo>
                  <a:pt x="32"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46" name="Google Shape;1046;p14"/>
          <p:cNvSpPr/>
          <p:nvPr/>
        </p:nvSpPr>
        <p:spPr>
          <a:xfrm>
            <a:off x="4015509" y="1981456"/>
            <a:ext cx="32" cy="11204"/>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47" name="Google Shape;1047;p14"/>
          <p:cNvSpPr/>
          <p:nvPr/>
        </p:nvSpPr>
        <p:spPr>
          <a:xfrm>
            <a:off x="4015509" y="1981456"/>
            <a:ext cx="32" cy="11204"/>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48" name="Google Shape;1048;p14"/>
          <p:cNvSpPr/>
          <p:nvPr/>
        </p:nvSpPr>
        <p:spPr>
          <a:xfrm>
            <a:off x="4015509" y="1981456"/>
            <a:ext cx="32" cy="11204"/>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49" name="Google Shape;1049;p14"/>
          <p:cNvSpPr/>
          <p:nvPr/>
        </p:nvSpPr>
        <p:spPr>
          <a:xfrm>
            <a:off x="4016504" y="1981456"/>
            <a:ext cx="32" cy="11204"/>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50" name="Google Shape;1050;p14"/>
          <p:cNvSpPr/>
          <p:nvPr/>
        </p:nvSpPr>
        <p:spPr>
          <a:xfrm>
            <a:off x="4016504" y="1981456"/>
            <a:ext cx="32" cy="11204"/>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51" name="Google Shape;1051;p14"/>
          <p:cNvSpPr/>
          <p:nvPr/>
        </p:nvSpPr>
        <p:spPr>
          <a:xfrm>
            <a:off x="4016504" y="1981456"/>
            <a:ext cx="32" cy="11204"/>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52" name="Google Shape;1052;p14"/>
          <p:cNvSpPr/>
          <p:nvPr/>
        </p:nvSpPr>
        <p:spPr>
          <a:xfrm>
            <a:off x="4016504" y="1981456"/>
            <a:ext cx="1059" cy="11204"/>
          </a:xfrm>
          <a:custGeom>
            <a:rect b="b" l="l" r="r" t="t"/>
            <a:pathLst>
              <a:path extrusionOk="0" fill="none" h="349" w="33">
                <a:moveTo>
                  <a:pt x="1" y="0"/>
                </a:moveTo>
                <a:lnTo>
                  <a:pt x="33" y="0"/>
                </a:lnTo>
                <a:lnTo>
                  <a:pt x="33"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53" name="Google Shape;1053;p14"/>
          <p:cNvSpPr/>
          <p:nvPr/>
        </p:nvSpPr>
        <p:spPr>
          <a:xfrm>
            <a:off x="4017531" y="1981456"/>
            <a:ext cx="32" cy="11204"/>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54" name="Google Shape;1054;p14"/>
          <p:cNvSpPr/>
          <p:nvPr/>
        </p:nvSpPr>
        <p:spPr>
          <a:xfrm>
            <a:off x="4017531" y="1981456"/>
            <a:ext cx="32" cy="11204"/>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55" name="Google Shape;1055;p14"/>
          <p:cNvSpPr/>
          <p:nvPr/>
        </p:nvSpPr>
        <p:spPr>
          <a:xfrm>
            <a:off x="4017531" y="1981456"/>
            <a:ext cx="1059" cy="11204"/>
          </a:xfrm>
          <a:custGeom>
            <a:rect b="b" l="l" r="r" t="t"/>
            <a:pathLst>
              <a:path extrusionOk="0" fill="none" h="349" w="33">
                <a:moveTo>
                  <a:pt x="1" y="0"/>
                </a:moveTo>
                <a:lnTo>
                  <a:pt x="32" y="0"/>
                </a:lnTo>
                <a:lnTo>
                  <a:pt x="32"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56" name="Google Shape;1056;p14"/>
          <p:cNvSpPr/>
          <p:nvPr/>
        </p:nvSpPr>
        <p:spPr>
          <a:xfrm>
            <a:off x="4018559" y="1981456"/>
            <a:ext cx="32" cy="11204"/>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57" name="Google Shape;1057;p14"/>
          <p:cNvSpPr/>
          <p:nvPr/>
        </p:nvSpPr>
        <p:spPr>
          <a:xfrm>
            <a:off x="4018559" y="1981456"/>
            <a:ext cx="32" cy="11204"/>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58" name="Google Shape;1058;p14"/>
          <p:cNvSpPr/>
          <p:nvPr/>
        </p:nvSpPr>
        <p:spPr>
          <a:xfrm>
            <a:off x="4018559" y="1981456"/>
            <a:ext cx="1027" cy="11204"/>
          </a:xfrm>
          <a:custGeom>
            <a:rect b="b" l="l" r="r" t="t"/>
            <a:pathLst>
              <a:path extrusionOk="0" fill="none" h="349" w="32">
                <a:moveTo>
                  <a:pt x="0" y="0"/>
                </a:moveTo>
                <a:lnTo>
                  <a:pt x="32" y="0"/>
                </a:lnTo>
                <a:lnTo>
                  <a:pt x="32"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59" name="Google Shape;1059;p14"/>
          <p:cNvSpPr/>
          <p:nvPr/>
        </p:nvSpPr>
        <p:spPr>
          <a:xfrm>
            <a:off x="4019554" y="1981456"/>
            <a:ext cx="32" cy="11204"/>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60" name="Google Shape;1060;p14"/>
          <p:cNvSpPr/>
          <p:nvPr/>
        </p:nvSpPr>
        <p:spPr>
          <a:xfrm>
            <a:off x="4019554" y="1981456"/>
            <a:ext cx="32" cy="11204"/>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61" name="Google Shape;1061;p14"/>
          <p:cNvSpPr/>
          <p:nvPr/>
        </p:nvSpPr>
        <p:spPr>
          <a:xfrm>
            <a:off x="4019554" y="1981456"/>
            <a:ext cx="32" cy="11204"/>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62" name="Google Shape;1062;p14"/>
          <p:cNvSpPr/>
          <p:nvPr/>
        </p:nvSpPr>
        <p:spPr>
          <a:xfrm>
            <a:off x="4019554" y="1981456"/>
            <a:ext cx="1059" cy="11204"/>
          </a:xfrm>
          <a:custGeom>
            <a:rect b="b" l="l" r="r" t="t"/>
            <a:pathLst>
              <a:path extrusionOk="0" fill="none" h="349" w="33">
                <a:moveTo>
                  <a:pt x="1" y="0"/>
                </a:moveTo>
                <a:lnTo>
                  <a:pt x="33" y="0"/>
                </a:lnTo>
                <a:lnTo>
                  <a:pt x="33"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63" name="Google Shape;1063;p14"/>
          <p:cNvSpPr/>
          <p:nvPr/>
        </p:nvSpPr>
        <p:spPr>
          <a:xfrm>
            <a:off x="4020581" y="1981456"/>
            <a:ext cx="32" cy="11204"/>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64" name="Google Shape;1064;p14"/>
          <p:cNvSpPr/>
          <p:nvPr/>
        </p:nvSpPr>
        <p:spPr>
          <a:xfrm>
            <a:off x="4020581" y="1981456"/>
            <a:ext cx="32" cy="11204"/>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65" name="Google Shape;1065;p14"/>
          <p:cNvSpPr/>
          <p:nvPr/>
        </p:nvSpPr>
        <p:spPr>
          <a:xfrm>
            <a:off x="4020581" y="1981456"/>
            <a:ext cx="32" cy="11204"/>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66" name="Google Shape;1066;p14"/>
          <p:cNvSpPr/>
          <p:nvPr/>
        </p:nvSpPr>
        <p:spPr>
          <a:xfrm>
            <a:off x="4021608" y="1981456"/>
            <a:ext cx="32" cy="11204"/>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67" name="Google Shape;1067;p14"/>
          <p:cNvSpPr/>
          <p:nvPr/>
        </p:nvSpPr>
        <p:spPr>
          <a:xfrm>
            <a:off x="4021608" y="1981456"/>
            <a:ext cx="32" cy="11204"/>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68" name="Google Shape;1068;p14"/>
          <p:cNvSpPr/>
          <p:nvPr/>
        </p:nvSpPr>
        <p:spPr>
          <a:xfrm>
            <a:off x="4021608" y="1981456"/>
            <a:ext cx="32" cy="11204"/>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69" name="Google Shape;1069;p14"/>
          <p:cNvSpPr/>
          <p:nvPr/>
        </p:nvSpPr>
        <p:spPr>
          <a:xfrm>
            <a:off x="4021608" y="1981456"/>
            <a:ext cx="1027" cy="11204"/>
          </a:xfrm>
          <a:custGeom>
            <a:rect b="b" l="l" r="r" t="t"/>
            <a:pathLst>
              <a:path extrusionOk="0" fill="none" h="349" w="32">
                <a:moveTo>
                  <a:pt x="0" y="0"/>
                </a:moveTo>
                <a:lnTo>
                  <a:pt x="32" y="0"/>
                </a:lnTo>
                <a:lnTo>
                  <a:pt x="32"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70" name="Google Shape;1070;p14"/>
          <p:cNvSpPr/>
          <p:nvPr/>
        </p:nvSpPr>
        <p:spPr>
          <a:xfrm>
            <a:off x="4022604" y="1981456"/>
            <a:ext cx="32" cy="11204"/>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71" name="Google Shape;1071;p14"/>
          <p:cNvSpPr/>
          <p:nvPr/>
        </p:nvSpPr>
        <p:spPr>
          <a:xfrm>
            <a:off x="4022604" y="1981456"/>
            <a:ext cx="32" cy="11204"/>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72" name="Google Shape;1072;p14"/>
          <p:cNvSpPr/>
          <p:nvPr/>
        </p:nvSpPr>
        <p:spPr>
          <a:xfrm>
            <a:off x="4022604" y="1981456"/>
            <a:ext cx="1059" cy="11204"/>
          </a:xfrm>
          <a:custGeom>
            <a:rect b="b" l="l" r="r" t="t"/>
            <a:pathLst>
              <a:path extrusionOk="0" fill="none" h="349" w="33">
                <a:moveTo>
                  <a:pt x="1" y="0"/>
                </a:moveTo>
                <a:lnTo>
                  <a:pt x="33" y="0"/>
                </a:lnTo>
                <a:lnTo>
                  <a:pt x="33"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73" name="Google Shape;1073;p14"/>
          <p:cNvSpPr/>
          <p:nvPr/>
        </p:nvSpPr>
        <p:spPr>
          <a:xfrm>
            <a:off x="4023631" y="1981456"/>
            <a:ext cx="32" cy="11204"/>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74" name="Google Shape;1074;p14"/>
          <p:cNvSpPr/>
          <p:nvPr/>
        </p:nvSpPr>
        <p:spPr>
          <a:xfrm>
            <a:off x="4023631" y="1981456"/>
            <a:ext cx="32" cy="11204"/>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75" name="Google Shape;1075;p14"/>
          <p:cNvSpPr/>
          <p:nvPr/>
        </p:nvSpPr>
        <p:spPr>
          <a:xfrm>
            <a:off x="4023631" y="1981456"/>
            <a:ext cx="1059" cy="11204"/>
          </a:xfrm>
          <a:custGeom>
            <a:rect b="b" l="l" r="r" t="t"/>
            <a:pathLst>
              <a:path extrusionOk="0" fill="none" h="349" w="33">
                <a:moveTo>
                  <a:pt x="1" y="0"/>
                </a:moveTo>
                <a:lnTo>
                  <a:pt x="32" y="0"/>
                </a:lnTo>
                <a:lnTo>
                  <a:pt x="32"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76" name="Google Shape;1076;p14"/>
          <p:cNvSpPr/>
          <p:nvPr/>
        </p:nvSpPr>
        <p:spPr>
          <a:xfrm>
            <a:off x="4023631" y="1981456"/>
            <a:ext cx="1059" cy="11204"/>
          </a:xfrm>
          <a:custGeom>
            <a:rect b="b" l="l" r="r" t="t"/>
            <a:pathLst>
              <a:path extrusionOk="0" fill="none" h="349" w="33">
                <a:moveTo>
                  <a:pt x="1" y="0"/>
                </a:moveTo>
                <a:lnTo>
                  <a:pt x="32" y="0"/>
                </a:lnTo>
                <a:lnTo>
                  <a:pt x="32"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77" name="Google Shape;1077;p14"/>
          <p:cNvSpPr/>
          <p:nvPr/>
        </p:nvSpPr>
        <p:spPr>
          <a:xfrm>
            <a:off x="4024658" y="1981456"/>
            <a:ext cx="32" cy="11204"/>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78" name="Google Shape;1078;p14"/>
          <p:cNvSpPr/>
          <p:nvPr/>
        </p:nvSpPr>
        <p:spPr>
          <a:xfrm>
            <a:off x="4024658" y="1981456"/>
            <a:ext cx="32" cy="11204"/>
          </a:xfrm>
          <a:custGeom>
            <a:rect b="b" l="l" r="r" t="t"/>
            <a:pathLst>
              <a:path extrusionOk="0" fill="none" h="349" w="1">
                <a:moveTo>
                  <a:pt x="0" y="349"/>
                </a:moveTo>
                <a:lnTo>
                  <a:pt x="0" y="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79" name="Google Shape;1079;p14"/>
          <p:cNvSpPr/>
          <p:nvPr/>
        </p:nvSpPr>
        <p:spPr>
          <a:xfrm>
            <a:off x="3932139" y="1946882"/>
            <a:ext cx="1027" cy="13258"/>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80" name="Google Shape;1080;p14"/>
          <p:cNvSpPr/>
          <p:nvPr/>
        </p:nvSpPr>
        <p:spPr>
          <a:xfrm>
            <a:off x="3933134" y="1946882"/>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81" name="Google Shape;1081;p14"/>
          <p:cNvSpPr/>
          <p:nvPr/>
        </p:nvSpPr>
        <p:spPr>
          <a:xfrm>
            <a:off x="3933134" y="1946882"/>
            <a:ext cx="1059" cy="13258"/>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82" name="Google Shape;1082;p14"/>
          <p:cNvSpPr/>
          <p:nvPr/>
        </p:nvSpPr>
        <p:spPr>
          <a:xfrm>
            <a:off x="3934161" y="1946882"/>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83" name="Google Shape;1083;p14"/>
          <p:cNvSpPr/>
          <p:nvPr/>
        </p:nvSpPr>
        <p:spPr>
          <a:xfrm>
            <a:off x="3934161" y="1946882"/>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84" name="Google Shape;1084;p14"/>
          <p:cNvSpPr/>
          <p:nvPr/>
        </p:nvSpPr>
        <p:spPr>
          <a:xfrm>
            <a:off x="3934161" y="1946882"/>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85" name="Google Shape;1085;p14"/>
          <p:cNvSpPr/>
          <p:nvPr/>
        </p:nvSpPr>
        <p:spPr>
          <a:xfrm>
            <a:off x="3934161" y="1946882"/>
            <a:ext cx="1059" cy="13258"/>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86" name="Google Shape;1086;p14"/>
          <p:cNvSpPr/>
          <p:nvPr/>
        </p:nvSpPr>
        <p:spPr>
          <a:xfrm>
            <a:off x="3935188" y="1946882"/>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87" name="Google Shape;1087;p14"/>
          <p:cNvSpPr/>
          <p:nvPr/>
        </p:nvSpPr>
        <p:spPr>
          <a:xfrm>
            <a:off x="3935188" y="1946882"/>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88" name="Google Shape;1088;p14"/>
          <p:cNvSpPr/>
          <p:nvPr/>
        </p:nvSpPr>
        <p:spPr>
          <a:xfrm>
            <a:off x="3935188" y="1946882"/>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89" name="Google Shape;1089;p14"/>
          <p:cNvSpPr/>
          <p:nvPr/>
        </p:nvSpPr>
        <p:spPr>
          <a:xfrm>
            <a:off x="3936184" y="1946882"/>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90" name="Google Shape;1090;p14"/>
          <p:cNvSpPr/>
          <p:nvPr/>
        </p:nvSpPr>
        <p:spPr>
          <a:xfrm>
            <a:off x="3936184" y="1946882"/>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91" name="Google Shape;1091;p14"/>
          <p:cNvSpPr/>
          <p:nvPr/>
        </p:nvSpPr>
        <p:spPr>
          <a:xfrm>
            <a:off x="3936184" y="1946882"/>
            <a:ext cx="1059" cy="13258"/>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92" name="Google Shape;1092;p14"/>
          <p:cNvSpPr/>
          <p:nvPr/>
        </p:nvSpPr>
        <p:spPr>
          <a:xfrm>
            <a:off x="3936184" y="1946882"/>
            <a:ext cx="1059" cy="13258"/>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93" name="Google Shape;1093;p14"/>
          <p:cNvSpPr/>
          <p:nvPr/>
        </p:nvSpPr>
        <p:spPr>
          <a:xfrm>
            <a:off x="3937211" y="1946882"/>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94" name="Google Shape;1094;p14"/>
          <p:cNvSpPr/>
          <p:nvPr/>
        </p:nvSpPr>
        <p:spPr>
          <a:xfrm>
            <a:off x="3937211" y="1946882"/>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95" name="Google Shape;1095;p14"/>
          <p:cNvSpPr/>
          <p:nvPr/>
        </p:nvSpPr>
        <p:spPr>
          <a:xfrm>
            <a:off x="3937211" y="1946882"/>
            <a:ext cx="1059" cy="13258"/>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96" name="Google Shape;1096;p14"/>
          <p:cNvSpPr/>
          <p:nvPr/>
        </p:nvSpPr>
        <p:spPr>
          <a:xfrm>
            <a:off x="3938238" y="1946882"/>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97" name="Google Shape;1097;p14"/>
          <p:cNvSpPr/>
          <p:nvPr/>
        </p:nvSpPr>
        <p:spPr>
          <a:xfrm>
            <a:off x="3938238" y="1946882"/>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98" name="Google Shape;1098;p14"/>
          <p:cNvSpPr/>
          <p:nvPr/>
        </p:nvSpPr>
        <p:spPr>
          <a:xfrm>
            <a:off x="3938238" y="1946882"/>
            <a:ext cx="1027" cy="13258"/>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099" name="Google Shape;1099;p14"/>
          <p:cNvSpPr/>
          <p:nvPr/>
        </p:nvSpPr>
        <p:spPr>
          <a:xfrm>
            <a:off x="3939233" y="1946882"/>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00" name="Google Shape;1100;p14"/>
          <p:cNvSpPr/>
          <p:nvPr/>
        </p:nvSpPr>
        <p:spPr>
          <a:xfrm>
            <a:off x="3939233" y="1946882"/>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01" name="Google Shape;1101;p14"/>
          <p:cNvSpPr/>
          <p:nvPr/>
        </p:nvSpPr>
        <p:spPr>
          <a:xfrm>
            <a:off x="3939233" y="1946882"/>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02" name="Google Shape;1102;p14"/>
          <p:cNvSpPr/>
          <p:nvPr/>
        </p:nvSpPr>
        <p:spPr>
          <a:xfrm>
            <a:off x="3940261" y="1946882"/>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03" name="Google Shape;1103;p14"/>
          <p:cNvSpPr/>
          <p:nvPr/>
        </p:nvSpPr>
        <p:spPr>
          <a:xfrm>
            <a:off x="3940261" y="1946882"/>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04" name="Google Shape;1104;p14"/>
          <p:cNvSpPr/>
          <p:nvPr/>
        </p:nvSpPr>
        <p:spPr>
          <a:xfrm>
            <a:off x="3940261" y="1946882"/>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05" name="Google Shape;1105;p14"/>
          <p:cNvSpPr/>
          <p:nvPr/>
        </p:nvSpPr>
        <p:spPr>
          <a:xfrm>
            <a:off x="3940261" y="1946882"/>
            <a:ext cx="1059" cy="13258"/>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06" name="Google Shape;1106;p14"/>
          <p:cNvSpPr/>
          <p:nvPr/>
        </p:nvSpPr>
        <p:spPr>
          <a:xfrm>
            <a:off x="3941288" y="1946882"/>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07" name="Google Shape;1107;p14"/>
          <p:cNvSpPr/>
          <p:nvPr/>
        </p:nvSpPr>
        <p:spPr>
          <a:xfrm>
            <a:off x="3941288" y="1946882"/>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08" name="Google Shape;1108;p14"/>
          <p:cNvSpPr/>
          <p:nvPr/>
        </p:nvSpPr>
        <p:spPr>
          <a:xfrm>
            <a:off x="3941288" y="1946882"/>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09" name="Google Shape;1109;p14"/>
          <p:cNvSpPr/>
          <p:nvPr/>
        </p:nvSpPr>
        <p:spPr>
          <a:xfrm>
            <a:off x="3941288" y="1946882"/>
            <a:ext cx="1027" cy="13258"/>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10" name="Google Shape;1110;p14"/>
          <p:cNvSpPr/>
          <p:nvPr/>
        </p:nvSpPr>
        <p:spPr>
          <a:xfrm>
            <a:off x="3942283" y="1946882"/>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11" name="Google Shape;1111;p14"/>
          <p:cNvSpPr/>
          <p:nvPr/>
        </p:nvSpPr>
        <p:spPr>
          <a:xfrm>
            <a:off x="3942283" y="1946882"/>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12" name="Google Shape;1112;p14"/>
          <p:cNvSpPr/>
          <p:nvPr/>
        </p:nvSpPr>
        <p:spPr>
          <a:xfrm>
            <a:off x="3942283" y="1946882"/>
            <a:ext cx="1059" cy="13258"/>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13" name="Google Shape;1113;p14"/>
          <p:cNvSpPr/>
          <p:nvPr/>
        </p:nvSpPr>
        <p:spPr>
          <a:xfrm>
            <a:off x="3943310" y="1946882"/>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14" name="Google Shape;1114;p14"/>
          <p:cNvSpPr/>
          <p:nvPr/>
        </p:nvSpPr>
        <p:spPr>
          <a:xfrm>
            <a:off x="3943310" y="1946882"/>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15" name="Google Shape;1115;p14"/>
          <p:cNvSpPr/>
          <p:nvPr/>
        </p:nvSpPr>
        <p:spPr>
          <a:xfrm>
            <a:off x="3943310" y="1946882"/>
            <a:ext cx="1059" cy="13258"/>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16" name="Google Shape;1116;p14"/>
          <p:cNvSpPr/>
          <p:nvPr/>
        </p:nvSpPr>
        <p:spPr>
          <a:xfrm>
            <a:off x="3944338" y="1946882"/>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17" name="Google Shape;1117;p14"/>
          <p:cNvSpPr/>
          <p:nvPr/>
        </p:nvSpPr>
        <p:spPr>
          <a:xfrm>
            <a:off x="3944338" y="1946882"/>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18" name="Google Shape;1118;p14"/>
          <p:cNvSpPr/>
          <p:nvPr/>
        </p:nvSpPr>
        <p:spPr>
          <a:xfrm>
            <a:off x="3944338" y="1946882"/>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19" name="Google Shape;1119;p14"/>
          <p:cNvSpPr/>
          <p:nvPr/>
        </p:nvSpPr>
        <p:spPr>
          <a:xfrm>
            <a:off x="3945333" y="1946882"/>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20" name="Google Shape;1120;p14"/>
          <p:cNvSpPr/>
          <p:nvPr/>
        </p:nvSpPr>
        <p:spPr>
          <a:xfrm>
            <a:off x="3899587" y="1868616"/>
            <a:ext cx="32" cy="11204"/>
          </a:xfrm>
          <a:custGeom>
            <a:rect b="b" l="l" r="r" t="t"/>
            <a:pathLst>
              <a:path extrusionOk="0" fill="none" h="349" w="1">
                <a:moveTo>
                  <a:pt x="1" y="0"/>
                </a:moveTo>
                <a:lnTo>
                  <a:pt x="1" y="348"/>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21" name="Google Shape;1121;p14"/>
          <p:cNvSpPr/>
          <p:nvPr/>
        </p:nvSpPr>
        <p:spPr>
          <a:xfrm>
            <a:off x="3899587" y="1867589"/>
            <a:ext cx="1059" cy="12231"/>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22" name="Google Shape;1122;p14"/>
          <p:cNvSpPr/>
          <p:nvPr/>
        </p:nvSpPr>
        <p:spPr>
          <a:xfrm>
            <a:off x="3900614" y="186758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23" name="Google Shape;1123;p14"/>
          <p:cNvSpPr/>
          <p:nvPr/>
        </p:nvSpPr>
        <p:spPr>
          <a:xfrm>
            <a:off x="3900614" y="186758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24" name="Google Shape;1124;p14"/>
          <p:cNvSpPr/>
          <p:nvPr/>
        </p:nvSpPr>
        <p:spPr>
          <a:xfrm>
            <a:off x="3900614" y="1867589"/>
            <a:ext cx="1059" cy="12231"/>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25" name="Google Shape;1125;p14"/>
          <p:cNvSpPr/>
          <p:nvPr/>
        </p:nvSpPr>
        <p:spPr>
          <a:xfrm>
            <a:off x="3901641" y="186758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26" name="Google Shape;1126;p14"/>
          <p:cNvSpPr/>
          <p:nvPr/>
        </p:nvSpPr>
        <p:spPr>
          <a:xfrm>
            <a:off x="3901641" y="186758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27" name="Google Shape;1127;p14"/>
          <p:cNvSpPr/>
          <p:nvPr/>
        </p:nvSpPr>
        <p:spPr>
          <a:xfrm>
            <a:off x="3901641" y="186758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28" name="Google Shape;1128;p14"/>
          <p:cNvSpPr/>
          <p:nvPr/>
        </p:nvSpPr>
        <p:spPr>
          <a:xfrm>
            <a:off x="3901641" y="1867589"/>
            <a:ext cx="1027" cy="12231"/>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29" name="Google Shape;1129;p14"/>
          <p:cNvSpPr/>
          <p:nvPr/>
        </p:nvSpPr>
        <p:spPr>
          <a:xfrm>
            <a:off x="3902636" y="186758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30" name="Google Shape;1130;p14"/>
          <p:cNvSpPr/>
          <p:nvPr/>
        </p:nvSpPr>
        <p:spPr>
          <a:xfrm>
            <a:off x="3902636" y="186758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31" name="Google Shape;1131;p14"/>
          <p:cNvSpPr/>
          <p:nvPr/>
        </p:nvSpPr>
        <p:spPr>
          <a:xfrm>
            <a:off x="3902636" y="1867589"/>
            <a:ext cx="1059" cy="12231"/>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32" name="Google Shape;1132;p14"/>
          <p:cNvSpPr/>
          <p:nvPr/>
        </p:nvSpPr>
        <p:spPr>
          <a:xfrm>
            <a:off x="3903664" y="186758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33" name="Google Shape;1133;p14"/>
          <p:cNvSpPr/>
          <p:nvPr/>
        </p:nvSpPr>
        <p:spPr>
          <a:xfrm>
            <a:off x="3903664" y="186758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34" name="Google Shape;1134;p14"/>
          <p:cNvSpPr/>
          <p:nvPr/>
        </p:nvSpPr>
        <p:spPr>
          <a:xfrm>
            <a:off x="3903664" y="1867589"/>
            <a:ext cx="1059" cy="12231"/>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35" name="Google Shape;1135;p14"/>
          <p:cNvSpPr/>
          <p:nvPr/>
        </p:nvSpPr>
        <p:spPr>
          <a:xfrm>
            <a:off x="3903664" y="1867589"/>
            <a:ext cx="1059" cy="12231"/>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36" name="Google Shape;1136;p14"/>
          <p:cNvSpPr/>
          <p:nvPr/>
        </p:nvSpPr>
        <p:spPr>
          <a:xfrm>
            <a:off x="3904691" y="186758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37" name="Google Shape;1137;p14"/>
          <p:cNvSpPr/>
          <p:nvPr/>
        </p:nvSpPr>
        <p:spPr>
          <a:xfrm>
            <a:off x="3904691" y="186758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38" name="Google Shape;1138;p14"/>
          <p:cNvSpPr/>
          <p:nvPr/>
        </p:nvSpPr>
        <p:spPr>
          <a:xfrm>
            <a:off x="3904691" y="1867589"/>
            <a:ext cx="1027" cy="12231"/>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39" name="Google Shape;1139;p14"/>
          <p:cNvSpPr/>
          <p:nvPr/>
        </p:nvSpPr>
        <p:spPr>
          <a:xfrm>
            <a:off x="3905686" y="186758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40" name="Google Shape;1140;p14"/>
          <p:cNvSpPr/>
          <p:nvPr/>
        </p:nvSpPr>
        <p:spPr>
          <a:xfrm>
            <a:off x="3905686" y="186758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41" name="Google Shape;1141;p14"/>
          <p:cNvSpPr/>
          <p:nvPr/>
        </p:nvSpPr>
        <p:spPr>
          <a:xfrm>
            <a:off x="3905686" y="1867589"/>
            <a:ext cx="1059" cy="12231"/>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42" name="Google Shape;1142;p14"/>
          <p:cNvSpPr/>
          <p:nvPr/>
        </p:nvSpPr>
        <p:spPr>
          <a:xfrm>
            <a:off x="3906714" y="186758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43" name="Google Shape;1143;p14"/>
          <p:cNvSpPr/>
          <p:nvPr/>
        </p:nvSpPr>
        <p:spPr>
          <a:xfrm>
            <a:off x="3906714" y="186758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44" name="Google Shape;1144;p14"/>
          <p:cNvSpPr/>
          <p:nvPr/>
        </p:nvSpPr>
        <p:spPr>
          <a:xfrm>
            <a:off x="3906714" y="186758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45" name="Google Shape;1145;p14"/>
          <p:cNvSpPr/>
          <p:nvPr/>
        </p:nvSpPr>
        <p:spPr>
          <a:xfrm>
            <a:off x="3907741" y="186758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46" name="Google Shape;1146;p14"/>
          <p:cNvSpPr/>
          <p:nvPr/>
        </p:nvSpPr>
        <p:spPr>
          <a:xfrm>
            <a:off x="3907741" y="186758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47" name="Google Shape;1147;p14"/>
          <p:cNvSpPr/>
          <p:nvPr/>
        </p:nvSpPr>
        <p:spPr>
          <a:xfrm>
            <a:off x="3907741" y="186758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48" name="Google Shape;1148;p14"/>
          <p:cNvSpPr/>
          <p:nvPr/>
        </p:nvSpPr>
        <p:spPr>
          <a:xfrm>
            <a:off x="3907741" y="1867589"/>
            <a:ext cx="1027" cy="12231"/>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49" name="Google Shape;1149;p14"/>
          <p:cNvSpPr/>
          <p:nvPr/>
        </p:nvSpPr>
        <p:spPr>
          <a:xfrm>
            <a:off x="3908736" y="186758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50" name="Google Shape;1150;p14"/>
          <p:cNvSpPr/>
          <p:nvPr/>
        </p:nvSpPr>
        <p:spPr>
          <a:xfrm>
            <a:off x="3908736" y="186758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51" name="Google Shape;1151;p14"/>
          <p:cNvSpPr/>
          <p:nvPr/>
        </p:nvSpPr>
        <p:spPr>
          <a:xfrm>
            <a:off x="3908736" y="186758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52" name="Google Shape;1152;p14"/>
          <p:cNvSpPr/>
          <p:nvPr/>
        </p:nvSpPr>
        <p:spPr>
          <a:xfrm>
            <a:off x="3909763" y="186758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53" name="Google Shape;1153;p14"/>
          <p:cNvSpPr/>
          <p:nvPr/>
        </p:nvSpPr>
        <p:spPr>
          <a:xfrm>
            <a:off x="3909763" y="186758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54" name="Google Shape;1154;p14"/>
          <p:cNvSpPr/>
          <p:nvPr/>
        </p:nvSpPr>
        <p:spPr>
          <a:xfrm>
            <a:off x="3909763" y="186758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55" name="Google Shape;1155;p14"/>
          <p:cNvSpPr/>
          <p:nvPr/>
        </p:nvSpPr>
        <p:spPr>
          <a:xfrm>
            <a:off x="3910791" y="186758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56" name="Google Shape;1156;p14"/>
          <p:cNvSpPr/>
          <p:nvPr/>
        </p:nvSpPr>
        <p:spPr>
          <a:xfrm>
            <a:off x="3910791" y="186758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57" name="Google Shape;1157;p14"/>
          <p:cNvSpPr/>
          <p:nvPr/>
        </p:nvSpPr>
        <p:spPr>
          <a:xfrm>
            <a:off x="3910791" y="1867589"/>
            <a:ext cx="32" cy="12231"/>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58" name="Google Shape;1158;p14"/>
          <p:cNvSpPr/>
          <p:nvPr/>
        </p:nvSpPr>
        <p:spPr>
          <a:xfrm>
            <a:off x="3910791" y="1867589"/>
            <a:ext cx="1027" cy="12231"/>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59" name="Google Shape;1159;p14"/>
          <p:cNvSpPr/>
          <p:nvPr/>
        </p:nvSpPr>
        <p:spPr>
          <a:xfrm>
            <a:off x="3911786" y="1867589"/>
            <a:ext cx="32" cy="12231"/>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60" name="Google Shape;1160;p14"/>
          <p:cNvSpPr/>
          <p:nvPr/>
        </p:nvSpPr>
        <p:spPr>
          <a:xfrm>
            <a:off x="3911786" y="1867589"/>
            <a:ext cx="32" cy="12231"/>
          </a:xfrm>
          <a:custGeom>
            <a:rect b="b" l="l" r="r" t="t"/>
            <a:pathLst>
              <a:path extrusionOk="0" fill="none" h="381" w="1">
                <a:moveTo>
                  <a:pt x="1" y="380"/>
                </a:moveTo>
                <a:lnTo>
                  <a:pt x="1" y="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61" name="Google Shape;1161;p14"/>
          <p:cNvSpPr/>
          <p:nvPr/>
        </p:nvSpPr>
        <p:spPr>
          <a:xfrm>
            <a:off x="3932139" y="1787268"/>
            <a:ext cx="1027" cy="13258"/>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62" name="Google Shape;1162;p14"/>
          <p:cNvSpPr/>
          <p:nvPr/>
        </p:nvSpPr>
        <p:spPr>
          <a:xfrm>
            <a:off x="3933134" y="1787268"/>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63" name="Google Shape;1163;p14"/>
          <p:cNvSpPr/>
          <p:nvPr/>
        </p:nvSpPr>
        <p:spPr>
          <a:xfrm>
            <a:off x="3933134" y="1787268"/>
            <a:ext cx="1059" cy="13258"/>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64" name="Google Shape;1164;p14"/>
          <p:cNvSpPr/>
          <p:nvPr/>
        </p:nvSpPr>
        <p:spPr>
          <a:xfrm>
            <a:off x="3934161" y="1787268"/>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65" name="Google Shape;1165;p14"/>
          <p:cNvSpPr/>
          <p:nvPr/>
        </p:nvSpPr>
        <p:spPr>
          <a:xfrm>
            <a:off x="3934161" y="1787268"/>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66" name="Google Shape;1166;p14"/>
          <p:cNvSpPr/>
          <p:nvPr/>
        </p:nvSpPr>
        <p:spPr>
          <a:xfrm>
            <a:off x="3934161" y="1787268"/>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67" name="Google Shape;1167;p14"/>
          <p:cNvSpPr/>
          <p:nvPr/>
        </p:nvSpPr>
        <p:spPr>
          <a:xfrm>
            <a:off x="3934161" y="1787268"/>
            <a:ext cx="1059" cy="13258"/>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68" name="Google Shape;1168;p14"/>
          <p:cNvSpPr/>
          <p:nvPr/>
        </p:nvSpPr>
        <p:spPr>
          <a:xfrm>
            <a:off x="3935188" y="1787268"/>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69" name="Google Shape;1169;p14"/>
          <p:cNvSpPr/>
          <p:nvPr/>
        </p:nvSpPr>
        <p:spPr>
          <a:xfrm>
            <a:off x="3935188" y="1787268"/>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70" name="Google Shape;1170;p14"/>
          <p:cNvSpPr/>
          <p:nvPr/>
        </p:nvSpPr>
        <p:spPr>
          <a:xfrm>
            <a:off x="3935188" y="1787268"/>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71" name="Google Shape;1171;p14"/>
          <p:cNvSpPr/>
          <p:nvPr/>
        </p:nvSpPr>
        <p:spPr>
          <a:xfrm>
            <a:off x="3936184" y="1787268"/>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72" name="Google Shape;1172;p14"/>
          <p:cNvSpPr/>
          <p:nvPr/>
        </p:nvSpPr>
        <p:spPr>
          <a:xfrm>
            <a:off x="3936184" y="1787268"/>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73" name="Google Shape;1173;p14"/>
          <p:cNvSpPr/>
          <p:nvPr/>
        </p:nvSpPr>
        <p:spPr>
          <a:xfrm>
            <a:off x="3936184" y="1787268"/>
            <a:ext cx="1059" cy="13258"/>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74" name="Google Shape;1174;p14"/>
          <p:cNvSpPr/>
          <p:nvPr/>
        </p:nvSpPr>
        <p:spPr>
          <a:xfrm>
            <a:off x="3936184" y="1787268"/>
            <a:ext cx="1059" cy="13258"/>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75" name="Google Shape;1175;p14"/>
          <p:cNvSpPr/>
          <p:nvPr/>
        </p:nvSpPr>
        <p:spPr>
          <a:xfrm>
            <a:off x="3937211" y="1787268"/>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76" name="Google Shape;1176;p14"/>
          <p:cNvSpPr/>
          <p:nvPr/>
        </p:nvSpPr>
        <p:spPr>
          <a:xfrm>
            <a:off x="3937211" y="1787268"/>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77" name="Google Shape;1177;p14"/>
          <p:cNvSpPr/>
          <p:nvPr/>
        </p:nvSpPr>
        <p:spPr>
          <a:xfrm>
            <a:off x="3937211" y="1787268"/>
            <a:ext cx="1059" cy="13258"/>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78" name="Google Shape;1178;p14"/>
          <p:cNvSpPr/>
          <p:nvPr/>
        </p:nvSpPr>
        <p:spPr>
          <a:xfrm>
            <a:off x="3938238" y="1787268"/>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79" name="Google Shape;1179;p14"/>
          <p:cNvSpPr/>
          <p:nvPr/>
        </p:nvSpPr>
        <p:spPr>
          <a:xfrm>
            <a:off x="3938238" y="1787268"/>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80" name="Google Shape;1180;p14"/>
          <p:cNvSpPr/>
          <p:nvPr/>
        </p:nvSpPr>
        <p:spPr>
          <a:xfrm>
            <a:off x="3938238" y="1787268"/>
            <a:ext cx="1027" cy="13258"/>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81" name="Google Shape;1181;p14"/>
          <p:cNvSpPr/>
          <p:nvPr/>
        </p:nvSpPr>
        <p:spPr>
          <a:xfrm>
            <a:off x="3939233" y="1787268"/>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82" name="Google Shape;1182;p14"/>
          <p:cNvSpPr/>
          <p:nvPr/>
        </p:nvSpPr>
        <p:spPr>
          <a:xfrm>
            <a:off x="3939233" y="1787268"/>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83" name="Google Shape;1183;p14"/>
          <p:cNvSpPr/>
          <p:nvPr/>
        </p:nvSpPr>
        <p:spPr>
          <a:xfrm>
            <a:off x="3939233" y="1787268"/>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84" name="Google Shape;1184;p14"/>
          <p:cNvSpPr/>
          <p:nvPr/>
        </p:nvSpPr>
        <p:spPr>
          <a:xfrm>
            <a:off x="3940261" y="1787268"/>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85" name="Google Shape;1185;p14"/>
          <p:cNvSpPr/>
          <p:nvPr/>
        </p:nvSpPr>
        <p:spPr>
          <a:xfrm>
            <a:off x="3940261" y="1787268"/>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86" name="Google Shape;1186;p14"/>
          <p:cNvSpPr/>
          <p:nvPr/>
        </p:nvSpPr>
        <p:spPr>
          <a:xfrm>
            <a:off x="3940261" y="1787268"/>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87" name="Google Shape;1187;p14"/>
          <p:cNvSpPr/>
          <p:nvPr/>
        </p:nvSpPr>
        <p:spPr>
          <a:xfrm>
            <a:off x="3940261" y="1787268"/>
            <a:ext cx="1059" cy="13258"/>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88" name="Google Shape;1188;p14"/>
          <p:cNvSpPr/>
          <p:nvPr/>
        </p:nvSpPr>
        <p:spPr>
          <a:xfrm>
            <a:off x="3941288" y="1787268"/>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89" name="Google Shape;1189;p14"/>
          <p:cNvSpPr/>
          <p:nvPr/>
        </p:nvSpPr>
        <p:spPr>
          <a:xfrm>
            <a:off x="3941288" y="1787268"/>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90" name="Google Shape;1190;p14"/>
          <p:cNvSpPr/>
          <p:nvPr/>
        </p:nvSpPr>
        <p:spPr>
          <a:xfrm>
            <a:off x="3941288" y="1787268"/>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91" name="Google Shape;1191;p14"/>
          <p:cNvSpPr/>
          <p:nvPr/>
        </p:nvSpPr>
        <p:spPr>
          <a:xfrm>
            <a:off x="3941288" y="1787268"/>
            <a:ext cx="1027" cy="13258"/>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92" name="Google Shape;1192;p14"/>
          <p:cNvSpPr/>
          <p:nvPr/>
        </p:nvSpPr>
        <p:spPr>
          <a:xfrm>
            <a:off x="3942283" y="1787268"/>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93" name="Google Shape;1193;p14"/>
          <p:cNvSpPr/>
          <p:nvPr/>
        </p:nvSpPr>
        <p:spPr>
          <a:xfrm>
            <a:off x="3942283" y="1787268"/>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94" name="Google Shape;1194;p14"/>
          <p:cNvSpPr/>
          <p:nvPr/>
        </p:nvSpPr>
        <p:spPr>
          <a:xfrm>
            <a:off x="3942283" y="1787268"/>
            <a:ext cx="1059" cy="13258"/>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95" name="Google Shape;1195;p14"/>
          <p:cNvSpPr/>
          <p:nvPr/>
        </p:nvSpPr>
        <p:spPr>
          <a:xfrm>
            <a:off x="3943310" y="1787268"/>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96" name="Google Shape;1196;p14"/>
          <p:cNvSpPr/>
          <p:nvPr/>
        </p:nvSpPr>
        <p:spPr>
          <a:xfrm>
            <a:off x="3943310" y="1787268"/>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97" name="Google Shape;1197;p14"/>
          <p:cNvSpPr/>
          <p:nvPr/>
        </p:nvSpPr>
        <p:spPr>
          <a:xfrm>
            <a:off x="3943310" y="1787268"/>
            <a:ext cx="1059" cy="13258"/>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98" name="Google Shape;1198;p14"/>
          <p:cNvSpPr/>
          <p:nvPr/>
        </p:nvSpPr>
        <p:spPr>
          <a:xfrm>
            <a:off x="3944338" y="1787268"/>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199" name="Google Shape;1199;p14"/>
          <p:cNvSpPr/>
          <p:nvPr/>
        </p:nvSpPr>
        <p:spPr>
          <a:xfrm>
            <a:off x="3944338" y="1787268"/>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00" name="Google Shape;1200;p14"/>
          <p:cNvSpPr/>
          <p:nvPr/>
        </p:nvSpPr>
        <p:spPr>
          <a:xfrm>
            <a:off x="3944338" y="1787268"/>
            <a:ext cx="32" cy="13258"/>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01" name="Google Shape;1201;p14"/>
          <p:cNvSpPr/>
          <p:nvPr/>
        </p:nvSpPr>
        <p:spPr>
          <a:xfrm>
            <a:off x="3945333" y="1787268"/>
            <a:ext cx="32" cy="13258"/>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02" name="Google Shape;1202;p14"/>
          <p:cNvSpPr/>
          <p:nvPr/>
        </p:nvSpPr>
        <p:spPr>
          <a:xfrm>
            <a:off x="4499422" y="879432"/>
            <a:ext cx="4188670" cy="746255"/>
          </a:xfrm>
          <a:custGeom>
            <a:rect b="b" l="l" r="r" t="t"/>
            <a:pathLst>
              <a:path extrusionOk="0" h="23246" w="130478">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03" name="Google Shape;1203;p14"/>
          <p:cNvSpPr/>
          <p:nvPr/>
        </p:nvSpPr>
        <p:spPr>
          <a:xfrm>
            <a:off x="4535024" y="1212858"/>
            <a:ext cx="78298" cy="78330"/>
          </a:xfrm>
          <a:custGeom>
            <a:rect b="b" l="l" r="r" t="t"/>
            <a:pathLst>
              <a:path extrusionOk="0" h="2440" w="2439">
                <a:moveTo>
                  <a:pt x="2439" y="1204"/>
                </a:moveTo>
                <a:cubicBezTo>
                  <a:pt x="2439" y="1869"/>
                  <a:pt x="1900" y="2439"/>
                  <a:pt x="1235" y="2439"/>
                </a:cubicBezTo>
                <a:cubicBezTo>
                  <a:pt x="538" y="2439"/>
                  <a:pt x="0" y="1869"/>
                  <a:pt x="0" y="1204"/>
                </a:cubicBezTo>
                <a:cubicBezTo>
                  <a:pt x="0" y="539"/>
                  <a:pt x="538" y="1"/>
                  <a:pt x="1235" y="1"/>
                </a:cubicBezTo>
                <a:cubicBezTo>
                  <a:pt x="1900" y="1"/>
                  <a:pt x="2439" y="539"/>
                  <a:pt x="2439" y="120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04" name="Google Shape;1204;p14"/>
          <p:cNvSpPr/>
          <p:nvPr/>
        </p:nvSpPr>
        <p:spPr>
          <a:xfrm>
            <a:off x="5639093" y="919056"/>
            <a:ext cx="3007298" cy="664907"/>
          </a:xfrm>
          <a:custGeom>
            <a:rect b="b" l="l" r="r" t="t"/>
            <a:pathLst>
              <a:path extrusionOk="0" h="20712" w="93678">
                <a:moveTo>
                  <a:pt x="2154" y="0"/>
                </a:moveTo>
                <a:cubicBezTo>
                  <a:pt x="982" y="0"/>
                  <a:pt x="1" y="982"/>
                  <a:pt x="1" y="2154"/>
                </a:cubicBezTo>
                <a:lnTo>
                  <a:pt x="1" y="18558"/>
                </a:lnTo>
                <a:cubicBezTo>
                  <a:pt x="1" y="19730"/>
                  <a:pt x="982" y="20712"/>
                  <a:pt x="2154" y="20712"/>
                </a:cubicBezTo>
                <a:lnTo>
                  <a:pt x="91524" y="20712"/>
                </a:lnTo>
                <a:cubicBezTo>
                  <a:pt x="92728" y="20712"/>
                  <a:pt x="93678" y="19730"/>
                  <a:pt x="93678" y="18558"/>
                </a:cubicBezTo>
                <a:lnTo>
                  <a:pt x="93678" y="2154"/>
                </a:lnTo>
                <a:cubicBezTo>
                  <a:pt x="93678" y="982"/>
                  <a:pt x="92728" y="0"/>
                  <a:pt x="915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chemeClr val="dk1"/>
                </a:solidFill>
                <a:highlight>
                  <a:schemeClr val="lt1"/>
                </a:highlight>
                <a:latin typeface="Comfortaa"/>
                <a:ea typeface="Comfortaa"/>
                <a:cs typeface="Comfortaa"/>
                <a:sym typeface="Comfortaa"/>
              </a:rPr>
              <a:t>1</a:t>
            </a:r>
            <a:r>
              <a:rPr lang="en" sz="1300">
                <a:solidFill>
                  <a:schemeClr val="dk1"/>
                </a:solidFill>
                <a:highlight>
                  <a:schemeClr val="lt1"/>
                </a:highlight>
                <a:latin typeface="Comfortaa"/>
                <a:ea typeface="Comfortaa"/>
                <a:cs typeface="Comfortaa"/>
                <a:sym typeface="Comfortaa"/>
              </a:rPr>
              <a:t>° Objectif du Projet</a:t>
            </a:r>
            <a:endParaRPr>
              <a:latin typeface="Comfortaa"/>
              <a:ea typeface="Comfortaa"/>
              <a:cs typeface="Comfortaa"/>
              <a:sym typeface="Comfortaa"/>
            </a:endParaRPr>
          </a:p>
        </p:txBody>
      </p:sp>
      <p:sp>
        <p:nvSpPr>
          <p:cNvPr id="1205" name="Google Shape;1205;p14"/>
          <p:cNvSpPr/>
          <p:nvPr/>
        </p:nvSpPr>
        <p:spPr>
          <a:xfrm>
            <a:off x="5003688" y="1119344"/>
            <a:ext cx="238939" cy="264364"/>
          </a:xfrm>
          <a:custGeom>
            <a:rect b="b" l="l" r="r" t="t"/>
            <a:pathLst>
              <a:path extrusionOk="0" h="8235" w="7443">
                <a:moveTo>
                  <a:pt x="3737" y="317"/>
                </a:moveTo>
                <a:lnTo>
                  <a:pt x="7094" y="1140"/>
                </a:lnTo>
                <a:cubicBezTo>
                  <a:pt x="7094" y="2565"/>
                  <a:pt x="6778" y="6682"/>
                  <a:pt x="3737" y="7917"/>
                </a:cubicBezTo>
                <a:cubicBezTo>
                  <a:pt x="507" y="6619"/>
                  <a:pt x="381" y="2090"/>
                  <a:pt x="381" y="1140"/>
                </a:cubicBezTo>
                <a:lnTo>
                  <a:pt x="3737" y="317"/>
                </a:lnTo>
                <a:close/>
                <a:moveTo>
                  <a:pt x="3706" y="0"/>
                </a:moveTo>
                <a:lnTo>
                  <a:pt x="191" y="855"/>
                </a:lnTo>
                <a:cubicBezTo>
                  <a:pt x="127" y="855"/>
                  <a:pt x="64" y="919"/>
                  <a:pt x="64" y="982"/>
                </a:cubicBezTo>
                <a:cubicBezTo>
                  <a:pt x="64" y="1584"/>
                  <a:pt x="0" y="6809"/>
                  <a:pt x="3674" y="8234"/>
                </a:cubicBezTo>
                <a:lnTo>
                  <a:pt x="3801" y="8234"/>
                </a:lnTo>
                <a:cubicBezTo>
                  <a:pt x="7158" y="6936"/>
                  <a:pt x="7443" y="2375"/>
                  <a:pt x="7443" y="1014"/>
                </a:cubicBezTo>
                <a:cubicBezTo>
                  <a:pt x="7443" y="950"/>
                  <a:pt x="7379" y="887"/>
                  <a:pt x="7316" y="855"/>
                </a:cubicBezTo>
                <a:lnTo>
                  <a:pt x="3769" y="0"/>
                </a:lnTo>
                <a:close/>
              </a:path>
            </a:pathLst>
          </a:custGeom>
          <a:solidFill>
            <a:srgbClr val="F2A365"/>
          </a:solidFill>
          <a:ln cap="flat" cmpd="sng" w="237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06" name="Google Shape;1206;p14"/>
          <p:cNvSpPr/>
          <p:nvPr/>
        </p:nvSpPr>
        <p:spPr>
          <a:xfrm>
            <a:off x="5084008" y="1171029"/>
            <a:ext cx="78298" cy="143530"/>
          </a:xfrm>
          <a:custGeom>
            <a:rect b="b" l="l" r="r" t="t"/>
            <a:pathLst>
              <a:path extrusionOk="0" h="4471" w="2439">
                <a:moveTo>
                  <a:pt x="1235" y="322"/>
                </a:moveTo>
                <a:cubicBezTo>
                  <a:pt x="1425" y="322"/>
                  <a:pt x="1615" y="385"/>
                  <a:pt x="1774" y="512"/>
                </a:cubicBezTo>
                <a:cubicBezTo>
                  <a:pt x="1996" y="670"/>
                  <a:pt x="2122" y="924"/>
                  <a:pt x="2122" y="1177"/>
                </a:cubicBezTo>
                <a:cubicBezTo>
                  <a:pt x="2122" y="1494"/>
                  <a:pt x="1964" y="1747"/>
                  <a:pt x="1710" y="1905"/>
                </a:cubicBezTo>
                <a:cubicBezTo>
                  <a:pt x="1647" y="1937"/>
                  <a:pt x="1615" y="2000"/>
                  <a:pt x="1615" y="2064"/>
                </a:cubicBezTo>
                <a:lnTo>
                  <a:pt x="1774" y="3584"/>
                </a:lnTo>
                <a:cubicBezTo>
                  <a:pt x="1774" y="3742"/>
                  <a:pt x="1710" y="3869"/>
                  <a:pt x="1615" y="3964"/>
                </a:cubicBezTo>
                <a:cubicBezTo>
                  <a:pt x="1520" y="4075"/>
                  <a:pt x="1378" y="4130"/>
                  <a:pt x="1235" y="4130"/>
                </a:cubicBezTo>
                <a:cubicBezTo>
                  <a:pt x="1093" y="4130"/>
                  <a:pt x="950" y="4075"/>
                  <a:pt x="855" y="3964"/>
                </a:cubicBezTo>
                <a:cubicBezTo>
                  <a:pt x="760" y="3869"/>
                  <a:pt x="729" y="3742"/>
                  <a:pt x="729" y="3584"/>
                </a:cubicBezTo>
                <a:lnTo>
                  <a:pt x="855" y="2064"/>
                </a:lnTo>
                <a:cubicBezTo>
                  <a:pt x="855" y="2000"/>
                  <a:pt x="824" y="1937"/>
                  <a:pt x="792" y="1905"/>
                </a:cubicBezTo>
                <a:cubicBezTo>
                  <a:pt x="475" y="1715"/>
                  <a:pt x="317" y="1367"/>
                  <a:pt x="380" y="1019"/>
                </a:cubicBezTo>
                <a:cubicBezTo>
                  <a:pt x="475" y="670"/>
                  <a:pt x="729" y="417"/>
                  <a:pt x="1045" y="354"/>
                </a:cubicBezTo>
                <a:cubicBezTo>
                  <a:pt x="1109" y="322"/>
                  <a:pt x="1172" y="322"/>
                  <a:pt x="1235" y="322"/>
                </a:cubicBezTo>
                <a:close/>
                <a:moveTo>
                  <a:pt x="1247" y="0"/>
                </a:moveTo>
                <a:cubicBezTo>
                  <a:pt x="1149" y="0"/>
                  <a:pt x="1050" y="12"/>
                  <a:pt x="950" y="37"/>
                </a:cubicBezTo>
                <a:cubicBezTo>
                  <a:pt x="539" y="132"/>
                  <a:pt x="159" y="480"/>
                  <a:pt x="95" y="924"/>
                </a:cubicBezTo>
                <a:cubicBezTo>
                  <a:pt x="0" y="1399"/>
                  <a:pt x="159" y="1842"/>
                  <a:pt x="539" y="2127"/>
                </a:cubicBezTo>
                <a:lnTo>
                  <a:pt x="412" y="3552"/>
                </a:lnTo>
                <a:cubicBezTo>
                  <a:pt x="380" y="3774"/>
                  <a:pt x="475" y="4027"/>
                  <a:pt x="634" y="4186"/>
                </a:cubicBezTo>
                <a:cubicBezTo>
                  <a:pt x="792" y="4376"/>
                  <a:pt x="1014" y="4471"/>
                  <a:pt x="1235" y="4471"/>
                </a:cubicBezTo>
                <a:cubicBezTo>
                  <a:pt x="1489" y="4471"/>
                  <a:pt x="1710" y="4376"/>
                  <a:pt x="1869" y="4186"/>
                </a:cubicBezTo>
                <a:cubicBezTo>
                  <a:pt x="2027" y="4027"/>
                  <a:pt x="2091" y="3774"/>
                  <a:pt x="2091" y="3552"/>
                </a:cubicBezTo>
                <a:lnTo>
                  <a:pt x="1964" y="2127"/>
                </a:lnTo>
                <a:cubicBezTo>
                  <a:pt x="2249" y="1905"/>
                  <a:pt x="2439" y="1557"/>
                  <a:pt x="2439" y="1177"/>
                </a:cubicBezTo>
                <a:cubicBezTo>
                  <a:pt x="2439" y="829"/>
                  <a:pt x="2281" y="480"/>
                  <a:pt x="1996" y="259"/>
                </a:cubicBezTo>
                <a:cubicBezTo>
                  <a:pt x="1785" y="95"/>
                  <a:pt x="1523" y="0"/>
                  <a:pt x="1247" y="0"/>
                </a:cubicBezTo>
                <a:close/>
              </a:path>
            </a:pathLst>
          </a:custGeom>
          <a:solidFill>
            <a:srgbClr val="F2A365"/>
          </a:solidFill>
          <a:ln cap="flat" cmpd="sng" w="237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07" name="Google Shape;1207;p14"/>
          <p:cNvSpPr/>
          <p:nvPr/>
        </p:nvSpPr>
        <p:spPr>
          <a:xfrm>
            <a:off x="457204" y="2744950"/>
            <a:ext cx="4189665" cy="747282"/>
          </a:xfrm>
          <a:custGeom>
            <a:rect b="b" l="l" r="r" t="t"/>
            <a:pathLst>
              <a:path extrusionOk="0" h="23278" w="130509">
                <a:moveTo>
                  <a:pt x="3421" y="1"/>
                </a:moveTo>
                <a:cubicBezTo>
                  <a:pt x="1521" y="1"/>
                  <a:pt x="0" y="1552"/>
                  <a:pt x="0" y="3453"/>
                </a:cubicBezTo>
                <a:lnTo>
                  <a:pt x="0" y="19825"/>
                </a:lnTo>
                <a:cubicBezTo>
                  <a:pt x="0" y="21726"/>
                  <a:pt x="1521" y="23277"/>
                  <a:pt x="3421" y="23277"/>
                </a:cubicBezTo>
                <a:lnTo>
                  <a:pt x="92822" y="23277"/>
                </a:lnTo>
                <a:cubicBezTo>
                  <a:pt x="94723" y="23277"/>
                  <a:pt x="96274" y="21726"/>
                  <a:pt x="96274" y="19825"/>
                </a:cubicBezTo>
                <a:lnTo>
                  <a:pt x="96274" y="15392"/>
                </a:lnTo>
                <a:cubicBezTo>
                  <a:pt x="96325" y="13222"/>
                  <a:pt x="97823" y="12035"/>
                  <a:pt x="99487" y="12035"/>
                </a:cubicBezTo>
                <a:cubicBezTo>
                  <a:pt x="100956" y="12035"/>
                  <a:pt x="102554" y="12959"/>
                  <a:pt x="103400" y="14948"/>
                </a:cubicBezTo>
                <a:cubicBezTo>
                  <a:pt x="104667" y="17894"/>
                  <a:pt x="107612" y="19952"/>
                  <a:pt x="111032" y="19952"/>
                </a:cubicBezTo>
                <a:cubicBezTo>
                  <a:pt x="114389" y="19952"/>
                  <a:pt x="117271" y="17989"/>
                  <a:pt x="118601" y="15138"/>
                </a:cubicBezTo>
                <a:cubicBezTo>
                  <a:pt x="119811" y="12857"/>
                  <a:pt x="121689" y="11962"/>
                  <a:pt x="123366" y="11962"/>
                </a:cubicBezTo>
                <a:cubicBezTo>
                  <a:pt x="123971" y="11962"/>
                  <a:pt x="124550" y="12078"/>
                  <a:pt x="125062" y="12288"/>
                </a:cubicBezTo>
                <a:cubicBezTo>
                  <a:pt x="125125" y="12320"/>
                  <a:pt x="125188" y="12352"/>
                  <a:pt x="125252" y="12383"/>
                </a:cubicBezTo>
                <a:cubicBezTo>
                  <a:pt x="125315" y="12383"/>
                  <a:pt x="125378" y="12415"/>
                  <a:pt x="125410" y="12447"/>
                </a:cubicBezTo>
                <a:cubicBezTo>
                  <a:pt x="125505" y="12478"/>
                  <a:pt x="125568" y="12510"/>
                  <a:pt x="125632" y="12573"/>
                </a:cubicBezTo>
                <a:cubicBezTo>
                  <a:pt x="126138" y="12890"/>
                  <a:pt x="126392" y="13238"/>
                  <a:pt x="126645" y="13428"/>
                </a:cubicBezTo>
                <a:cubicBezTo>
                  <a:pt x="127057" y="13777"/>
                  <a:pt x="127563" y="13967"/>
                  <a:pt x="128165" y="13967"/>
                </a:cubicBezTo>
                <a:cubicBezTo>
                  <a:pt x="129432" y="13967"/>
                  <a:pt x="130509" y="12922"/>
                  <a:pt x="130509" y="11623"/>
                </a:cubicBezTo>
                <a:cubicBezTo>
                  <a:pt x="130509" y="10356"/>
                  <a:pt x="129432" y="9280"/>
                  <a:pt x="128165" y="9280"/>
                </a:cubicBezTo>
                <a:cubicBezTo>
                  <a:pt x="127563" y="9280"/>
                  <a:pt x="127057" y="9501"/>
                  <a:pt x="126645" y="9850"/>
                </a:cubicBezTo>
                <a:cubicBezTo>
                  <a:pt x="126392" y="10040"/>
                  <a:pt x="126138" y="10388"/>
                  <a:pt x="125632" y="10705"/>
                </a:cubicBezTo>
                <a:cubicBezTo>
                  <a:pt x="125568" y="10736"/>
                  <a:pt x="125505" y="10800"/>
                  <a:pt x="125410" y="10831"/>
                </a:cubicBezTo>
                <a:cubicBezTo>
                  <a:pt x="125378" y="10863"/>
                  <a:pt x="125315" y="10895"/>
                  <a:pt x="125283" y="10895"/>
                </a:cubicBezTo>
                <a:cubicBezTo>
                  <a:pt x="125188" y="10926"/>
                  <a:pt x="125157" y="10958"/>
                  <a:pt x="125062" y="10990"/>
                </a:cubicBezTo>
                <a:cubicBezTo>
                  <a:pt x="124550" y="11200"/>
                  <a:pt x="123971" y="11316"/>
                  <a:pt x="123366" y="11316"/>
                </a:cubicBezTo>
                <a:cubicBezTo>
                  <a:pt x="121689" y="11316"/>
                  <a:pt x="119811" y="10421"/>
                  <a:pt x="118601" y="8140"/>
                </a:cubicBezTo>
                <a:cubicBezTo>
                  <a:pt x="117271" y="5289"/>
                  <a:pt x="114389" y="3294"/>
                  <a:pt x="111032" y="3294"/>
                </a:cubicBezTo>
                <a:cubicBezTo>
                  <a:pt x="107612" y="3294"/>
                  <a:pt x="104667" y="5384"/>
                  <a:pt x="103400" y="8330"/>
                </a:cubicBezTo>
                <a:cubicBezTo>
                  <a:pt x="102569" y="10319"/>
                  <a:pt x="100972" y="11244"/>
                  <a:pt x="99500" y="11244"/>
                </a:cubicBezTo>
                <a:cubicBezTo>
                  <a:pt x="97832" y="11244"/>
                  <a:pt x="96325" y="10056"/>
                  <a:pt x="96274" y="7886"/>
                </a:cubicBezTo>
                <a:lnTo>
                  <a:pt x="96274" y="3453"/>
                </a:lnTo>
                <a:cubicBezTo>
                  <a:pt x="96274" y="1552"/>
                  <a:pt x="94723" y="1"/>
                  <a:pt x="92822"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08" name="Google Shape;1208;p14"/>
          <p:cNvSpPr/>
          <p:nvPr/>
        </p:nvSpPr>
        <p:spPr>
          <a:xfrm>
            <a:off x="4531974" y="3079426"/>
            <a:ext cx="78298" cy="78330"/>
          </a:xfrm>
          <a:custGeom>
            <a:rect b="b" l="l" r="r" t="t"/>
            <a:pathLst>
              <a:path extrusionOk="0" h="2440" w="2439">
                <a:moveTo>
                  <a:pt x="2439" y="1236"/>
                </a:moveTo>
                <a:cubicBezTo>
                  <a:pt x="2439" y="1901"/>
                  <a:pt x="1900" y="2439"/>
                  <a:pt x="1203" y="2439"/>
                </a:cubicBezTo>
                <a:cubicBezTo>
                  <a:pt x="538" y="2439"/>
                  <a:pt x="0" y="1901"/>
                  <a:pt x="0" y="1236"/>
                </a:cubicBezTo>
                <a:cubicBezTo>
                  <a:pt x="0" y="539"/>
                  <a:pt x="538" y="1"/>
                  <a:pt x="1203" y="1"/>
                </a:cubicBezTo>
                <a:cubicBezTo>
                  <a:pt x="1900" y="1"/>
                  <a:pt x="2439" y="539"/>
                  <a:pt x="2439" y="1236"/>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09" name="Google Shape;1209;p14"/>
          <p:cNvSpPr/>
          <p:nvPr/>
        </p:nvSpPr>
        <p:spPr>
          <a:xfrm>
            <a:off x="497875" y="2786650"/>
            <a:ext cx="3008293" cy="664965"/>
          </a:xfrm>
          <a:custGeom>
            <a:rect b="b" l="l" r="r" t="t"/>
            <a:pathLst>
              <a:path extrusionOk="0" h="20680" w="93709">
                <a:moveTo>
                  <a:pt x="2154" y="0"/>
                </a:moveTo>
                <a:cubicBezTo>
                  <a:pt x="982" y="0"/>
                  <a:pt x="0" y="950"/>
                  <a:pt x="0" y="2154"/>
                </a:cubicBezTo>
                <a:lnTo>
                  <a:pt x="0" y="18526"/>
                </a:lnTo>
                <a:cubicBezTo>
                  <a:pt x="0" y="19730"/>
                  <a:pt x="982" y="20680"/>
                  <a:pt x="2154" y="20680"/>
                </a:cubicBezTo>
                <a:lnTo>
                  <a:pt x="91555" y="20680"/>
                </a:lnTo>
                <a:cubicBezTo>
                  <a:pt x="92759" y="20680"/>
                  <a:pt x="93709" y="19730"/>
                  <a:pt x="93709" y="18526"/>
                </a:cubicBezTo>
                <a:lnTo>
                  <a:pt x="93709" y="2154"/>
                </a:lnTo>
                <a:cubicBezTo>
                  <a:pt x="93709" y="950"/>
                  <a:pt x="92727" y="0"/>
                  <a:pt x="91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highlight>
                <a:srgbClr val="FFFFFF"/>
              </a:highlight>
              <a:latin typeface="Comfortaa"/>
              <a:ea typeface="Comfortaa"/>
              <a:cs typeface="Comfortaa"/>
              <a:sym typeface="Comfortaa"/>
            </a:endParaRPr>
          </a:p>
          <a:p>
            <a:pPr indent="0" lvl="0" marL="0" rtl="0" algn="ctr">
              <a:spcBef>
                <a:spcPts val="0"/>
              </a:spcBef>
              <a:spcAft>
                <a:spcPts val="0"/>
              </a:spcAft>
              <a:buNone/>
            </a:pPr>
            <a:r>
              <a:rPr lang="en" sz="1300">
                <a:highlight>
                  <a:srgbClr val="FFFFFF"/>
                </a:highlight>
                <a:latin typeface="Comfortaa"/>
                <a:ea typeface="Comfortaa"/>
                <a:cs typeface="Comfortaa"/>
                <a:sym typeface="Comfortaa"/>
              </a:rPr>
              <a:t>4° </a:t>
            </a:r>
            <a:r>
              <a:rPr lang="en" sz="1300">
                <a:solidFill>
                  <a:schemeClr val="dk1"/>
                </a:solidFill>
                <a:highlight>
                  <a:schemeClr val="lt1"/>
                </a:highlight>
                <a:latin typeface="Comfortaa"/>
                <a:ea typeface="Comfortaa"/>
                <a:cs typeface="Comfortaa"/>
                <a:sym typeface="Comfortaa"/>
              </a:rPr>
              <a:t>Fonctionnement</a:t>
            </a:r>
            <a:endParaRPr>
              <a:solidFill>
                <a:schemeClr val="dk1"/>
              </a:solidFill>
              <a:latin typeface="Comfortaa"/>
              <a:ea typeface="Comfortaa"/>
              <a:cs typeface="Comfortaa"/>
              <a:sym typeface="Comfortaa"/>
            </a:endParaRPr>
          </a:p>
          <a:p>
            <a:pPr indent="0" lvl="0" marL="0" rtl="0" algn="ctr">
              <a:spcBef>
                <a:spcPts val="0"/>
              </a:spcBef>
              <a:spcAft>
                <a:spcPts val="0"/>
              </a:spcAft>
              <a:buNone/>
            </a:pPr>
            <a:r>
              <a:t/>
            </a:r>
            <a:endParaRPr sz="1300">
              <a:highlight>
                <a:srgbClr val="FFFFFF"/>
              </a:highlight>
              <a:latin typeface="Comfortaa"/>
              <a:ea typeface="Comfortaa"/>
              <a:cs typeface="Comfortaa"/>
              <a:sym typeface="Comfortaa"/>
            </a:endParaRPr>
          </a:p>
        </p:txBody>
      </p:sp>
      <p:sp>
        <p:nvSpPr>
          <p:cNvPr id="1210" name="Google Shape;1210;p14"/>
          <p:cNvSpPr/>
          <p:nvPr/>
        </p:nvSpPr>
        <p:spPr>
          <a:xfrm>
            <a:off x="3989056" y="3123150"/>
            <a:ext cx="66131" cy="100673"/>
          </a:xfrm>
          <a:custGeom>
            <a:rect b="b" l="l" r="r" t="t"/>
            <a:pathLst>
              <a:path extrusionOk="0" h="3136" w="2060">
                <a:moveTo>
                  <a:pt x="1014" y="317"/>
                </a:moveTo>
                <a:cubicBezTo>
                  <a:pt x="1426" y="317"/>
                  <a:pt x="1743" y="634"/>
                  <a:pt x="1743" y="1046"/>
                </a:cubicBezTo>
                <a:cubicBezTo>
                  <a:pt x="1743" y="1331"/>
                  <a:pt x="1553" y="1584"/>
                  <a:pt x="1299" y="1679"/>
                </a:cubicBezTo>
                <a:lnTo>
                  <a:pt x="1204" y="1742"/>
                </a:lnTo>
                <a:lnTo>
                  <a:pt x="1204" y="2756"/>
                </a:lnTo>
                <a:cubicBezTo>
                  <a:pt x="1204" y="2787"/>
                  <a:pt x="1173" y="2819"/>
                  <a:pt x="1109" y="2819"/>
                </a:cubicBezTo>
                <a:lnTo>
                  <a:pt x="919" y="2819"/>
                </a:lnTo>
                <a:cubicBezTo>
                  <a:pt x="856" y="2819"/>
                  <a:pt x="824" y="2787"/>
                  <a:pt x="824" y="2756"/>
                </a:cubicBezTo>
                <a:lnTo>
                  <a:pt x="824" y="1742"/>
                </a:lnTo>
                <a:lnTo>
                  <a:pt x="729" y="1679"/>
                </a:lnTo>
                <a:cubicBezTo>
                  <a:pt x="476" y="1584"/>
                  <a:pt x="317" y="1331"/>
                  <a:pt x="317" y="1046"/>
                </a:cubicBezTo>
                <a:cubicBezTo>
                  <a:pt x="317" y="634"/>
                  <a:pt x="634" y="317"/>
                  <a:pt x="1014" y="317"/>
                </a:cubicBezTo>
                <a:close/>
                <a:moveTo>
                  <a:pt x="1014" y="1"/>
                </a:moveTo>
                <a:cubicBezTo>
                  <a:pt x="444" y="1"/>
                  <a:pt x="1" y="476"/>
                  <a:pt x="1" y="1046"/>
                </a:cubicBezTo>
                <a:cubicBezTo>
                  <a:pt x="1" y="1426"/>
                  <a:pt x="191" y="1742"/>
                  <a:pt x="507" y="1932"/>
                </a:cubicBezTo>
                <a:lnTo>
                  <a:pt x="507" y="2724"/>
                </a:lnTo>
                <a:cubicBezTo>
                  <a:pt x="507" y="2946"/>
                  <a:pt x="697" y="3136"/>
                  <a:pt x="919" y="3136"/>
                </a:cubicBezTo>
                <a:lnTo>
                  <a:pt x="1109" y="3136"/>
                </a:lnTo>
                <a:cubicBezTo>
                  <a:pt x="1363" y="3136"/>
                  <a:pt x="1521" y="2946"/>
                  <a:pt x="1521" y="2724"/>
                </a:cubicBezTo>
                <a:lnTo>
                  <a:pt x="1521" y="1932"/>
                </a:lnTo>
                <a:cubicBezTo>
                  <a:pt x="1838" y="1742"/>
                  <a:pt x="2059" y="1426"/>
                  <a:pt x="2059" y="1046"/>
                </a:cubicBezTo>
                <a:cubicBezTo>
                  <a:pt x="2059" y="476"/>
                  <a:pt x="1584" y="1"/>
                  <a:pt x="1014" y="1"/>
                </a:cubicBezTo>
                <a:close/>
              </a:path>
            </a:pathLst>
          </a:custGeom>
          <a:solidFill>
            <a:srgbClr val="F2A365"/>
          </a:solidFill>
          <a:ln cap="flat" cmpd="sng" w="237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11" name="Google Shape;1211;p14"/>
          <p:cNvSpPr/>
          <p:nvPr/>
        </p:nvSpPr>
        <p:spPr>
          <a:xfrm>
            <a:off x="4499422" y="3367161"/>
            <a:ext cx="4188670" cy="747250"/>
          </a:xfrm>
          <a:custGeom>
            <a:rect b="b" l="l" r="r" t="t"/>
            <a:pathLst>
              <a:path extrusionOk="0" h="23277" w="130478">
                <a:moveTo>
                  <a:pt x="37655" y="0"/>
                </a:moveTo>
                <a:cubicBezTo>
                  <a:pt x="35755" y="0"/>
                  <a:pt x="34235" y="1552"/>
                  <a:pt x="34235" y="3452"/>
                </a:cubicBezTo>
                <a:lnTo>
                  <a:pt x="34235" y="7886"/>
                </a:lnTo>
                <a:cubicBezTo>
                  <a:pt x="34184" y="10056"/>
                  <a:pt x="32677" y="11243"/>
                  <a:pt x="31005" y="11243"/>
                </a:cubicBezTo>
                <a:cubicBezTo>
                  <a:pt x="29529" y="11243"/>
                  <a:pt x="27924" y="10318"/>
                  <a:pt x="27078" y="8329"/>
                </a:cubicBezTo>
                <a:cubicBezTo>
                  <a:pt x="25811" y="5384"/>
                  <a:pt x="22866" y="3325"/>
                  <a:pt x="19445" y="3325"/>
                </a:cubicBezTo>
                <a:cubicBezTo>
                  <a:pt x="16089" y="3325"/>
                  <a:pt x="13207" y="5289"/>
                  <a:pt x="11877" y="8139"/>
                </a:cubicBezTo>
                <a:cubicBezTo>
                  <a:pt x="10666" y="10420"/>
                  <a:pt x="8789" y="11315"/>
                  <a:pt x="7111" y="11315"/>
                </a:cubicBezTo>
                <a:cubicBezTo>
                  <a:pt x="6507" y="11315"/>
                  <a:pt x="5928" y="11199"/>
                  <a:pt x="5416" y="10989"/>
                </a:cubicBezTo>
                <a:cubicBezTo>
                  <a:pt x="5353" y="10957"/>
                  <a:pt x="5289" y="10926"/>
                  <a:pt x="5226" y="10926"/>
                </a:cubicBezTo>
                <a:cubicBezTo>
                  <a:pt x="5163" y="10894"/>
                  <a:pt x="5099" y="10862"/>
                  <a:pt x="5068" y="10831"/>
                </a:cubicBezTo>
                <a:cubicBezTo>
                  <a:pt x="5004" y="10799"/>
                  <a:pt x="4909" y="10767"/>
                  <a:pt x="4846" y="10736"/>
                </a:cubicBezTo>
                <a:cubicBezTo>
                  <a:pt x="4846" y="10704"/>
                  <a:pt x="4846" y="10704"/>
                  <a:pt x="4846" y="10704"/>
                </a:cubicBezTo>
                <a:cubicBezTo>
                  <a:pt x="4339" y="10387"/>
                  <a:pt x="4086" y="10039"/>
                  <a:pt x="3833" y="9849"/>
                </a:cubicBezTo>
                <a:cubicBezTo>
                  <a:pt x="3421" y="9501"/>
                  <a:pt x="2914" y="9311"/>
                  <a:pt x="2344" y="9311"/>
                </a:cubicBezTo>
                <a:cubicBezTo>
                  <a:pt x="1046" y="9311"/>
                  <a:pt x="1" y="10356"/>
                  <a:pt x="1" y="11654"/>
                </a:cubicBezTo>
                <a:cubicBezTo>
                  <a:pt x="1" y="12953"/>
                  <a:pt x="1046" y="13998"/>
                  <a:pt x="2344" y="13998"/>
                </a:cubicBezTo>
                <a:cubicBezTo>
                  <a:pt x="2914" y="13998"/>
                  <a:pt x="3421" y="13776"/>
                  <a:pt x="3833" y="13428"/>
                </a:cubicBezTo>
                <a:cubicBezTo>
                  <a:pt x="4086" y="13238"/>
                  <a:pt x="4339" y="12889"/>
                  <a:pt x="4846" y="12573"/>
                </a:cubicBezTo>
                <a:cubicBezTo>
                  <a:pt x="4909" y="12541"/>
                  <a:pt x="4973" y="12478"/>
                  <a:pt x="5068" y="12446"/>
                </a:cubicBezTo>
                <a:cubicBezTo>
                  <a:pt x="5099" y="12414"/>
                  <a:pt x="5163" y="12414"/>
                  <a:pt x="5226" y="12383"/>
                </a:cubicBezTo>
                <a:cubicBezTo>
                  <a:pt x="5289" y="12351"/>
                  <a:pt x="5353" y="12319"/>
                  <a:pt x="5416" y="12288"/>
                </a:cubicBezTo>
                <a:cubicBezTo>
                  <a:pt x="5925" y="12087"/>
                  <a:pt x="6500" y="11975"/>
                  <a:pt x="7101" y="11975"/>
                </a:cubicBezTo>
                <a:cubicBezTo>
                  <a:pt x="8781" y="11975"/>
                  <a:pt x="10664" y="12852"/>
                  <a:pt x="11877" y="15138"/>
                </a:cubicBezTo>
                <a:cubicBezTo>
                  <a:pt x="13207" y="17988"/>
                  <a:pt x="16089" y="19983"/>
                  <a:pt x="19445" y="19983"/>
                </a:cubicBezTo>
                <a:cubicBezTo>
                  <a:pt x="22866" y="19983"/>
                  <a:pt x="25811" y="17893"/>
                  <a:pt x="27078" y="14948"/>
                </a:cubicBezTo>
                <a:cubicBezTo>
                  <a:pt x="27924" y="12958"/>
                  <a:pt x="29522" y="12034"/>
                  <a:pt x="30994" y="12034"/>
                </a:cubicBezTo>
                <a:cubicBezTo>
                  <a:pt x="32662" y="12034"/>
                  <a:pt x="34168" y="13221"/>
                  <a:pt x="34235" y="15391"/>
                </a:cubicBezTo>
                <a:lnTo>
                  <a:pt x="34235" y="19856"/>
                </a:lnTo>
                <a:cubicBezTo>
                  <a:pt x="34235" y="21725"/>
                  <a:pt x="35755" y="23277"/>
                  <a:pt x="37655" y="23277"/>
                </a:cubicBezTo>
                <a:lnTo>
                  <a:pt x="127025" y="23277"/>
                </a:lnTo>
                <a:cubicBezTo>
                  <a:pt x="128925" y="23277"/>
                  <a:pt x="130477" y="21725"/>
                  <a:pt x="130477" y="19856"/>
                </a:cubicBezTo>
                <a:lnTo>
                  <a:pt x="130477" y="3452"/>
                </a:lnTo>
                <a:cubicBezTo>
                  <a:pt x="130477" y="1552"/>
                  <a:pt x="128925" y="0"/>
                  <a:pt x="127025"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12" name="Google Shape;1212;p14"/>
          <p:cNvSpPr/>
          <p:nvPr/>
        </p:nvSpPr>
        <p:spPr>
          <a:xfrm>
            <a:off x="4535024" y="3701637"/>
            <a:ext cx="78298" cy="78298"/>
          </a:xfrm>
          <a:custGeom>
            <a:rect b="b" l="l" r="r" t="t"/>
            <a:pathLst>
              <a:path extrusionOk="0" h="2439" w="2439">
                <a:moveTo>
                  <a:pt x="2439" y="1235"/>
                </a:moveTo>
                <a:cubicBezTo>
                  <a:pt x="2439" y="1900"/>
                  <a:pt x="1900" y="2439"/>
                  <a:pt x="1235" y="2439"/>
                </a:cubicBezTo>
                <a:cubicBezTo>
                  <a:pt x="538" y="2439"/>
                  <a:pt x="0" y="1900"/>
                  <a:pt x="0" y="1235"/>
                </a:cubicBezTo>
                <a:cubicBezTo>
                  <a:pt x="0" y="538"/>
                  <a:pt x="538" y="0"/>
                  <a:pt x="1235" y="0"/>
                </a:cubicBezTo>
                <a:cubicBezTo>
                  <a:pt x="1900" y="0"/>
                  <a:pt x="2439" y="538"/>
                  <a:pt x="2439" y="1235"/>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13" name="Google Shape;1213;p14"/>
          <p:cNvSpPr/>
          <p:nvPr/>
        </p:nvSpPr>
        <p:spPr>
          <a:xfrm>
            <a:off x="5639093" y="3408830"/>
            <a:ext cx="3007298" cy="663912"/>
          </a:xfrm>
          <a:custGeom>
            <a:rect b="b" l="l" r="r" t="t"/>
            <a:pathLst>
              <a:path extrusionOk="0" h="20681" w="93678">
                <a:moveTo>
                  <a:pt x="2154" y="0"/>
                </a:moveTo>
                <a:cubicBezTo>
                  <a:pt x="982" y="0"/>
                  <a:pt x="1" y="982"/>
                  <a:pt x="1" y="2154"/>
                </a:cubicBezTo>
                <a:lnTo>
                  <a:pt x="1" y="18558"/>
                </a:lnTo>
                <a:cubicBezTo>
                  <a:pt x="1" y="19730"/>
                  <a:pt x="982" y="20680"/>
                  <a:pt x="2154" y="20680"/>
                </a:cubicBezTo>
                <a:lnTo>
                  <a:pt x="91524" y="20680"/>
                </a:lnTo>
                <a:cubicBezTo>
                  <a:pt x="92728" y="20680"/>
                  <a:pt x="93678" y="19730"/>
                  <a:pt x="93678" y="18558"/>
                </a:cubicBezTo>
                <a:lnTo>
                  <a:pt x="93678" y="2154"/>
                </a:lnTo>
                <a:cubicBezTo>
                  <a:pt x="93678" y="951"/>
                  <a:pt x="92728" y="0"/>
                  <a:pt x="915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highlight>
                  <a:srgbClr val="FFFFFF"/>
                </a:highlight>
                <a:latin typeface="Comfortaa"/>
                <a:ea typeface="Comfortaa"/>
                <a:cs typeface="Comfortaa"/>
                <a:sym typeface="Comfortaa"/>
              </a:rPr>
              <a:t>5° </a:t>
            </a:r>
            <a:r>
              <a:rPr lang="en" sz="1300">
                <a:solidFill>
                  <a:schemeClr val="dk1"/>
                </a:solidFill>
                <a:highlight>
                  <a:schemeClr val="lt1"/>
                </a:highlight>
                <a:latin typeface="Comfortaa"/>
                <a:ea typeface="Comfortaa"/>
                <a:cs typeface="Comfortaa"/>
                <a:sym typeface="Comfortaa"/>
              </a:rPr>
              <a:t>Outils</a:t>
            </a:r>
            <a:endParaRPr>
              <a:latin typeface="Comfortaa"/>
              <a:ea typeface="Comfortaa"/>
              <a:cs typeface="Comfortaa"/>
              <a:sym typeface="Comfortaa"/>
            </a:endParaRPr>
          </a:p>
        </p:txBody>
      </p:sp>
      <p:sp>
        <p:nvSpPr>
          <p:cNvPr id="1214" name="Google Shape;1214;p14"/>
          <p:cNvSpPr/>
          <p:nvPr/>
        </p:nvSpPr>
        <p:spPr>
          <a:xfrm>
            <a:off x="457204" y="3989317"/>
            <a:ext cx="4189665" cy="746255"/>
          </a:xfrm>
          <a:custGeom>
            <a:rect b="b" l="l" r="r" t="t"/>
            <a:pathLst>
              <a:path extrusionOk="0" h="23246" w="130509">
                <a:moveTo>
                  <a:pt x="3421" y="0"/>
                </a:moveTo>
                <a:cubicBezTo>
                  <a:pt x="1521" y="0"/>
                  <a:pt x="0" y="1520"/>
                  <a:pt x="0" y="3420"/>
                </a:cubicBezTo>
                <a:lnTo>
                  <a:pt x="0" y="19825"/>
                </a:lnTo>
                <a:cubicBezTo>
                  <a:pt x="0" y="21725"/>
                  <a:pt x="1521" y="23245"/>
                  <a:pt x="3421" y="23245"/>
                </a:cubicBezTo>
                <a:lnTo>
                  <a:pt x="92822" y="23245"/>
                </a:lnTo>
                <a:cubicBezTo>
                  <a:pt x="94723" y="23245"/>
                  <a:pt x="96274" y="21725"/>
                  <a:pt x="96274" y="19825"/>
                </a:cubicBezTo>
                <a:lnTo>
                  <a:pt x="96274" y="15360"/>
                </a:lnTo>
                <a:cubicBezTo>
                  <a:pt x="96325" y="13189"/>
                  <a:pt x="97823" y="12002"/>
                  <a:pt x="99487" y="12002"/>
                </a:cubicBezTo>
                <a:cubicBezTo>
                  <a:pt x="100956" y="12002"/>
                  <a:pt x="102554" y="12927"/>
                  <a:pt x="103400" y="14916"/>
                </a:cubicBezTo>
                <a:cubicBezTo>
                  <a:pt x="104667" y="17893"/>
                  <a:pt x="107612" y="19951"/>
                  <a:pt x="111032" y="19951"/>
                </a:cubicBezTo>
                <a:cubicBezTo>
                  <a:pt x="114389" y="19951"/>
                  <a:pt x="117271" y="17956"/>
                  <a:pt x="118601" y="15106"/>
                </a:cubicBezTo>
                <a:lnTo>
                  <a:pt x="118601" y="15138"/>
                </a:lnTo>
                <a:cubicBezTo>
                  <a:pt x="119815" y="12827"/>
                  <a:pt x="121700" y="11944"/>
                  <a:pt x="123381" y="11944"/>
                </a:cubicBezTo>
                <a:cubicBezTo>
                  <a:pt x="123980" y="11944"/>
                  <a:pt x="124554" y="12056"/>
                  <a:pt x="125062" y="12256"/>
                </a:cubicBezTo>
                <a:cubicBezTo>
                  <a:pt x="125125" y="12288"/>
                  <a:pt x="125188" y="12319"/>
                  <a:pt x="125252" y="12351"/>
                </a:cubicBezTo>
                <a:cubicBezTo>
                  <a:pt x="125315" y="12383"/>
                  <a:pt x="125378" y="12414"/>
                  <a:pt x="125410" y="12414"/>
                </a:cubicBezTo>
                <a:cubicBezTo>
                  <a:pt x="125505" y="12478"/>
                  <a:pt x="125568" y="12509"/>
                  <a:pt x="125632" y="12541"/>
                </a:cubicBezTo>
                <a:cubicBezTo>
                  <a:pt x="126138" y="12858"/>
                  <a:pt x="126392" y="13238"/>
                  <a:pt x="126645" y="13396"/>
                </a:cubicBezTo>
                <a:cubicBezTo>
                  <a:pt x="127057" y="13744"/>
                  <a:pt x="127563" y="13966"/>
                  <a:pt x="128165" y="13966"/>
                </a:cubicBezTo>
                <a:cubicBezTo>
                  <a:pt x="129432" y="13966"/>
                  <a:pt x="130509" y="12921"/>
                  <a:pt x="130509" y="11623"/>
                </a:cubicBezTo>
                <a:cubicBezTo>
                  <a:pt x="130509" y="10324"/>
                  <a:pt x="129432" y="9279"/>
                  <a:pt x="128165" y="9279"/>
                </a:cubicBezTo>
                <a:cubicBezTo>
                  <a:pt x="127563" y="9279"/>
                  <a:pt x="127057" y="9469"/>
                  <a:pt x="126645" y="9817"/>
                </a:cubicBezTo>
                <a:cubicBezTo>
                  <a:pt x="126392" y="10007"/>
                  <a:pt x="126138" y="10356"/>
                  <a:pt x="125632" y="10704"/>
                </a:cubicBezTo>
                <a:cubicBezTo>
                  <a:pt x="125568" y="10736"/>
                  <a:pt x="125505" y="10768"/>
                  <a:pt x="125410" y="10799"/>
                </a:cubicBezTo>
                <a:cubicBezTo>
                  <a:pt x="125378" y="10831"/>
                  <a:pt x="125315" y="10863"/>
                  <a:pt x="125283" y="10894"/>
                </a:cubicBezTo>
                <a:cubicBezTo>
                  <a:pt x="125188" y="10926"/>
                  <a:pt x="125157" y="10958"/>
                  <a:pt x="125062" y="10958"/>
                </a:cubicBezTo>
                <a:cubicBezTo>
                  <a:pt x="124550" y="11167"/>
                  <a:pt x="123971" y="11284"/>
                  <a:pt x="123366" y="11284"/>
                </a:cubicBezTo>
                <a:cubicBezTo>
                  <a:pt x="121689" y="11284"/>
                  <a:pt x="119811" y="10388"/>
                  <a:pt x="118601" y="8107"/>
                </a:cubicBezTo>
                <a:cubicBezTo>
                  <a:pt x="117271" y="5257"/>
                  <a:pt x="114389" y="3294"/>
                  <a:pt x="111032" y="3294"/>
                </a:cubicBezTo>
                <a:cubicBezTo>
                  <a:pt x="107612" y="3294"/>
                  <a:pt x="104667" y="5352"/>
                  <a:pt x="103400" y="8329"/>
                </a:cubicBezTo>
                <a:lnTo>
                  <a:pt x="103400" y="8297"/>
                </a:lnTo>
                <a:cubicBezTo>
                  <a:pt x="102569" y="10287"/>
                  <a:pt x="100972" y="11211"/>
                  <a:pt x="99500" y="11211"/>
                </a:cubicBezTo>
                <a:cubicBezTo>
                  <a:pt x="97832" y="11211"/>
                  <a:pt x="96325" y="10024"/>
                  <a:pt x="96274" y="7854"/>
                </a:cubicBezTo>
                <a:lnTo>
                  <a:pt x="96274" y="3420"/>
                </a:lnTo>
                <a:cubicBezTo>
                  <a:pt x="96274" y="1520"/>
                  <a:pt x="94723" y="0"/>
                  <a:pt x="9282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15" name="Google Shape;1215;p14"/>
          <p:cNvSpPr/>
          <p:nvPr/>
        </p:nvSpPr>
        <p:spPr>
          <a:xfrm>
            <a:off x="4531974" y="4323815"/>
            <a:ext cx="78298" cy="78298"/>
          </a:xfrm>
          <a:custGeom>
            <a:rect b="b" l="l" r="r" t="t"/>
            <a:pathLst>
              <a:path extrusionOk="0" h="2439" w="2439">
                <a:moveTo>
                  <a:pt x="2439" y="1236"/>
                </a:moveTo>
                <a:cubicBezTo>
                  <a:pt x="2439" y="1901"/>
                  <a:pt x="1900" y="2439"/>
                  <a:pt x="1203" y="2439"/>
                </a:cubicBezTo>
                <a:cubicBezTo>
                  <a:pt x="538" y="2439"/>
                  <a:pt x="0" y="1901"/>
                  <a:pt x="0" y="1236"/>
                </a:cubicBezTo>
                <a:cubicBezTo>
                  <a:pt x="0" y="571"/>
                  <a:pt x="538" y="0"/>
                  <a:pt x="1203" y="0"/>
                </a:cubicBezTo>
                <a:cubicBezTo>
                  <a:pt x="1900" y="0"/>
                  <a:pt x="2439" y="571"/>
                  <a:pt x="2439" y="1236"/>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16" name="Google Shape;1216;p14"/>
          <p:cNvSpPr/>
          <p:nvPr/>
        </p:nvSpPr>
        <p:spPr>
          <a:xfrm>
            <a:off x="4974218" y="2351149"/>
            <a:ext cx="298906" cy="290142"/>
          </a:xfrm>
          <a:custGeom>
            <a:rect b="b" l="l" r="r" t="t"/>
            <a:pathLst>
              <a:path extrusionOk="0" h="9038" w="9311">
                <a:moveTo>
                  <a:pt x="3452" y="519"/>
                </a:moveTo>
                <a:cubicBezTo>
                  <a:pt x="3040" y="835"/>
                  <a:pt x="2692" y="1342"/>
                  <a:pt x="2439" y="1944"/>
                </a:cubicBezTo>
                <a:lnTo>
                  <a:pt x="1362" y="1944"/>
                </a:lnTo>
                <a:cubicBezTo>
                  <a:pt x="1710" y="1500"/>
                  <a:pt x="2122" y="1120"/>
                  <a:pt x="2629" y="835"/>
                </a:cubicBezTo>
                <a:cubicBezTo>
                  <a:pt x="2882" y="709"/>
                  <a:pt x="3167" y="582"/>
                  <a:pt x="3452" y="519"/>
                </a:cubicBezTo>
                <a:close/>
                <a:moveTo>
                  <a:pt x="4497" y="360"/>
                </a:moveTo>
                <a:lnTo>
                  <a:pt x="4497" y="1944"/>
                </a:lnTo>
                <a:lnTo>
                  <a:pt x="2787" y="1944"/>
                </a:lnTo>
                <a:cubicBezTo>
                  <a:pt x="3199" y="1025"/>
                  <a:pt x="3800" y="455"/>
                  <a:pt x="4497" y="360"/>
                </a:cubicBezTo>
                <a:close/>
                <a:moveTo>
                  <a:pt x="4814" y="360"/>
                </a:moveTo>
                <a:cubicBezTo>
                  <a:pt x="5479" y="455"/>
                  <a:pt x="6081" y="1025"/>
                  <a:pt x="6492" y="1944"/>
                </a:cubicBezTo>
                <a:lnTo>
                  <a:pt x="4814" y="1944"/>
                </a:lnTo>
                <a:lnTo>
                  <a:pt x="4814" y="360"/>
                </a:lnTo>
                <a:close/>
                <a:moveTo>
                  <a:pt x="5827" y="487"/>
                </a:moveTo>
                <a:cubicBezTo>
                  <a:pt x="6682" y="740"/>
                  <a:pt x="7411" y="1247"/>
                  <a:pt x="7949" y="1944"/>
                </a:cubicBezTo>
                <a:lnTo>
                  <a:pt x="6841" y="1944"/>
                </a:lnTo>
                <a:cubicBezTo>
                  <a:pt x="6587" y="1310"/>
                  <a:pt x="6239" y="835"/>
                  <a:pt x="5827" y="487"/>
                </a:cubicBezTo>
                <a:close/>
                <a:moveTo>
                  <a:pt x="2344" y="2260"/>
                </a:moveTo>
                <a:cubicBezTo>
                  <a:pt x="2122" y="2894"/>
                  <a:pt x="1995" y="3590"/>
                  <a:pt x="1964" y="4382"/>
                </a:cubicBezTo>
                <a:lnTo>
                  <a:pt x="475" y="4382"/>
                </a:lnTo>
                <a:cubicBezTo>
                  <a:pt x="475" y="4034"/>
                  <a:pt x="538" y="3685"/>
                  <a:pt x="633" y="3337"/>
                </a:cubicBezTo>
                <a:cubicBezTo>
                  <a:pt x="760" y="2957"/>
                  <a:pt x="918" y="2577"/>
                  <a:pt x="1140" y="2260"/>
                </a:cubicBezTo>
                <a:close/>
                <a:moveTo>
                  <a:pt x="4497" y="2260"/>
                </a:moveTo>
                <a:lnTo>
                  <a:pt x="4497" y="4382"/>
                </a:lnTo>
                <a:lnTo>
                  <a:pt x="2280" y="4382"/>
                </a:lnTo>
                <a:cubicBezTo>
                  <a:pt x="2312" y="3590"/>
                  <a:pt x="2439" y="2862"/>
                  <a:pt x="2660" y="2260"/>
                </a:cubicBezTo>
                <a:close/>
                <a:moveTo>
                  <a:pt x="6619" y="2260"/>
                </a:moveTo>
                <a:cubicBezTo>
                  <a:pt x="6841" y="2862"/>
                  <a:pt x="6999" y="3590"/>
                  <a:pt x="6999" y="4382"/>
                </a:cubicBezTo>
                <a:lnTo>
                  <a:pt x="4814" y="4382"/>
                </a:lnTo>
                <a:lnTo>
                  <a:pt x="4814" y="2260"/>
                </a:lnTo>
                <a:close/>
                <a:moveTo>
                  <a:pt x="8171" y="2260"/>
                </a:moveTo>
                <a:cubicBezTo>
                  <a:pt x="8234" y="2324"/>
                  <a:pt x="8297" y="2419"/>
                  <a:pt x="8329" y="2514"/>
                </a:cubicBezTo>
                <a:cubicBezTo>
                  <a:pt x="8646" y="3084"/>
                  <a:pt x="8836" y="3717"/>
                  <a:pt x="8836" y="4382"/>
                </a:cubicBezTo>
                <a:lnTo>
                  <a:pt x="7316" y="4382"/>
                </a:lnTo>
                <a:cubicBezTo>
                  <a:pt x="7316" y="3590"/>
                  <a:pt x="7189" y="2894"/>
                  <a:pt x="6967" y="2260"/>
                </a:cubicBezTo>
                <a:close/>
                <a:moveTo>
                  <a:pt x="1964" y="4699"/>
                </a:moveTo>
                <a:cubicBezTo>
                  <a:pt x="1995" y="5459"/>
                  <a:pt x="2122" y="6187"/>
                  <a:pt x="2344" y="6821"/>
                </a:cubicBezTo>
                <a:lnTo>
                  <a:pt x="1172" y="6821"/>
                </a:lnTo>
                <a:cubicBezTo>
                  <a:pt x="1109" y="6726"/>
                  <a:pt x="1045" y="6631"/>
                  <a:pt x="982" y="6536"/>
                </a:cubicBezTo>
                <a:cubicBezTo>
                  <a:pt x="665" y="5966"/>
                  <a:pt x="507" y="5332"/>
                  <a:pt x="475" y="4699"/>
                </a:cubicBezTo>
                <a:close/>
                <a:moveTo>
                  <a:pt x="4497" y="4699"/>
                </a:moveTo>
                <a:lnTo>
                  <a:pt x="4497" y="6821"/>
                </a:lnTo>
                <a:lnTo>
                  <a:pt x="2660" y="6821"/>
                </a:lnTo>
                <a:cubicBezTo>
                  <a:pt x="2439" y="6187"/>
                  <a:pt x="2312" y="5491"/>
                  <a:pt x="2280" y="4699"/>
                </a:cubicBezTo>
                <a:close/>
                <a:moveTo>
                  <a:pt x="6999" y="4699"/>
                </a:moveTo>
                <a:cubicBezTo>
                  <a:pt x="6999" y="5459"/>
                  <a:pt x="6841" y="6187"/>
                  <a:pt x="6619" y="6821"/>
                </a:cubicBezTo>
                <a:lnTo>
                  <a:pt x="4814" y="6821"/>
                </a:lnTo>
                <a:lnTo>
                  <a:pt x="4814" y="4699"/>
                </a:lnTo>
                <a:close/>
                <a:moveTo>
                  <a:pt x="8836" y="4699"/>
                </a:moveTo>
                <a:cubicBezTo>
                  <a:pt x="8804" y="5016"/>
                  <a:pt x="8772" y="5364"/>
                  <a:pt x="8677" y="5681"/>
                </a:cubicBezTo>
                <a:cubicBezTo>
                  <a:pt x="8551" y="6092"/>
                  <a:pt x="8392" y="6472"/>
                  <a:pt x="8171" y="6821"/>
                </a:cubicBezTo>
                <a:lnTo>
                  <a:pt x="6967" y="6821"/>
                </a:lnTo>
                <a:cubicBezTo>
                  <a:pt x="7157" y="6187"/>
                  <a:pt x="7316" y="5459"/>
                  <a:pt x="7316" y="4699"/>
                </a:cubicBezTo>
                <a:close/>
                <a:moveTo>
                  <a:pt x="2470" y="7137"/>
                </a:moveTo>
                <a:cubicBezTo>
                  <a:pt x="2692" y="7707"/>
                  <a:pt x="3009" y="8151"/>
                  <a:pt x="3357" y="8499"/>
                </a:cubicBezTo>
                <a:cubicBezTo>
                  <a:pt x="2565" y="8246"/>
                  <a:pt x="1900" y="7771"/>
                  <a:pt x="1394" y="7137"/>
                </a:cubicBezTo>
                <a:close/>
                <a:moveTo>
                  <a:pt x="7917" y="7137"/>
                </a:moveTo>
                <a:cubicBezTo>
                  <a:pt x="7601" y="7549"/>
                  <a:pt x="7157" y="7929"/>
                  <a:pt x="6682" y="8182"/>
                </a:cubicBezTo>
                <a:cubicBezTo>
                  <a:pt x="6429" y="8309"/>
                  <a:pt x="6176" y="8436"/>
                  <a:pt x="5922" y="8499"/>
                </a:cubicBezTo>
                <a:cubicBezTo>
                  <a:pt x="6271" y="8182"/>
                  <a:pt x="6587" y="7707"/>
                  <a:pt x="6841" y="7137"/>
                </a:cubicBezTo>
                <a:close/>
                <a:moveTo>
                  <a:pt x="4497" y="7137"/>
                </a:moveTo>
                <a:lnTo>
                  <a:pt x="4497" y="8689"/>
                </a:lnTo>
                <a:lnTo>
                  <a:pt x="4370" y="8689"/>
                </a:lnTo>
                <a:cubicBezTo>
                  <a:pt x="3737" y="8562"/>
                  <a:pt x="3167" y="7961"/>
                  <a:pt x="2787" y="7137"/>
                </a:cubicBezTo>
                <a:close/>
                <a:moveTo>
                  <a:pt x="6492" y="7137"/>
                </a:moveTo>
                <a:cubicBezTo>
                  <a:pt x="6112" y="7961"/>
                  <a:pt x="5574" y="8562"/>
                  <a:pt x="4940" y="8689"/>
                </a:cubicBezTo>
                <a:lnTo>
                  <a:pt x="4814" y="8689"/>
                </a:lnTo>
                <a:lnTo>
                  <a:pt x="4814" y="7137"/>
                </a:lnTo>
                <a:close/>
                <a:moveTo>
                  <a:pt x="4663" y="1"/>
                </a:moveTo>
                <a:cubicBezTo>
                  <a:pt x="3911" y="1"/>
                  <a:pt x="3174" y="184"/>
                  <a:pt x="2502" y="550"/>
                </a:cubicBezTo>
                <a:cubicBezTo>
                  <a:pt x="1425" y="1152"/>
                  <a:pt x="665" y="2102"/>
                  <a:pt x="317" y="3242"/>
                </a:cubicBezTo>
                <a:cubicBezTo>
                  <a:pt x="0" y="4414"/>
                  <a:pt x="127" y="5617"/>
                  <a:pt x="697" y="6694"/>
                </a:cubicBezTo>
                <a:cubicBezTo>
                  <a:pt x="1299" y="7739"/>
                  <a:pt x="2249" y="8499"/>
                  <a:pt x="3389" y="8847"/>
                </a:cubicBezTo>
                <a:cubicBezTo>
                  <a:pt x="3705" y="8942"/>
                  <a:pt x="4022" y="8974"/>
                  <a:pt x="4339" y="9006"/>
                </a:cubicBezTo>
                <a:cubicBezTo>
                  <a:pt x="4434" y="9037"/>
                  <a:pt x="4529" y="9037"/>
                  <a:pt x="4655" y="9037"/>
                </a:cubicBezTo>
                <a:cubicBezTo>
                  <a:pt x="4750" y="9037"/>
                  <a:pt x="4877" y="9037"/>
                  <a:pt x="5004" y="9006"/>
                </a:cubicBezTo>
                <a:cubicBezTo>
                  <a:pt x="5637" y="8942"/>
                  <a:pt x="6239" y="8784"/>
                  <a:pt x="6841" y="8467"/>
                </a:cubicBezTo>
                <a:cubicBezTo>
                  <a:pt x="7886" y="7897"/>
                  <a:pt x="8646" y="6916"/>
                  <a:pt x="8994" y="5776"/>
                </a:cubicBezTo>
                <a:cubicBezTo>
                  <a:pt x="9311" y="4604"/>
                  <a:pt x="9184" y="3400"/>
                  <a:pt x="8614" y="2355"/>
                </a:cubicBezTo>
                <a:cubicBezTo>
                  <a:pt x="8044" y="1279"/>
                  <a:pt x="7062" y="519"/>
                  <a:pt x="5922" y="170"/>
                </a:cubicBezTo>
                <a:cubicBezTo>
                  <a:pt x="5504" y="57"/>
                  <a:pt x="5081" y="1"/>
                  <a:pt x="4663"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17" name="Google Shape;1217;p14"/>
          <p:cNvSpPr/>
          <p:nvPr/>
        </p:nvSpPr>
        <p:spPr>
          <a:xfrm>
            <a:off x="4974218" y="2346430"/>
            <a:ext cx="298906" cy="294861"/>
          </a:xfrm>
          <a:custGeom>
            <a:rect b="b" l="l" r="r" t="t"/>
            <a:pathLst>
              <a:path extrusionOk="0" fill="none" h="9185" w="9311">
                <a:moveTo>
                  <a:pt x="8614" y="2502"/>
                </a:moveTo>
                <a:cubicBezTo>
                  <a:pt x="8044" y="1426"/>
                  <a:pt x="7062" y="666"/>
                  <a:pt x="5922" y="317"/>
                </a:cubicBezTo>
                <a:cubicBezTo>
                  <a:pt x="4750" y="0"/>
                  <a:pt x="3547" y="127"/>
                  <a:pt x="2502" y="697"/>
                </a:cubicBezTo>
                <a:cubicBezTo>
                  <a:pt x="1425" y="1299"/>
                  <a:pt x="665" y="2249"/>
                  <a:pt x="317" y="3389"/>
                </a:cubicBezTo>
                <a:cubicBezTo>
                  <a:pt x="0" y="4561"/>
                  <a:pt x="127" y="5764"/>
                  <a:pt x="697" y="6841"/>
                </a:cubicBezTo>
                <a:cubicBezTo>
                  <a:pt x="1299" y="7886"/>
                  <a:pt x="2249" y="8646"/>
                  <a:pt x="3389" y="8994"/>
                </a:cubicBezTo>
                <a:cubicBezTo>
                  <a:pt x="3705" y="9089"/>
                  <a:pt x="4022" y="9121"/>
                  <a:pt x="4339" y="9153"/>
                </a:cubicBezTo>
                <a:cubicBezTo>
                  <a:pt x="4434" y="9184"/>
                  <a:pt x="4529" y="9184"/>
                  <a:pt x="4655" y="9184"/>
                </a:cubicBezTo>
                <a:cubicBezTo>
                  <a:pt x="4750" y="9184"/>
                  <a:pt x="4877" y="9184"/>
                  <a:pt x="5004" y="9153"/>
                </a:cubicBezTo>
                <a:cubicBezTo>
                  <a:pt x="5637" y="9089"/>
                  <a:pt x="6239" y="8931"/>
                  <a:pt x="6841" y="8614"/>
                </a:cubicBezTo>
                <a:cubicBezTo>
                  <a:pt x="7886" y="8044"/>
                  <a:pt x="8646" y="7063"/>
                  <a:pt x="8994" y="5923"/>
                </a:cubicBezTo>
                <a:cubicBezTo>
                  <a:pt x="9311" y="4751"/>
                  <a:pt x="9184" y="3547"/>
                  <a:pt x="8614" y="2502"/>
                </a:cubicBezTo>
                <a:close/>
                <a:moveTo>
                  <a:pt x="8836" y="4529"/>
                </a:moveTo>
                <a:lnTo>
                  <a:pt x="7316" y="4529"/>
                </a:lnTo>
                <a:cubicBezTo>
                  <a:pt x="7316" y="3737"/>
                  <a:pt x="7189" y="3041"/>
                  <a:pt x="6967" y="2407"/>
                </a:cubicBezTo>
                <a:lnTo>
                  <a:pt x="8171" y="2407"/>
                </a:lnTo>
                <a:cubicBezTo>
                  <a:pt x="8234" y="2471"/>
                  <a:pt x="8297" y="2566"/>
                  <a:pt x="8329" y="2661"/>
                </a:cubicBezTo>
                <a:cubicBezTo>
                  <a:pt x="8646" y="3231"/>
                  <a:pt x="8836" y="3864"/>
                  <a:pt x="8836" y="4529"/>
                </a:cubicBezTo>
                <a:close/>
                <a:moveTo>
                  <a:pt x="4940" y="8836"/>
                </a:moveTo>
                <a:cubicBezTo>
                  <a:pt x="4877" y="8836"/>
                  <a:pt x="4845" y="8836"/>
                  <a:pt x="4814" y="8836"/>
                </a:cubicBezTo>
                <a:lnTo>
                  <a:pt x="4814" y="7284"/>
                </a:lnTo>
                <a:lnTo>
                  <a:pt x="6492" y="7284"/>
                </a:lnTo>
                <a:cubicBezTo>
                  <a:pt x="6112" y="8108"/>
                  <a:pt x="5574" y="8709"/>
                  <a:pt x="4940" y="8836"/>
                </a:cubicBezTo>
                <a:close/>
                <a:moveTo>
                  <a:pt x="2787" y="7284"/>
                </a:moveTo>
                <a:lnTo>
                  <a:pt x="4497" y="7284"/>
                </a:lnTo>
                <a:lnTo>
                  <a:pt x="4497" y="8836"/>
                </a:lnTo>
                <a:cubicBezTo>
                  <a:pt x="4434" y="8836"/>
                  <a:pt x="4402" y="8836"/>
                  <a:pt x="4370" y="8836"/>
                </a:cubicBezTo>
                <a:cubicBezTo>
                  <a:pt x="3737" y="8709"/>
                  <a:pt x="3167" y="8108"/>
                  <a:pt x="2787" y="7284"/>
                </a:cubicBezTo>
                <a:close/>
                <a:moveTo>
                  <a:pt x="4814" y="507"/>
                </a:moveTo>
                <a:cubicBezTo>
                  <a:pt x="5479" y="602"/>
                  <a:pt x="6081" y="1172"/>
                  <a:pt x="6492" y="2091"/>
                </a:cubicBezTo>
                <a:lnTo>
                  <a:pt x="4814" y="2091"/>
                </a:lnTo>
                <a:close/>
                <a:moveTo>
                  <a:pt x="4497" y="507"/>
                </a:moveTo>
                <a:lnTo>
                  <a:pt x="4497" y="2091"/>
                </a:lnTo>
                <a:lnTo>
                  <a:pt x="2787" y="2091"/>
                </a:lnTo>
                <a:cubicBezTo>
                  <a:pt x="3199" y="1172"/>
                  <a:pt x="3800" y="602"/>
                  <a:pt x="4497" y="507"/>
                </a:cubicBezTo>
                <a:close/>
                <a:moveTo>
                  <a:pt x="4497" y="2407"/>
                </a:moveTo>
                <a:lnTo>
                  <a:pt x="4497" y="4529"/>
                </a:lnTo>
                <a:lnTo>
                  <a:pt x="2280" y="4529"/>
                </a:lnTo>
                <a:cubicBezTo>
                  <a:pt x="2312" y="3737"/>
                  <a:pt x="2439" y="3009"/>
                  <a:pt x="2660" y="2407"/>
                </a:cubicBezTo>
                <a:close/>
                <a:moveTo>
                  <a:pt x="4497" y="4846"/>
                </a:moveTo>
                <a:lnTo>
                  <a:pt x="4497" y="6968"/>
                </a:lnTo>
                <a:lnTo>
                  <a:pt x="2660" y="6968"/>
                </a:lnTo>
                <a:cubicBezTo>
                  <a:pt x="2439" y="6334"/>
                  <a:pt x="2312" y="5638"/>
                  <a:pt x="2280" y="4846"/>
                </a:cubicBezTo>
                <a:close/>
                <a:moveTo>
                  <a:pt x="4814" y="6968"/>
                </a:moveTo>
                <a:lnTo>
                  <a:pt x="4814" y="4846"/>
                </a:lnTo>
                <a:lnTo>
                  <a:pt x="6999" y="4846"/>
                </a:lnTo>
                <a:cubicBezTo>
                  <a:pt x="6999" y="5606"/>
                  <a:pt x="6841" y="6334"/>
                  <a:pt x="6619" y="6968"/>
                </a:cubicBezTo>
                <a:close/>
                <a:moveTo>
                  <a:pt x="4814" y="4529"/>
                </a:moveTo>
                <a:lnTo>
                  <a:pt x="4814" y="2407"/>
                </a:lnTo>
                <a:lnTo>
                  <a:pt x="6619" y="2407"/>
                </a:lnTo>
                <a:cubicBezTo>
                  <a:pt x="6841" y="3009"/>
                  <a:pt x="6999" y="3737"/>
                  <a:pt x="6999" y="4529"/>
                </a:cubicBezTo>
                <a:close/>
                <a:moveTo>
                  <a:pt x="7949" y="2091"/>
                </a:moveTo>
                <a:lnTo>
                  <a:pt x="6841" y="2091"/>
                </a:lnTo>
                <a:cubicBezTo>
                  <a:pt x="6587" y="1457"/>
                  <a:pt x="6239" y="982"/>
                  <a:pt x="5827" y="634"/>
                </a:cubicBezTo>
                <a:lnTo>
                  <a:pt x="5827" y="634"/>
                </a:lnTo>
                <a:cubicBezTo>
                  <a:pt x="6682" y="887"/>
                  <a:pt x="7411" y="1394"/>
                  <a:pt x="7949" y="2091"/>
                </a:cubicBezTo>
                <a:close/>
                <a:moveTo>
                  <a:pt x="2629" y="982"/>
                </a:moveTo>
                <a:cubicBezTo>
                  <a:pt x="2882" y="856"/>
                  <a:pt x="3167" y="729"/>
                  <a:pt x="3452" y="666"/>
                </a:cubicBezTo>
                <a:cubicBezTo>
                  <a:pt x="3040" y="982"/>
                  <a:pt x="2692" y="1489"/>
                  <a:pt x="2439" y="2091"/>
                </a:cubicBezTo>
                <a:lnTo>
                  <a:pt x="1362" y="2091"/>
                </a:lnTo>
                <a:cubicBezTo>
                  <a:pt x="1710" y="1647"/>
                  <a:pt x="2122" y="1267"/>
                  <a:pt x="2629" y="982"/>
                </a:cubicBezTo>
                <a:close/>
                <a:moveTo>
                  <a:pt x="1140" y="2407"/>
                </a:moveTo>
                <a:lnTo>
                  <a:pt x="2344" y="2407"/>
                </a:lnTo>
                <a:cubicBezTo>
                  <a:pt x="2122" y="3041"/>
                  <a:pt x="1995" y="3737"/>
                  <a:pt x="1964" y="4529"/>
                </a:cubicBezTo>
                <a:lnTo>
                  <a:pt x="475" y="4529"/>
                </a:lnTo>
                <a:cubicBezTo>
                  <a:pt x="475" y="4181"/>
                  <a:pt x="538" y="3832"/>
                  <a:pt x="633" y="3484"/>
                </a:cubicBezTo>
                <a:cubicBezTo>
                  <a:pt x="760" y="3104"/>
                  <a:pt x="918" y="2724"/>
                  <a:pt x="1140" y="2407"/>
                </a:cubicBezTo>
                <a:close/>
                <a:moveTo>
                  <a:pt x="475" y="4846"/>
                </a:moveTo>
                <a:lnTo>
                  <a:pt x="1964" y="4846"/>
                </a:lnTo>
                <a:cubicBezTo>
                  <a:pt x="1995" y="5606"/>
                  <a:pt x="2122" y="6334"/>
                  <a:pt x="2344" y="6968"/>
                </a:cubicBezTo>
                <a:lnTo>
                  <a:pt x="1172" y="6968"/>
                </a:lnTo>
                <a:cubicBezTo>
                  <a:pt x="1109" y="6873"/>
                  <a:pt x="1045" y="6778"/>
                  <a:pt x="982" y="6683"/>
                </a:cubicBezTo>
                <a:cubicBezTo>
                  <a:pt x="665" y="6113"/>
                  <a:pt x="507" y="5479"/>
                  <a:pt x="475" y="4846"/>
                </a:cubicBezTo>
                <a:close/>
                <a:moveTo>
                  <a:pt x="1394" y="7284"/>
                </a:moveTo>
                <a:lnTo>
                  <a:pt x="2470" y="7284"/>
                </a:lnTo>
                <a:cubicBezTo>
                  <a:pt x="2692" y="7854"/>
                  <a:pt x="3009" y="8298"/>
                  <a:pt x="3357" y="8646"/>
                </a:cubicBezTo>
                <a:cubicBezTo>
                  <a:pt x="2565" y="8393"/>
                  <a:pt x="1900" y="7918"/>
                  <a:pt x="1394" y="7284"/>
                </a:cubicBezTo>
                <a:close/>
                <a:moveTo>
                  <a:pt x="6682" y="8329"/>
                </a:moveTo>
                <a:cubicBezTo>
                  <a:pt x="6429" y="8456"/>
                  <a:pt x="6176" y="8583"/>
                  <a:pt x="5922" y="8646"/>
                </a:cubicBezTo>
                <a:cubicBezTo>
                  <a:pt x="6271" y="8329"/>
                  <a:pt x="6587" y="7854"/>
                  <a:pt x="6841" y="7284"/>
                </a:cubicBezTo>
                <a:lnTo>
                  <a:pt x="7917" y="7284"/>
                </a:lnTo>
                <a:cubicBezTo>
                  <a:pt x="7601" y="7696"/>
                  <a:pt x="7157" y="8076"/>
                  <a:pt x="6682" y="8329"/>
                </a:cubicBezTo>
                <a:close/>
                <a:moveTo>
                  <a:pt x="8171" y="6968"/>
                </a:moveTo>
                <a:lnTo>
                  <a:pt x="6967" y="6968"/>
                </a:lnTo>
                <a:cubicBezTo>
                  <a:pt x="7157" y="6334"/>
                  <a:pt x="7316" y="5606"/>
                  <a:pt x="7316" y="4846"/>
                </a:cubicBezTo>
                <a:lnTo>
                  <a:pt x="8836" y="4846"/>
                </a:lnTo>
                <a:cubicBezTo>
                  <a:pt x="8804" y="5163"/>
                  <a:pt x="8772" y="5511"/>
                  <a:pt x="8677" y="5828"/>
                </a:cubicBezTo>
                <a:cubicBezTo>
                  <a:pt x="8551" y="6239"/>
                  <a:pt x="8392" y="6619"/>
                  <a:pt x="8171" y="6968"/>
                </a:cubicBezTo>
                <a:close/>
              </a:path>
            </a:pathLst>
          </a:custGeom>
          <a:noFill/>
          <a:ln cap="flat" cmpd="sng" w="237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18" name="Google Shape;1218;p14"/>
          <p:cNvSpPr/>
          <p:nvPr/>
        </p:nvSpPr>
        <p:spPr>
          <a:xfrm>
            <a:off x="497877" y="4031008"/>
            <a:ext cx="3008293" cy="664939"/>
          </a:xfrm>
          <a:custGeom>
            <a:rect b="b" l="l" r="r" t="t"/>
            <a:pathLst>
              <a:path extrusionOk="0" h="20713" w="93709">
                <a:moveTo>
                  <a:pt x="2154" y="1"/>
                </a:moveTo>
                <a:cubicBezTo>
                  <a:pt x="982" y="1"/>
                  <a:pt x="0" y="983"/>
                  <a:pt x="0" y="2154"/>
                </a:cubicBezTo>
                <a:lnTo>
                  <a:pt x="0" y="18559"/>
                </a:lnTo>
                <a:cubicBezTo>
                  <a:pt x="0" y="19731"/>
                  <a:pt x="982" y="20712"/>
                  <a:pt x="2154" y="20712"/>
                </a:cubicBezTo>
                <a:lnTo>
                  <a:pt x="91555" y="20712"/>
                </a:lnTo>
                <a:cubicBezTo>
                  <a:pt x="92759" y="20712"/>
                  <a:pt x="93709" y="19731"/>
                  <a:pt x="93709" y="18559"/>
                </a:cubicBezTo>
                <a:lnTo>
                  <a:pt x="93709" y="2154"/>
                </a:lnTo>
                <a:cubicBezTo>
                  <a:pt x="93709" y="983"/>
                  <a:pt x="92727" y="1"/>
                  <a:pt x="915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highlight>
                  <a:srgbClr val="FFFFFF"/>
                </a:highlight>
                <a:latin typeface="Comfortaa"/>
                <a:ea typeface="Comfortaa"/>
                <a:cs typeface="Comfortaa"/>
                <a:sym typeface="Comfortaa"/>
              </a:rPr>
              <a:t>6° </a:t>
            </a:r>
            <a:r>
              <a:rPr lang="en" sz="1300">
                <a:solidFill>
                  <a:schemeClr val="dk1"/>
                </a:solidFill>
                <a:highlight>
                  <a:schemeClr val="lt1"/>
                </a:highlight>
                <a:latin typeface="Comfortaa"/>
                <a:ea typeface="Comfortaa"/>
                <a:cs typeface="Comfortaa"/>
                <a:sym typeface="Comfortaa"/>
              </a:rPr>
              <a:t>Solution adoptée</a:t>
            </a:r>
            <a:r>
              <a:rPr lang="en" sz="1300">
                <a:highlight>
                  <a:srgbClr val="FFFFFF"/>
                </a:highlight>
                <a:latin typeface="Comfortaa"/>
                <a:ea typeface="Comfortaa"/>
                <a:cs typeface="Comfortaa"/>
                <a:sym typeface="Comfortaa"/>
              </a:rPr>
              <a:t> </a:t>
            </a:r>
            <a:endParaRPr>
              <a:latin typeface="Comfortaa"/>
              <a:ea typeface="Comfortaa"/>
              <a:cs typeface="Comfortaa"/>
              <a:sym typeface="Comfortaa"/>
            </a:endParaRPr>
          </a:p>
        </p:txBody>
      </p:sp>
      <p:sp>
        <p:nvSpPr>
          <p:cNvPr id="1219" name="Google Shape;1219;p14"/>
          <p:cNvSpPr/>
          <p:nvPr/>
        </p:nvSpPr>
        <p:spPr>
          <a:xfrm>
            <a:off x="3928062" y="2969636"/>
            <a:ext cx="188121" cy="298938"/>
          </a:xfrm>
          <a:custGeom>
            <a:rect b="b" l="l" r="r" t="t"/>
            <a:pathLst>
              <a:path extrusionOk="0" h="9312" w="5860">
                <a:moveTo>
                  <a:pt x="2914" y="1046"/>
                </a:moveTo>
                <a:cubicBezTo>
                  <a:pt x="3484" y="1046"/>
                  <a:pt x="3959" y="1521"/>
                  <a:pt x="3959" y="2154"/>
                </a:cubicBezTo>
                <a:lnTo>
                  <a:pt x="3959" y="3421"/>
                </a:lnTo>
                <a:lnTo>
                  <a:pt x="1901" y="3421"/>
                </a:lnTo>
                <a:lnTo>
                  <a:pt x="1901" y="2154"/>
                </a:lnTo>
                <a:cubicBezTo>
                  <a:pt x="1901" y="1521"/>
                  <a:pt x="2344" y="1046"/>
                  <a:pt x="2914" y="1046"/>
                </a:cubicBezTo>
                <a:close/>
                <a:moveTo>
                  <a:pt x="2914" y="317"/>
                </a:moveTo>
                <a:cubicBezTo>
                  <a:pt x="3833" y="317"/>
                  <a:pt x="4593" y="1046"/>
                  <a:pt x="4593" y="1964"/>
                </a:cubicBezTo>
                <a:lnTo>
                  <a:pt x="4593" y="3421"/>
                </a:lnTo>
                <a:lnTo>
                  <a:pt x="4276" y="3421"/>
                </a:lnTo>
                <a:lnTo>
                  <a:pt x="4276" y="2122"/>
                </a:lnTo>
                <a:cubicBezTo>
                  <a:pt x="4276" y="1362"/>
                  <a:pt x="3674" y="729"/>
                  <a:pt x="2914" y="729"/>
                </a:cubicBezTo>
                <a:cubicBezTo>
                  <a:pt x="2186" y="729"/>
                  <a:pt x="1584" y="1362"/>
                  <a:pt x="1584" y="2122"/>
                </a:cubicBezTo>
                <a:lnTo>
                  <a:pt x="1584" y="3421"/>
                </a:lnTo>
                <a:lnTo>
                  <a:pt x="1267" y="3421"/>
                </a:lnTo>
                <a:lnTo>
                  <a:pt x="1267" y="1964"/>
                </a:lnTo>
                <a:cubicBezTo>
                  <a:pt x="1267" y="1046"/>
                  <a:pt x="1996" y="317"/>
                  <a:pt x="2914" y="317"/>
                </a:cubicBezTo>
                <a:close/>
                <a:moveTo>
                  <a:pt x="5353" y="3737"/>
                </a:moveTo>
                <a:cubicBezTo>
                  <a:pt x="5448" y="3737"/>
                  <a:pt x="5543" y="3832"/>
                  <a:pt x="5543" y="3927"/>
                </a:cubicBezTo>
                <a:lnTo>
                  <a:pt x="5543" y="8804"/>
                </a:lnTo>
                <a:cubicBezTo>
                  <a:pt x="5543" y="8899"/>
                  <a:pt x="5448" y="8963"/>
                  <a:pt x="5353" y="8963"/>
                </a:cubicBezTo>
                <a:lnTo>
                  <a:pt x="476" y="8963"/>
                </a:lnTo>
                <a:cubicBezTo>
                  <a:pt x="381" y="8963"/>
                  <a:pt x="317" y="8899"/>
                  <a:pt x="317" y="8804"/>
                </a:cubicBezTo>
                <a:lnTo>
                  <a:pt x="317" y="3927"/>
                </a:lnTo>
                <a:cubicBezTo>
                  <a:pt x="317" y="3832"/>
                  <a:pt x="381" y="3737"/>
                  <a:pt x="476" y="3737"/>
                </a:cubicBezTo>
                <a:close/>
                <a:moveTo>
                  <a:pt x="2914" y="1"/>
                </a:moveTo>
                <a:cubicBezTo>
                  <a:pt x="1837" y="1"/>
                  <a:pt x="951" y="887"/>
                  <a:pt x="951" y="1964"/>
                </a:cubicBezTo>
                <a:lnTo>
                  <a:pt x="951" y="3421"/>
                </a:lnTo>
                <a:lnTo>
                  <a:pt x="476" y="3421"/>
                </a:lnTo>
                <a:cubicBezTo>
                  <a:pt x="222" y="3421"/>
                  <a:pt x="1" y="3642"/>
                  <a:pt x="1" y="3927"/>
                </a:cubicBezTo>
                <a:lnTo>
                  <a:pt x="1" y="8804"/>
                </a:lnTo>
                <a:cubicBezTo>
                  <a:pt x="1" y="9089"/>
                  <a:pt x="222" y="9311"/>
                  <a:pt x="476" y="9311"/>
                </a:cubicBezTo>
                <a:lnTo>
                  <a:pt x="5353" y="9311"/>
                </a:lnTo>
                <a:cubicBezTo>
                  <a:pt x="5638" y="9311"/>
                  <a:pt x="5859" y="9089"/>
                  <a:pt x="5859" y="8804"/>
                </a:cubicBezTo>
                <a:lnTo>
                  <a:pt x="5859" y="3927"/>
                </a:lnTo>
                <a:cubicBezTo>
                  <a:pt x="5859" y="3642"/>
                  <a:pt x="5638" y="3421"/>
                  <a:pt x="5353" y="3421"/>
                </a:cubicBezTo>
                <a:lnTo>
                  <a:pt x="4909" y="3421"/>
                </a:lnTo>
                <a:lnTo>
                  <a:pt x="4909" y="1964"/>
                </a:lnTo>
                <a:cubicBezTo>
                  <a:pt x="4909" y="887"/>
                  <a:pt x="4023" y="1"/>
                  <a:pt x="2914" y="1"/>
                </a:cubicBezTo>
                <a:close/>
              </a:path>
            </a:pathLst>
          </a:custGeom>
          <a:solidFill>
            <a:srgbClr val="F2A365"/>
          </a:solidFill>
          <a:ln cap="flat" cmpd="sng" w="237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20" name="Google Shape;1220;p14"/>
          <p:cNvSpPr/>
          <p:nvPr/>
        </p:nvSpPr>
        <p:spPr>
          <a:xfrm>
            <a:off x="5001666" y="3625361"/>
            <a:ext cx="48828" cy="183048"/>
          </a:xfrm>
          <a:custGeom>
            <a:rect b="b" l="l" r="r" t="t"/>
            <a:pathLst>
              <a:path extrusionOk="0" h="5702" w="1521">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21" name="Google Shape;1221;p14"/>
          <p:cNvSpPr/>
          <p:nvPr/>
        </p:nvSpPr>
        <p:spPr>
          <a:xfrm>
            <a:off x="5001666" y="3625875"/>
            <a:ext cx="48828" cy="182535"/>
          </a:xfrm>
          <a:custGeom>
            <a:rect b="b" l="l" r="r" t="t"/>
            <a:pathLst>
              <a:path extrusionOk="0" h="5686" w="1521">
                <a:moveTo>
                  <a:pt x="1346" y="1"/>
                </a:moveTo>
                <a:cubicBezTo>
                  <a:pt x="1307" y="1"/>
                  <a:pt x="1267" y="17"/>
                  <a:pt x="1235" y="48"/>
                </a:cubicBezTo>
                <a:cubicBezTo>
                  <a:pt x="444" y="777"/>
                  <a:pt x="0" y="1790"/>
                  <a:pt x="0" y="2835"/>
                </a:cubicBezTo>
                <a:cubicBezTo>
                  <a:pt x="0" y="3912"/>
                  <a:pt x="444" y="4925"/>
                  <a:pt x="1235" y="5654"/>
                </a:cubicBezTo>
                <a:cubicBezTo>
                  <a:pt x="1267" y="5685"/>
                  <a:pt x="1299" y="5685"/>
                  <a:pt x="1362" y="5685"/>
                </a:cubicBezTo>
                <a:cubicBezTo>
                  <a:pt x="1394" y="5685"/>
                  <a:pt x="1425" y="5685"/>
                  <a:pt x="1457" y="5654"/>
                </a:cubicBezTo>
                <a:cubicBezTo>
                  <a:pt x="1520" y="5590"/>
                  <a:pt x="1520" y="5464"/>
                  <a:pt x="1457" y="5432"/>
                </a:cubicBezTo>
                <a:cubicBezTo>
                  <a:pt x="729" y="4767"/>
                  <a:pt x="317" y="3817"/>
                  <a:pt x="317" y="2835"/>
                </a:cubicBezTo>
                <a:cubicBezTo>
                  <a:pt x="317" y="1885"/>
                  <a:pt x="729" y="935"/>
                  <a:pt x="1457" y="270"/>
                </a:cubicBezTo>
                <a:cubicBezTo>
                  <a:pt x="1520" y="238"/>
                  <a:pt x="1520" y="112"/>
                  <a:pt x="1457" y="48"/>
                </a:cubicBezTo>
                <a:cubicBezTo>
                  <a:pt x="1425" y="17"/>
                  <a:pt x="1386" y="1"/>
                  <a:pt x="134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22" name="Google Shape;1222;p14"/>
          <p:cNvSpPr/>
          <p:nvPr/>
        </p:nvSpPr>
        <p:spPr>
          <a:xfrm>
            <a:off x="5034185" y="3648764"/>
            <a:ext cx="37656" cy="136243"/>
          </a:xfrm>
          <a:custGeom>
            <a:rect b="b" l="l" r="r" t="t"/>
            <a:pathLst>
              <a:path extrusionOk="0" h="4244" w="1173">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23" name="Google Shape;1223;p14"/>
          <p:cNvSpPr/>
          <p:nvPr/>
        </p:nvSpPr>
        <p:spPr>
          <a:xfrm>
            <a:off x="5034185" y="3649695"/>
            <a:ext cx="37656" cy="135312"/>
          </a:xfrm>
          <a:custGeom>
            <a:rect b="b" l="l" r="r" t="t"/>
            <a:pathLst>
              <a:path extrusionOk="0" h="4215" w="1173">
                <a:moveTo>
                  <a:pt x="981" y="0"/>
                </a:moveTo>
                <a:cubicBezTo>
                  <a:pt x="945" y="0"/>
                  <a:pt x="911" y="10"/>
                  <a:pt x="887" y="35"/>
                </a:cubicBezTo>
                <a:cubicBezTo>
                  <a:pt x="317" y="573"/>
                  <a:pt x="1" y="1333"/>
                  <a:pt x="1" y="2093"/>
                </a:cubicBezTo>
                <a:cubicBezTo>
                  <a:pt x="1" y="2885"/>
                  <a:pt x="317" y="3645"/>
                  <a:pt x="887" y="4183"/>
                </a:cubicBezTo>
                <a:cubicBezTo>
                  <a:pt x="919" y="4183"/>
                  <a:pt x="982" y="4215"/>
                  <a:pt x="1014" y="4215"/>
                </a:cubicBezTo>
                <a:cubicBezTo>
                  <a:pt x="1046" y="4215"/>
                  <a:pt x="1109" y="4183"/>
                  <a:pt x="1141" y="4152"/>
                </a:cubicBezTo>
                <a:cubicBezTo>
                  <a:pt x="1172" y="4088"/>
                  <a:pt x="1172" y="3993"/>
                  <a:pt x="1109" y="3930"/>
                </a:cubicBezTo>
                <a:cubicBezTo>
                  <a:pt x="602" y="3455"/>
                  <a:pt x="317" y="2790"/>
                  <a:pt x="317" y="2125"/>
                </a:cubicBezTo>
                <a:cubicBezTo>
                  <a:pt x="317" y="1428"/>
                  <a:pt x="602" y="763"/>
                  <a:pt x="1109" y="288"/>
                </a:cubicBezTo>
                <a:cubicBezTo>
                  <a:pt x="1172" y="225"/>
                  <a:pt x="1172" y="130"/>
                  <a:pt x="1141" y="66"/>
                </a:cubicBezTo>
                <a:cubicBezTo>
                  <a:pt x="1102" y="27"/>
                  <a:pt x="1038" y="0"/>
                  <a:pt x="98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24" name="Google Shape;1224;p14"/>
          <p:cNvSpPr/>
          <p:nvPr/>
        </p:nvSpPr>
        <p:spPr>
          <a:xfrm>
            <a:off x="5034185" y="3648764"/>
            <a:ext cx="37656" cy="136243"/>
          </a:xfrm>
          <a:custGeom>
            <a:rect b="b" l="l" r="r" t="t"/>
            <a:pathLst>
              <a:path extrusionOk="0" fill="none" h="4244" w="1173">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25" name="Google Shape;1225;p14"/>
          <p:cNvSpPr/>
          <p:nvPr/>
        </p:nvSpPr>
        <p:spPr>
          <a:xfrm>
            <a:off x="5196849" y="3625361"/>
            <a:ext cx="48828" cy="183048"/>
          </a:xfrm>
          <a:custGeom>
            <a:rect b="b" l="l" r="r" t="t"/>
            <a:pathLst>
              <a:path extrusionOk="0" h="5702" w="1521">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26" name="Google Shape;1226;p14"/>
          <p:cNvSpPr/>
          <p:nvPr/>
        </p:nvSpPr>
        <p:spPr>
          <a:xfrm>
            <a:off x="5196849" y="3625875"/>
            <a:ext cx="48828" cy="182535"/>
          </a:xfrm>
          <a:custGeom>
            <a:rect b="b" l="l" r="r" t="t"/>
            <a:pathLst>
              <a:path extrusionOk="0" h="5686" w="1521">
                <a:moveTo>
                  <a:pt x="175" y="1"/>
                </a:moveTo>
                <a:cubicBezTo>
                  <a:pt x="135" y="1"/>
                  <a:pt x="96" y="17"/>
                  <a:pt x="64" y="48"/>
                </a:cubicBezTo>
                <a:cubicBezTo>
                  <a:pt x="1" y="112"/>
                  <a:pt x="1" y="238"/>
                  <a:pt x="64" y="270"/>
                </a:cubicBezTo>
                <a:cubicBezTo>
                  <a:pt x="792" y="935"/>
                  <a:pt x="1204" y="1885"/>
                  <a:pt x="1204" y="2835"/>
                </a:cubicBezTo>
                <a:cubicBezTo>
                  <a:pt x="1204" y="3817"/>
                  <a:pt x="792" y="4767"/>
                  <a:pt x="64" y="5400"/>
                </a:cubicBezTo>
                <a:cubicBezTo>
                  <a:pt x="1" y="5464"/>
                  <a:pt x="1" y="5590"/>
                  <a:pt x="64" y="5654"/>
                </a:cubicBezTo>
                <a:cubicBezTo>
                  <a:pt x="96" y="5685"/>
                  <a:pt x="127" y="5685"/>
                  <a:pt x="159" y="5685"/>
                </a:cubicBezTo>
                <a:cubicBezTo>
                  <a:pt x="222" y="5685"/>
                  <a:pt x="254" y="5685"/>
                  <a:pt x="286" y="5654"/>
                </a:cubicBezTo>
                <a:cubicBezTo>
                  <a:pt x="1077" y="4925"/>
                  <a:pt x="1521" y="3912"/>
                  <a:pt x="1521" y="2835"/>
                </a:cubicBezTo>
                <a:cubicBezTo>
                  <a:pt x="1521" y="1790"/>
                  <a:pt x="1077" y="745"/>
                  <a:pt x="286" y="48"/>
                </a:cubicBezTo>
                <a:cubicBezTo>
                  <a:pt x="254" y="17"/>
                  <a:pt x="214" y="1"/>
                  <a:pt x="17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27" name="Google Shape;1227;p14"/>
          <p:cNvSpPr/>
          <p:nvPr/>
        </p:nvSpPr>
        <p:spPr>
          <a:xfrm>
            <a:off x="5174473" y="3648764"/>
            <a:ext cx="38684" cy="136243"/>
          </a:xfrm>
          <a:custGeom>
            <a:rect b="b" l="l" r="r" t="t"/>
            <a:pathLst>
              <a:path extrusionOk="0" h="4244" w="1205">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28" name="Google Shape;1228;p14"/>
          <p:cNvSpPr/>
          <p:nvPr/>
        </p:nvSpPr>
        <p:spPr>
          <a:xfrm>
            <a:off x="5072805" y="3667062"/>
            <a:ext cx="101701" cy="209469"/>
          </a:xfrm>
          <a:custGeom>
            <a:rect b="b" l="l" r="r" t="t"/>
            <a:pathLst>
              <a:path extrusionOk="0" h="6525" w="3168">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moveTo>
                  <a:pt x="1901" y="2787"/>
                </a:move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ubicBezTo>
                  <a:pt x="2281" y="317"/>
                  <a:pt x="2851" y="855"/>
                  <a:pt x="2851" y="1552"/>
                </a:cubicBezTo>
                <a:cubicBezTo>
                  <a:pt x="2851" y="2122"/>
                  <a:pt x="2471" y="2629"/>
                  <a:pt x="1901" y="2787"/>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29" name="Google Shape;1229;p14"/>
          <p:cNvSpPr/>
          <p:nvPr/>
        </p:nvSpPr>
        <p:spPr>
          <a:xfrm>
            <a:off x="5196849" y="3625361"/>
            <a:ext cx="48828" cy="183048"/>
          </a:xfrm>
          <a:custGeom>
            <a:rect b="b" l="l" r="r" t="t"/>
            <a:pathLst>
              <a:path extrusionOk="0" fill="none" h="5702" w="1521">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30" name="Google Shape;1230;p14"/>
          <p:cNvSpPr/>
          <p:nvPr/>
        </p:nvSpPr>
        <p:spPr>
          <a:xfrm>
            <a:off x="5174473" y="3649695"/>
            <a:ext cx="38684" cy="135312"/>
          </a:xfrm>
          <a:custGeom>
            <a:rect b="b" l="l" r="r" t="t"/>
            <a:pathLst>
              <a:path extrusionOk="0" h="4215" w="1205">
                <a:moveTo>
                  <a:pt x="203" y="0"/>
                </a:moveTo>
                <a:cubicBezTo>
                  <a:pt x="155" y="0"/>
                  <a:pt x="103" y="27"/>
                  <a:pt x="64" y="66"/>
                </a:cubicBezTo>
                <a:cubicBezTo>
                  <a:pt x="1" y="130"/>
                  <a:pt x="33" y="225"/>
                  <a:pt x="96" y="288"/>
                </a:cubicBezTo>
                <a:cubicBezTo>
                  <a:pt x="603" y="731"/>
                  <a:pt x="888" y="1396"/>
                  <a:pt x="888" y="2093"/>
                </a:cubicBezTo>
                <a:cubicBezTo>
                  <a:pt x="888" y="2790"/>
                  <a:pt x="603" y="3455"/>
                  <a:pt x="96" y="3930"/>
                </a:cubicBezTo>
                <a:cubicBezTo>
                  <a:pt x="33" y="3993"/>
                  <a:pt x="1" y="4088"/>
                  <a:pt x="64" y="4152"/>
                </a:cubicBezTo>
                <a:cubicBezTo>
                  <a:pt x="96" y="4183"/>
                  <a:pt x="159" y="4215"/>
                  <a:pt x="191" y="4215"/>
                </a:cubicBezTo>
                <a:cubicBezTo>
                  <a:pt x="223" y="4215"/>
                  <a:pt x="286" y="4183"/>
                  <a:pt x="286" y="4152"/>
                </a:cubicBezTo>
                <a:cubicBezTo>
                  <a:pt x="888" y="3645"/>
                  <a:pt x="1204" y="2885"/>
                  <a:pt x="1204" y="2093"/>
                </a:cubicBezTo>
                <a:cubicBezTo>
                  <a:pt x="1204" y="1333"/>
                  <a:pt x="888" y="573"/>
                  <a:pt x="286" y="35"/>
                </a:cubicBezTo>
                <a:cubicBezTo>
                  <a:pt x="262" y="10"/>
                  <a:pt x="233" y="0"/>
                  <a:pt x="20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31" name="Google Shape;1231;p14"/>
          <p:cNvSpPr/>
          <p:nvPr/>
        </p:nvSpPr>
        <p:spPr>
          <a:xfrm>
            <a:off x="5174473" y="3648764"/>
            <a:ext cx="38684" cy="136243"/>
          </a:xfrm>
          <a:custGeom>
            <a:rect b="b" l="l" r="r" t="t"/>
            <a:pathLst>
              <a:path extrusionOk="0" fill="none" h="4244" w="1205">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32" name="Google Shape;1232;p14"/>
          <p:cNvSpPr/>
          <p:nvPr/>
        </p:nvSpPr>
        <p:spPr>
          <a:xfrm>
            <a:off x="5001666" y="3625361"/>
            <a:ext cx="48828" cy="183048"/>
          </a:xfrm>
          <a:custGeom>
            <a:rect b="b" l="l" r="r" t="t"/>
            <a:pathLst>
              <a:path extrusionOk="0" fill="none" h="5702" w="1521">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33" name="Google Shape;1233;p14"/>
          <p:cNvSpPr/>
          <p:nvPr/>
        </p:nvSpPr>
        <p:spPr>
          <a:xfrm>
            <a:off x="5072805" y="3667062"/>
            <a:ext cx="101701" cy="209469"/>
          </a:xfrm>
          <a:custGeom>
            <a:rect b="b" l="l" r="r" t="t"/>
            <a:pathLst>
              <a:path extrusionOk="0" h="6525" w="3168">
                <a:moveTo>
                  <a:pt x="1584" y="317"/>
                </a:moveTo>
                <a:cubicBezTo>
                  <a:pt x="2281" y="317"/>
                  <a:pt x="2851" y="855"/>
                  <a:pt x="2851" y="1552"/>
                </a:cubicBezTo>
                <a:cubicBezTo>
                  <a:pt x="2851" y="2122"/>
                  <a:pt x="2471" y="2629"/>
                  <a:pt x="1901" y="2787"/>
                </a:cubicBez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lose/>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34" name="Google Shape;1234;p14"/>
          <p:cNvSpPr/>
          <p:nvPr/>
        </p:nvSpPr>
        <p:spPr>
          <a:xfrm>
            <a:off x="5072805" y="3667062"/>
            <a:ext cx="101701" cy="209469"/>
          </a:xfrm>
          <a:custGeom>
            <a:rect b="b" l="l" r="r" t="t"/>
            <a:pathLst>
              <a:path extrusionOk="0" fill="none" h="6525" w="3168">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moveTo>
                  <a:pt x="1901" y="2787"/>
                </a:move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ubicBezTo>
                  <a:pt x="2281" y="317"/>
                  <a:pt x="2851" y="855"/>
                  <a:pt x="2851" y="1552"/>
                </a:cubicBezTo>
                <a:cubicBezTo>
                  <a:pt x="2851" y="2122"/>
                  <a:pt x="2471" y="2629"/>
                  <a:pt x="1901" y="2787"/>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35" name="Google Shape;1235;p14"/>
          <p:cNvSpPr/>
          <p:nvPr/>
        </p:nvSpPr>
        <p:spPr>
          <a:xfrm>
            <a:off x="3773520" y="1655070"/>
            <a:ext cx="496176" cy="438263"/>
          </a:xfrm>
          <a:custGeom>
            <a:rect b="b" l="l" r="r" t="t"/>
            <a:pathLst>
              <a:path extrusionOk="0" h="13652" w="15456">
                <a:moveTo>
                  <a:pt x="7736" y="1"/>
                </a:moveTo>
                <a:cubicBezTo>
                  <a:pt x="6877" y="1"/>
                  <a:pt x="6005" y="164"/>
                  <a:pt x="5163" y="508"/>
                </a:cubicBezTo>
                <a:cubicBezTo>
                  <a:pt x="1679" y="1933"/>
                  <a:pt x="1" y="5924"/>
                  <a:pt x="1426" y="9407"/>
                </a:cubicBezTo>
                <a:cubicBezTo>
                  <a:pt x="2507" y="12048"/>
                  <a:pt x="5062" y="13652"/>
                  <a:pt x="7752" y="13652"/>
                </a:cubicBezTo>
                <a:cubicBezTo>
                  <a:pt x="8611" y="13652"/>
                  <a:pt x="9483" y="13489"/>
                  <a:pt x="10325" y="13144"/>
                </a:cubicBezTo>
                <a:cubicBezTo>
                  <a:pt x="13809" y="11719"/>
                  <a:pt x="15455" y="7729"/>
                  <a:pt x="14062" y="4245"/>
                </a:cubicBezTo>
                <a:cubicBezTo>
                  <a:pt x="12982" y="1604"/>
                  <a:pt x="10426" y="1"/>
                  <a:pt x="77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36" name="Google Shape;1236;p14"/>
          <p:cNvSpPr/>
          <p:nvPr/>
        </p:nvSpPr>
        <p:spPr>
          <a:xfrm>
            <a:off x="4905069" y="1032924"/>
            <a:ext cx="437204" cy="437172"/>
          </a:xfrm>
          <a:custGeom>
            <a:rect b="b" l="l" r="r" t="t"/>
            <a:pathLst>
              <a:path extrusionOk="0" h="13618" w="13619">
                <a:moveTo>
                  <a:pt x="6809" y="0"/>
                </a:moveTo>
                <a:cubicBezTo>
                  <a:pt x="3041" y="0"/>
                  <a:pt x="1" y="3041"/>
                  <a:pt x="1" y="6809"/>
                </a:cubicBezTo>
                <a:cubicBezTo>
                  <a:pt x="1" y="10578"/>
                  <a:pt x="3041" y="13618"/>
                  <a:pt x="6809" y="13618"/>
                </a:cubicBezTo>
                <a:cubicBezTo>
                  <a:pt x="10578" y="13618"/>
                  <a:pt x="13618" y="10578"/>
                  <a:pt x="13618" y="6809"/>
                </a:cubicBezTo>
                <a:cubicBezTo>
                  <a:pt x="13618" y="3041"/>
                  <a:pt x="10578" y="0"/>
                  <a:pt x="68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37" name="Google Shape;1237;p14"/>
          <p:cNvSpPr/>
          <p:nvPr/>
        </p:nvSpPr>
        <p:spPr>
          <a:xfrm>
            <a:off x="3971785" y="4301440"/>
            <a:ext cx="99646" cy="99678"/>
          </a:xfrm>
          <a:custGeom>
            <a:rect b="b" l="l" r="r" t="t"/>
            <a:pathLst>
              <a:path extrusionOk="0" h="3105" w="3104">
                <a:moveTo>
                  <a:pt x="1552" y="317"/>
                </a:moveTo>
                <a:cubicBezTo>
                  <a:pt x="2249" y="317"/>
                  <a:pt x="2787" y="856"/>
                  <a:pt x="2787" y="1553"/>
                </a:cubicBezTo>
                <a:cubicBezTo>
                  <a:pt x="2787" y="2249"/>
                  <a:pt x="2249" y="2788"/>
                  <a:pt x="1552" y="2788"/>
                </a:cubicBezTo>
                <a:cubicBezTo>
                  <a:pt x="887" y="2788"/>
                  <a:pt x="317" y="2249"/>
                  <a:pt x="317" y="1553"/>
                </a:cubicBezTo>
                <a:cubicBezTo>
                  <a:pt x="317" y="856"/>
                  <a:pt x="855" y="317"/>
                  <a:pt x="1552" y="317"/>
                </a:cubicBezTo>
                <a:close/>
                <a:moveTo>
                  <a:pt x="1552" y="1"/>
                </a:moveTo>
                <a:cubicBezTo>
                  <a:pt x="697" y="1"/>
                  <a:pt x="0" y="697"/>
                  <a:pt x="0" y="1553"/>
                </a:cubicBezTo>
                <a:cubicBezTo>
                  <a:pt x="0" y="2408"/>
                  <a:pt x="697" y="3104"/>
                  <a:pt x="1552" y="3104"/>
                </a:cubicBezTo>
                <a:cubicBezTo>
                  <a:pt x="2407" y="3104"/>
                  <a:pt x="3104" y="2408"/>
                  <a:pt x="3104" y="1553"/>
                </a:cubicBezTo>
                <a:cubicBezTo>
                  <a:pt x="3104" y="697"/>
                  <a:pt x="2407" y="1"/>
                  <a:pt x="1552" y="1"/>
                </a:cubicBezTo>
                <a:close/>
              </a:path>
            </a:pathLst>
          </a:custGeom>
          <a:solidFill>
            <a:srgbClr val="CECECE"/>
          </a:solidFill>
          <a:ln cap="flat" cmpd="sng" w="237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38" name="Google Shape;1238;p14"/>
          <p:cNvSpPr/>
          <p:nvPr/>
        </p:nvSpPr>
        <p:spPr>
          <a:xfrm>
            <a:off x="3877243" y="4219097"/>
            <a:ext cx="289757" cy="288762"/>
          </a:xfrm>
          <a:custGeom>
            <a:rect b="b" l="l" r="r" t="t"/>
            <a:pathLst>
              <a:path extrusionOk="0" h="8995" w="9026">
                <a:moveTo>
                  <a:pt x="4497" y="317"/>
                </a:moveTo>
                <a:cubicBezTo>
                  <a:pt x="6809" y="317"/>
                  <a:pt x="8677" y="2186"/>
                  <a:pt x="8677" y="4498"/>
                </a:cubicBezTo>
                <a:cubicBezTo>
                  <a:pt x="8677" y="5923"/>
                  <a:pt x="7949" y="7221"/>
                  <a:pt x="6841" y="7949"/>
                </a:cubicBezTo>
                <a:cubicBezTo>
                  <a:pt x="6746" y="7411"/>
                  <a:pt x="6492" y="6936"/>
                  <a:pt x="6081" y="6588"/>
                </a:cubicBezTo>
                <a:cubicBezTo>
                  <a:pt x="5639" y="6176"/>
                  <a:pt x="5061" y="5983"/>
                  <a:pt x="4474" y="5983"/>
                </a:cubicBezTo>
                <a:cubicBezTo>
                  <a:pt x="4429" y="5983"/>
                  <a:pt x="4384" y="5984"/>
                  <a:pt x="4339" y="5986"/>
                </a:cubicBezTo>
                <a:cubicBezTo>
                  <a:pt x="3262" y="6049"/>
                  <a:pt x="2375" y="6873"/>
                  <a:pt x="2154" y="7981"/>
                </a:cubicBezTo>
                <a:cubicBezTo>
                  <a:pt x="1045" y="7221"/>
                  <a:pt x="317" y="5954"/>
                  <a:pt x="317" y="4498"/>
                </a:cubicBezTo>
                <a:cubicBezTo>
                  <a:pt x="317" y="2186"/>
                  <a:pt x="2185" y="317"/>
                  <a:pt x="4497" y="317"/>
                </a:cubicBezTo>
                <a:close/>
                <a:moveTo>
                  <a:pt x="4487" y="6299"/>
                </a:moveTo>
                <a:cubicBezTo>
                  <a:pt x="4986" y="6299"/>
                  <a:pt x="5477" y="6486"/>
                  <a:pt x="5859" y="6809"/>
                </a:cubicBezTo>
                <a:cubicBezTo>
                  <a:pt x="6271" y="7158"/>
                  <a:pt x="6492" y="7633"/>
                  <a:pt x="6556" y="8139"/>
                </a:cubicBezTo>
                <a:cubicBezTo>
                  <a:pt x="5922" y="8488"/>
                  <a:pt x="5210" y="8662"/>
                  <a:pt x="4501" y="8662"/>
                </a:cubicBezTo>
                <a:cubicBezTo>
                  <a:pt x="3793" y="8662"/>
                  <a:pt x="3088" y="8488"/>
                  <a:pt x="2470" y="8139"/>
                </a:cubicBezTo>
                <a:cubicBezTo>
                  <a:pt x="2597" y="7158"/>
                  <a:pt x="3389" y="6366"/>
                  <a:pt x="4371" y="6303"/>
                </a:cubicBezTo>
                <a:cubicBezTo>
                  <a:pt x="4409" y="6300"/>
                  <a:pt x="4448" y="6299"/>
                  <a:pt x="4487" y="6299"/>
                </a:cubicBezTo>
                <a:close/>
                <a:moveTo>
                  <a:pt x="4497" y="1"/>
                </a:moveTo>
                <a:cubicBezTo>
                  <a:pt x="2027" y="1"/>
                  <a:pt x="0" y="1996"/>
                  <a:pt x="0" y="4498"/>
                </a:cubicBezTo>
                <a:cubicBezTo>
                  <a:pt x="0" y="6113"/>
                  <a:pt x="855" y="7506"/>
                  <a:pt x="2122" y="8330"/>
                </a:cubicBezTo>
                <a:lnTo>
                  <a:pt x="2217" y="8361"/>
                </a:lnTo>
                <a:cubicBezTo>
                  <a:pt x="2217" y="8361"/>
                  <a:pt x="2217" y="8393"/>
                  <a:pt x="2249" y="8393"/>
                </a:cubicBezTo>
                <a:cubicBezTo>
                  <a:pt x="2312" y="8425"/>
                  <a:pt x="2375" y="8456"/>
                  <a:pt x="2470" y="8520"/>
                </a:cubicBezTo>
                <a:cubicBezTo>
                  <a:pt x="2502" y="8520"/>
                  <a:pt x="2534" y="8520"/>
                  <a:pt x="2534" y="8551"/>
                </a:cubicBezTo>
                <a:cubicBezTo>
                  <a:pt x="2660" y="8615"/>
                  <a:pt x="2819" y="8678"/>
                  <a:pt x="2945" y="8710"/>
                </a:cubicBezTo>
                <a:lnTo>
                  <a:pt x="3072" y="8773"/>
                </a:lnTo>
                <a:cubicBezTo>
                  <a:pt x="3135" y="8773"/>
                  <a:pt x="3199" y="8805"/>
                  <a:pt x="3262" y="8836"/>
                </a:cubicBezTo>
                <a:cubicBezTo>
                  <a:pt x="3325" y="8836"/>
                  <a:pt x="3420" y="8868"/>
                  <a:pt x="3484" y="8868"/>
                </a:cubicBezTo>
                <a:cubicBezTo>
                  <a:pt x="3547" y="8900"/>
                  <a:pt x="3610" y="8900"/>
                  <a:pt x="3674" y="8931"/>
                </a:cubicBezTo>
                <a:cubicBezTo>
                  <a:pt x="3769" y="8931"/>
                  <a:pt x="3895" y="8963"/>
                  <a:pt x="3990" y="8963"/>
                </a:cubicBezTo>
                <a:cubicBezTo>
                  <a:pt x="4022" y="8963"/>
                  <a:pt x="4054" y="8963"/>
                  <a:pt x="4117" y="8995"/>
                </a:cubicBezTo>
                <a:lnTo>
                  <a:pt x="4909" y="8995"/>
                </a:lnTo>
                <a:cubicBezTo>
                  <a:pt x="4941" y="8963"/>
                  <a:pt x="5004" y="8963"/>
                  <a:pt x="5036" y="8963"/>
                </a:cubicBezTo>
                <a:cubicBezTo>
                  <a:pt x="5131" y="8963"/>
                  <a:pt x="5226" y="8931"/>
                  <a:pt x="5321" y="8931"/>
                </a:cubicBezTo>
                <a:cubicBezTo>
                  <a:pt x="5416" y="8900"/>
                  <a:pt x="5479" y="8900"/>
                  <a:pt x="5542" y="8868"/>
                </a:cubicBezTo>
                <a:cubicBezTo>
                  <a:pt x="5606" y="8868"/>
                  <a:pt x="5669" y="8836"/>
                  <a:pt x="5732" y="8836"/>
                </a:cubicBezTo>
                <a:cubicBezTo>
                  <a:pt x="5796" y="8805"/>
                  <a:pt x="5891" y="8773"/>
                  <a:pt x="5954" y="8773"/>
                </a:cubicBezTo>
                <a:cubicBezTo>
                  <a:pt x="5986" y="8741"/>
                  <a:pt x="6017" y="8741"/>
                  <a:pt x="6081" y="8710"/>
                </a:cubicBezTo>
                <a:cubicBezTo>
                  <a:pt x="6207" y="8678"/>
                  <a:pt x="6334" y="8615"/>
                  <a:pt x="6461" y="8551"/>
                </a:cubicBezTo>
                <a:cubicBezTo>
                  <a:pt x="6492" y="8520"/>
                  <a:pt x="6524" y="8520"/>
                  <a:pt x="6556" y="8520"/>
                </a:cubicBezTo>
                <a:cubicBezTo>
                  <a:pt x="6619" y="8456"/>
                  <a:pt x="6682" y="8425"/>
                  <a:pt x="6777" y="8393"/>
                </a:cubicBezTo>
                <a:cubicBezTo>
                  <a:pt x="6777" y="8393"/>
                  <a:pt x="6777" y="8361"/>
                  <a:pt x="6809" y="8361"/>
                </a:cubicBezTo>
                <a:lnTo>
                  <a:pt x="6872" y="8330"/>
                </a:lnTo>
                <a:lnTo>
                  <a:pt x="6872" y="8298"/>
                </a:lnTo>
                <a:cubicBezTo>
                  <a:pt x="8171" y="7506"/>
                  <a:pt x="9026" y="6113"/>
                  <a:pt x="9026" y="4498"/>
                </a:cubicBezTo>
                <a:cubicBezTo>
                  <a:pt x="9026" y="1996"/>
                  <a:pt x="6999" y="1"/>
                  <a:pt x="4497" y="1"/>
                </a:cubicBezTo>
                <a:close/>
              </a:path>
            </a:pathLst>
          </a:custGeom>
          <a:solidFill>
            <a:srgbClr val="CECECE"/>
          </a:solidFill>
          <a:ln cap="flat" cmpd="sng" w="237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39" name="Google Shape;1239;p14"/>
          <p:cNvSpPr/>
          <p:nvPr/>
        </p:nvSpPr>
        <p:spPr>
          <a:xfrm>
            <a:off x="4905069" y="2277313"/>
            <a:ext cx="437204" cy="438199"/>
          </a:xfrm>
          <a:custGeom>
            <a:rect b="b" l="l" r="r" t="t"/>
            <a:pathLst>
              <a:path extrusionOk="0" h="13650" w="13619">
                <a:moveTo>
                  <a:pt x="6809" y="0"/>
                </a:moveTo>
                <a:cubicBezTo>
                  <a:pt x="3041" y="0"/>
                  <a:pt x="1" y="3040"/>
                  <a:pt x="1" y="6809"/>
                </a:cubicBezTo>
                <a:cubicBezTo>
                  <a:pt x="1" y="10577"/>
                  <a:pt x="3041" y="13649"/>
                  <a:pt x="6809" y="13649"/>
                </a:cubicBezTo>
                <a:cubicBezTo>
                  <a:pt x="10578" y="13649"/>
                  <a:pt x="13618" y="10577"/>
                  <a:pt x="13618" y="6809"/>
                </a:cubicBezTo>
                <a:cubicBezTo>
                  <a:pt x="13618" y="3040"/>
                  <a:pt x="10578" y="0"/>
                  <a:pt x="68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40" name="Google Shape;1240;p14"/>
          <p:cNvSpPr/>
          <p:nvPr/>
        </p:nvSpPr>
        <p:spPr>
          <a:xfrm>
            <a:off x="4905069" y="3521670"/>
            <a:ext cx="437204" cy="438231"/>
          </a:xfrm>
          <a:custGeom>
            <a:rect b="b" l="l" r="r" t="t"/>
            <a:pathLst>
              <a:path extrusionOk="0" h="13651" w="13619">
                <a:moveTo>
                  <a:pt x="13618" y="6841"/>
                </a:moveTo>
                <a:cubicBezTo>
                  <a:pt x="13618" y="10610"/>
                  <a:pt x="10578" y="13650"/>
                  <a:pt x="6809" y="13650"/>
                </a:cubicBezTo>
                <a:cubicBezTo>
                  <a:pt x="3041" y="13650"/>
                  <a:pt x="1" y="10610"/>
                  <a:pt x="1" y="6841"/>
                </a:cubicBezTo>
                <a:cubicBezTo>
                  <a:pt x="1" y="3073"/>
                  <a:pt x="3041" y="1"/>
                  <a:pt x="6809" y="1"/>
                </a:cubicBezTo>
                <a:cubicBezTo>
                  <a:pt x="10578" y="1"/>
                  <a:pt x="13618" y="3073"/>
                  <a:pt x="13618" y="684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41" name="Google Shape;1241;p14"/>
          <p:cNvSpPr/>
          <p:nvPr/>
        </p:nvSpPr>
        <p:spPr>
          <a:xfrm>
            <a:off x="3803022" y="2899492"/>
            <a:ext cx="437204" cy="438199"/>
          </a:xfrm>
          <a:custGeom>
            <a:rect b="b" l="l" r="r" t="t"/>
            <a:pathLst>
              <a:path extrusionOk="0" h="13650" w="13619">
                <a:moveTo>
                  <a:pt x="13618" y="6841"/>
                </a:moveTo>
                <a:cubicBezTo>
                  <a:pt x="13618" y="10578"/>
                  <a:pt x="10578" y="13650"/>
                  <a:pt x="6809" y="13650"/>
                </a:cubicBezTo>
                <a:cubicBezTo>
                  <a:pt x="3041" y="13650"/>
                  <a:pt x="0" y="10578"/>
                  <a:pt x="0" y="6841"/>
                </a:cubicBezTo>
                <a:cubicBezTo>
                  <a:pt x="0" y="3072"/>
                  <a:pt x="3041" y="0"/>
                  <a:pt x="6809" y="0"/>
                </a:cubicBezTo>
                <a:cubicBezTo>
                  <a:pt x="10578" y="0"/>
                  <a:pt x="13618" y="3072"/>
                  <a:pt x="13618" y="684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242" name="Google Shape;1242;p14"/>
          <p:cNvSpPr/>
          <p:nvPr/>
        </p:nvSpPr>
        <p:spPr>
          <a:xfrm>
            <a:off x="3867838" y="2973213"/>
            <a:ext cx="302475" cy="290775"/>
          </a:xfrm>
          <a:custGeom>
            <a:rect b="b" l="l" r="r" t="t"/>
            <a:pathLst>
              <a:path extrusionOk="0" h="11631" w="12099">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4"/>
          <p:cNvSpPr/>
          <p:nvPr/>
        </p:nvSpPr>
        <p:spPr>
          <a:xfrm>
            <a:off x="4956119" y="2366869"/>
            <a:ext cx="340168" cy="259074"/>
          </a:xfrm>
          <a:custGeom>
            <a:rect b="b" l="l" r="r" t="t"/>
            <a:pathLst>
              <a:path extrusionOk="0" h="14718" w="19325">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4"/>
          <p:cNvSpPr/>
          <p:nvPr/>
        </p:nvSpPr>
        <p:spPr>
          <a:xfrm>
            <a:off x="3803022" y="4144876"/>
            <a:ext cx="437204" cy="437204"/>
          </a:xfrm>
          <a:custGeom>
            <a:rect b="b" l="l" r="r" t="t"/>
            <a:pathLst>
              <a:path extrusionOk="0" h="13619" w="13619">
                <a:moveTo>
                  <a:pt x="13618" y="6810"/>
                </a:moveTo>
                <a:cubicBezTo>
                  <a:pt x="13618" y="10578"/>
                  <a:pt x="10578" y="13618"/>
                  <a:pt x="6809" y="13618"/>
                </a:cubicBezTo>
                <a:cubicBezTo>
                  <a:pt x="3041" y="13618"/>
                  <a:pt x="0" y="10578"/>
                  <a:pt x="0" y="6810"/>
                </a:cubicBezTo>
                <a:cubicBezTo>
                  <a:pt x="0" y="3041"/>
                  <a:pt x="3041" y="1"/>
                  <a:pt x="6809" y="1"/>
                </a:cubicBezTo>
                <a:cubicBezTo>
                  <a:pt x="10578" y="1"/>
                  <a:pt x="13618" y="3041"/>
                  <a:pt x="13618" y="681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grpSp>
        <p:nvGrpSpPr>
          <p:cNvPr id="1245" name="Google Shape;1245;p14"/>
          <p:cNvGrpSpPr/>
          <p:nvPr/>
        </p:nvGrpSpPr>
        <p:grpSpPr>
          <a:xfrm>
            <a:off x="4955912" y="3570690"/>
            <a:ext cx="340608" cy="340168"/>
            <a:chOff x="5053900" y="2021500"/>
            <a:chExt cx="483750" cy="483125"/>
          </a:xfrm>
        </p:grpSpPr>
        <p:sp>
          <p:nvSpPr>
            <p:cNvPr id="1246" name="Google Shape;1246;p14"/>
            <p:cNvSpPr/>
            <p:nvPr/>
          </p:nvSpPr>
          <p:spPr>
            <a:xfrm>
              <a:off x="5281350" y="2078100"/>
              <a:ext cx="127375" cy="127350"/>
            </a:xfrm>
            <a:custGeom>
              <a:rect b="b" l="l" r="r" t="t"/>
              <a:pathLst>
                <a:path extrusionOk="0" h="5094" w="5095">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4"/>
            <p:cNvSpPr/>
            <p:nvPr/>
          </p:nvSpPr>
          <p:spPr>
            <a:xfrm>
              <a:off x="5118000" y="2021500"/>
              <a:ext cx="368700" cy="483125"/>
            </a:xfrm>
            <a:custGeom>
              <a:rect b="b" l="l" r="r" t="t"/>
              <a:pathLst>
                <a:path extrusionOk="0" h="19325" w="14748">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4"/>
            <p:cNvSpPr/>
            <p:nvPr/>
          </p:nvSpPr>
          <p:spPr>
            <a:xfrm>
              <a:off x="5053900" y="2191325"/>
              <a:ext cx="56650" cy="28325"/>
            </a:xfrm>
            <a:custGeom>
              <a:rect b="b" l="l" r="r" t="t"/>
              <a:pathLst>
                <a:path extrusionOk="0" h="1133" w="2266">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4"/>
            <p:cNvSpPr/>
            <p:nvPr/>
          </p:nvSpPr>
          <p:spPr>
            <a:xfrm>
              <a:off x="5056850" y="2096550"/>
              <a:ext cx="50750" cy="48025"/>
            </a:xfrm>
            <a:custGeom>
              <a:rect b="b" l="l" r="r" t="t"/>
              <a:pathLst>
                <a:path extrusionOk="0" h="1921" w="203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4"/>
            <p:cNvSpPr/>
            <p:nvPr/>
          </p:nvSpPr>
          <p:spPr>
            <a:xfrm>
              <a:off x="5056400" y="2266400"/>
              <a:ext cx="51200" cy="48350"/>
            </a:xfrm>
            <a:custGeom>
              <a:rect b="b" l="l" r="r" t="t"/>
              <a:pathLst>
                <a:path extrusionOk="0" h="1934" w="2048">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4"/>
            <p:cNvSpPr/>
            <p:nvPr/>
          </p:nvSpPr>
          <p:spPr>
            <a:xfrm>
              <a:off x="5480400" y="2191325"/>
              <a:ext cx="56650" cy="28325"/>
            </a:xfrm>
            <a:custGeom>
              <a:rect b="b" l="l" r="r" t="t"/>
              <a:pathLst>
                <a:path extrusionOk="0" h="1133" w="2266">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4"/>
            <p:cNvSpPr/>
            <p:nvPr/>
          </p:nvSpPr>
          <p:spPr>
            <a:xfrm>
              <a:off x="5479800" y="2096550"/>
              <a:ext cx="54300" cy="48225"/>
            </a:xfrm>
            <a:custGeom>
              <a:rect b="b" l="l" r="r" t="t"/>
              <a:pathLst>
                <a:path extrusionOk="0" h="1929" w="2172">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4"/>
            <p:cNvSpPr/>
            <p:nvPr/>
          </p:nvSpPr>
          <p:spPr>
            <a:xfrm>
              <a:off x="5483350" y="2266400"/>
              <a:ext cx="54300" cy="48225"/>
            </a:xfrm>
            <a:custGeom>
              <a:rect b="b" l="l" r="r" t="t"/>
              <a:pathLst>
                <a:path extrusionOk="0" h="1929" w="2172">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4" name="Google Shape;1254;p14"/>
          <p:cNvSpPr/>
          <p:nvPr/>
        </p:nvSpPr>
        <p:spPr>
          <a:xfrm>
            <a:off x="4976775" y="1106424"/>
            <a:ext cx="298886" cy="297330"/>
          </a:xfrm>
          <a:custGeom>
            <a:rect b="b" l="l" r="r" t="t"/>
            <a:pathLst>
              <a:path extrusionOk="0" h="11847" w="11909">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4"/>
          <p:cNvSpPr/>
          <p:nvPr/>
        </p:nvSpPr>
        <p:spPr>
          <a:xfrm>
            <a:off x="3886200" y="1737360"/>
            <a:ext cx="288735" cy="285304"/>
          </a:xfrm>
          <a:custGeom>
            <a:rect b="b" l="l" r="r" t="t"/>
            <a:pathLst>
              <a:path extrusionOk="0" h="12724" w="12877">
                <a:moveTo>
                  <a:pt x="10492" y="1603"/>
                </a:moveTo>
                <a:lnTo>
                  <a:pt x="10429" y="1855"/>
                </a:lnTo>
                <a:cubicBezTo>
                  <a:pt x="10429" y="1981"/>
                  <a:pt x="10492" y="2138"/>
                  <a:pt x="10555" y="2201"/>
                </a:cubicBezTo>
                <a:cubicBezTo>
                  <a:pt x="10649" y="2296"/>
                  <a:pt x="10807" y="2327"/>
                  <a:pt x="10901" y="2327"/>
                </a:cubicBezTo>
                <a:lnTo>
                  <a:pt x="11153" y="2296"/>
                </a:lnTo>
                <a:lnTo>
                  <a:pt x="10492" y="2957"/>
                </a:lnTo>
                <a:lnTo>
                  <a:pt x="9736" y="3083"/>
                </a:lnTo>
                <a:lnTo>
                  <a:pt x="9799" y="2296"/>
                </a:lnTo>
                <a:lnTo>
                  <a:pt x="10492" y="1603"/>
                </a:lnTo>
                <a:close/>
                <a:moveTo>
                  <a:pt x="6270" y="6108"/>
                </a:moveTo>
                <a:cubicBezTo>
                  <a:pt x="6396" y="6108"/>
                  <a:pt x="6459" y="6139"/>
                  <a:pt x="6554" y="6234"/>
                </a:cubicBezTo>
                <a:cubicBezTo>
                  <a:pt x="6617" y="6265"/>
                  <a:pt x="6648" y="6391"/>
                  <a:pt x="6648" y="6486"/>
                </a:cubicBezTo>
                <a:cubicBezTo>
                  <a:pt x="6648" y="6738"/>
                  <a:pt x="6459" y="6927"/>
                  <a:pt x="6270" y="6927"/>
                </a:cubicBezTo>
                <a:cubicBezTo>
                  <a:pt x="6081" y="6927"/>
                  <a:pt x="5861" y="6738"/>
                  <a:pt x="5861" y="6486"/>
                </a:cubicBezTo>
                <a:cubicBezTo>
                  <a:pt x="5861" y="6265"/>
                  <a:pt x="6081" y="6108"/>
                  <a:pt x="6270" y="6108"/>
                </a:cubicBezTo>
                <a:close/>
                <a:moveTo>
                  <a:pt x="6176" y="4375"/>
                </a:moveTo>
                <a:cubicBezTo>
                  <a:pt x="6617" y="4375"/>
                  <a:pt x="7026" y="4501"/>
                  <a:pt x="7341" y="4722"/>
                </a:cubicBezTo>
                <a:lnTo>
                  <a:pt x="6743" y="5320"/>
                </a:lnTo>
                <a:cubicBezTo>
                  <a:pt x="6617" y="5289"/>
                  <a:pt x="6428" y="5226"/>
                  <a:pt x="6239" y="5226"/>
                </a:cubicBezTo>
                <a:cubicBezTo>
                  <a:pt x="5546" y="5226"/>
                  <a:pt x="5010" y="5793"/>
                  <a:pt x="5010" y="6454"/>
                </a:cubicBezTo>
                <a:cubicBezTo>
                  <a:pt x="5010" y="7116"/>
                  <a:pt x="5546" y="7715"/>
                  <a:pt x="6239" y="7715"/>
                </a:cubicBezTo>
                <a:cubicBezTo>
                  <a:pt x="6900" y="7715"/>
                  <a:pt x="7467" y="7147"/>
                  <a:pt x="7467" y="6454"/>
                </a:cubicBezTo>
                <a:cubicBezTo>
                  <a:pt x="7467" y="6265"/>
                  <a:pt x="7404" y="6108"/>
                  <a:pt x="7341" y="5887"/>
                </a:cubicBezTo>
                <a:lnTo>
                  <a:pt x="7908" y="5320"/>
                </a:lnTo>
                <a:cubicBezTo>
                  <a:pt x="8160" y="5635"/>
                  <a:pt x="8286" y="6013"/>
                  <a:pt x="8286" y="6454"/>
                </a:cubicBezTo>
                <a:cubicBezTo>
                  <a:pt x="8286" y="7588"/>
                  <a:pt x="7341" y="8534"/>
                  <a:pt x="6176" y="8534"/>
                </a:cubicBezTo>
                <a:cubicBezTo>
                  <a:pt x="5041" y="8534"/>
                  <a:pt x="4096" y="7588"/>
                  <a:pt x="4096" y="6454"/>
                </a:cubicBezTo>
                <a:cubicBezTo>
                  <a:pt x="4096" y="5320"/>
                  <a:pt x="5041" y="4375"/>
                  <a:pt x="6176" y="4375"/>
                </a:cubicBezTo>
                <a:close/>
                <a:moveTo>
                  <a:pt x="6239" y="2800"/>
                </a:moveTo>
                <a:cubicBezTo>
                  <a:pt x="7089" y="2800"/>
                  <a:pt x="7908" y="3115"/>
                  <a:pt x="8539" y="3619"/>
                </a:cubicBezTo>
                <a:lnTo>
                  <a:pt x="7971" y="4217"/>
                </a:lnTo>
                <a:cubicBezTo>
                  <a:pt x="7499" y="3839"/>
                  <a:pt x="6869" y="3619"/>
                  <a:pt x="6239" y="3619"/>
                </a:cubicBezTo>
                <a:cubicBezTo>
                  <a:pt x="4600" y="3619"/>
                  <a:pt x="3309" y="4911"/>
                  <a:pt x="3309" y="6486"/>
                </a:cubicBezTo>
                <a:cubicBezTo>
                  <a:pt x="3309" y="8124"/>
                  <a:pt x="4632" y="9416"/>
                  <a:pt x="6239" y="9416"/>
                </a:cubicBezTo>
                <a:cubicBezTo>
                  <a:pt x="7845" y="9416"/>
                  <a:pt x="9137" y="8124"/>
                  <a:pt x="9137" y="6486"/>
                </a:cubicBezTo>
                <a:cubicBezTo>
                  <a:pt x="9137" y="5856"/>
                  <a:pt x="8948" y="5226"/>
                  <a:pt x="8539" y="4753"/>
                </a:cubicBezTo>
                <a:lnTo>
                  <a:pt x="9137" y="4154"/>
                </a:lnTo>
                <a:cubicBezTo>
                  <a:pt x="9641" y="4816"/>
                  <a:pt x="9956" y="5604"/>
                  <a:pt x="9956" y="6486"/>
                </a:cubicBezTo>
                <a:cubicBezTo>
                  <a:pt x="9956" y="8534"/>
                  <a:pt x="8318" y="10235"/>
                  <a:pt x="6239" y="10235"/>
                </a:cubicBezTo>
                <a:cubicBezTo>
                  <a:pt x="4191" y="10235"/>
                  <a:pt x="2490" y="8597"/>
                  <a:pt x="2490" y="6486"/>
                </a:cubicBezTo>
                <a:cubicBezTo>
                  <a:pt x="2490" y="4438"/>
                  <a:pt x="4128" y="2800"/>
                  <a:pt x="6239" y="2800"/>
                </a:cubicBezTo>
                <a:close/>
                <a:moveTo>
                  <a:pt x="6270" y="1130"/>
                </a:moveTo>
                <a:cubicBezTo>
                  <a:pt x="7247" y="1130"/>
                  <a:pt x="8223" y="1414"/>
                  <a:pt x="9074" y="1918"/>
                </a:cubicBezTo>
                <a:cubicBezTo>
                  <a:pt x="9074" y="1949"/>
                  <a:pt x="9011" y="2012"/>
                  <a:pt x="9011" y="2044"/>
                </a:cubicBezTo>
                <a:lnTo>
                  <a:pt x="8917" y="2831"/>
                </a:lnTo>
                <a:cubicBezTo>
                  <a:pt x="8160" y="2296"/>
                  <a:pt x="7247" y="1981"/>
                  <a:pt x="6270" y="1981"/>
                </a:cubicBezTo>
                <a:cubicBezTo>
                  <a:pt x="3750" y="1981"/>
                  <a:pt x="1733" y="4028"/>
                  <a:pt x="1733" y="6486"/>
                </a:cubicBezTo>
                <a:cubicBezTo>
                  <a:pt x="1733" y="9006"/>
                  <a:pt x="3781" y="11054"/>
                  <a:pt x="6270" y="11054"/>
                </a:cubicBezTo>
                <a:cubicBezTo>
                  <a:pt x="8759" y="11054"/>
                  <a:pt x="10807" y="9006"/>
                  <a:pt x="10807" y="6486"/>
                </a:cubicBezTo>
                <a:cubicBezTo>
                  <a:pt x="10807" y="5509"/>
                  <a:pt x="10492" y="4596"/>
                  <a:pt x="9925" y="3871"/>
                </a:cubicBezTo>
                <a:lnTo>
                  <a:pt x="10712" y="3745"/>
                </a:lnTo>
                <a:cubicBezTo>
                  <a:pt x="10744" y="3745"/>
                  <a:pt x="10807" y="3745"/>
                  <a:pt x="10838" y="3713"/>
                </a:cubicBezTo>
                <a:cubicBezTo>
                  <a:pt x="11342" y="4533"/>
                  <a:pt x="11626" y="5478"/>
                  <a:pt x="11626" y="6486"/>
                </a:cubicBezTo>
                <a:cubicBezTo>
                  <a:pt x="11626" y="9447"/>
                  <a:pt x="9232" y="11873"/>
                  <a:pt x="6270" y="11873"/>
                </a:cubicBezTo>
                <a:cubicBezTo>
                  <a:pt x="3309" y="11873"/>
                  <a:pt x="914" y="9479"/>
                  <a:pt x="914" y="6486"/>
                </a:cubicBezTo>
                <a:cubicBezTo>
                  <a:pt x="914" y="3524"/>
                  <a:pt x="3309" y="1130"/>
                  <a:pt x="6270" y="1130"/>
                </a:cubicBezTo>
                <a:close/>
                <a:moveTo>
                  <a:pt x="11030" y="0"/>
                </a:moveTo>
                <a:cubicBezTo>
                  <a:pt x="10930" y="0"/>
                  <a:pt x="10829" y="37"/>
                  <a:pt x="10744" y="122"/>
                </a:cubicBezTo>
                <a:lnTo>
                  <a:pt x="9610" y="1256"/>
                </a:lnTo>
                <a:cubicBezTo>
                  <a:pt x="8602" y="594"/>
                  <a:pt x="7467" y="279"/>
                  <a:pt x="6239" y="279"/>
                </a:cubicBezTo>
                <a:cubicBezTo>
                  <a:pt x="2805" y="279"/>
                  <a:pt x="1" y="3020"/>
                  <a:pt x="1" y="6486"/>
                </a:cubicBezTo>
                <a:cubicBezTo>
                  <a:pt x="1" y="9920"/>
                  <a:pt x="2773" y="12724"/>
                  <a:pt x="6239" y="12724"/>
                </a:cubicBezTo>
                <a:cubicBezTo>
                  <a:pt x="9641" y="12724"/>
                  <a:pt x="12445" y="9951"/>
                  <a:pt x="12445" y="6486"/>
                </a:cubicBezTo>
                <a:cubicBezTo>
                  <a:pt x="12445" y="5289"/>
                  <a:pt x="12099" y="4123"/>
                  <a:pt x="11468" y="3115"/>
                </a:cubicBezTo>
                <a:lnTo>
                  <a:pt x="12603" y="1981"/>
                </a:lnTo>
                <a:cubicBezTo>
                  <a:pt x="12877" y="1706"/>
                  <a:pt x="12650" y="1255"/>
                  <a:pt x="12292" y="1255"/>
                </a:cubicBezTo>
                <a:cubicBezTo>
                  <a:pt x="12280" y="1255"/>
                  <a:pt x="12268" y="1255"/>
                  <a:pt x="12256" y="1256"/>
                </a:cubicBezTo>
                <a:lnTo>
                  <a:pt x="11342" y="1382"/>
                </a:lnTo>
                <a:lnTo>
                  <a:pt x="11468" y="468"/>
                </a:lnTo>
                <a:cubicBezTo>
                  <a:pt x="11491" y="203"/>
                  <a:pt x="11265" y="0"/>
                  <a:pt x="1103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6" name="Google Shape;1256;p14"/>
          <p:cNvGrpSpPr/>
          <p:nvPr/>
        </p:nvGrpSpPr>
        <p:grpSpPr>
          <a:xfrm>
            <a:off x="6498303" y="4219106"/>
            <a:ext cx="1325382" cy="747372"/>
            <a:chOff x="2185750" y="2059275"/>
            <a:chExt cx="3230275" cy="1821525"/>
          </a:xfrm>
        </p:grpSpPr>
        <p:sp>
          <p:nvSpPr>
            <p:cNvPr id="1257" name="Google Shape;1257;p14"/>
            <p:cNvSpPr/>
            <p:nvPr/>
          </p:nvSpPr>
          <p:spPr>
            <a:xfrm>
              <a:off x="4530075" y="3260850"/>
              <a:ext cx="552650" cy="552650"/>
            </a:xfrm>
            <a:custGeom>
              <a:rect b="b" l="l" r="r" t="t"/>
              <a:pathLst>
                <a:path extrusionOk="0" h="22106" w="22106">
                  <a:moveTo>
                    <a:pt x="11053" y="2186"/>
                  </a:moveTo>
                  <a:cubicBezTo>
                    <a:pt x="15961" y="2186"/>
                    <a:pt x="19920" y="6176"/>
                    <a:pt x="19920" y="11053"/>
                  </a:cubicBezTo>
                  <a:cubicBezTo>
                    <a:pt x="19920" y="15962"/>
                    <a:pt x="15961" y="19952"/>
                    <a:pt x="11053" y="19952"/>
                  </a:cubicBezTo>
                  <a:cubicBezTo>
                    <a:pt x="6144" y="19952"/>
                    <a:pt x="2154" y="15962"/>
                    <a:pt x="2154" y="11053"/>
                  </a:cubicBezTo>
                  <a:cubicBezTo>
                    <a:pt x="2154" y="6176"/>
                    <a:pt x="6144" y="2186"/>
                    <a:pt x="11053" y="2186"/>
                  </a:cubicBezTo>
                  <a:close/>
                  <a:moveTo>
                    <a:pt x="11053" y="1"/>
                  </a:moveTo>
                  <a:cubicBezTo>
                    <a:pt x="4940" y="1"/>
                    <a:pt x="0" y="4973"/>
                    <a:pt x="0" y="11053"/>
                  </a:cubicBezTo>
                  <a:cubicBezTo>
                    <a:pt x="0" y="17165"/>
                    <a:pt x="4972" y="22106"/>
                    <a:pt x="11053" y="22106"/>
                  </a:cubicBezTo>
                  <a:cubicBezTo>
                    <a:pt x="17133" y="22106"/>
                    <a:pt x="22105" y="17165"/>
                    <a:pt x="22105" y="11053"/>
                  </a:cubicBezTo>
                  <a:cubicBezTo>
                    <a:pt x="22105" y="4973"/>
                    <a:pt x="17133" y="1"/>
                    <a:pt x="1105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4"/>
            <p:cNvSpPr/>
            <p:nvPr/>
          </p:nvSpPr>
          <p:spPr>
            <a:xfrm>
              <a:off x="4976600" y="2299700"/>
              <a:ext cx="439425" cy="439425"/>
            </a:xfrm>
            <a:custGeom>
              <a:rect b="b" l="l" r="r" t="t"/>
              <a:pathLst>
                <a:path extrusionOk="0" h="17577" w="17577">
                  <a:moveTo>
                    <a:pt x="8804" y="2154"/>
                  </a:moveTo>
                  <a:cubicBezTo>
                    <a:pt x="12446" y="2154"/>
                    <a:pt x="15423" y="5131"/>
                    <a:pt x="15423" y="8805"/>
                  </a:cubicBezTo>
                  <a:cubicBezTo>
                    <a:pt x="15423" y="12447"/>
                    <a:pt x="12446" y="15424"/>
                    <a:pt x="8804" y="15424"/>
                  </a:cubicBezTo>
                  <a:cubicBezTo>
                    <a:pt x="5131" y="15424"/>
                    <a:pt x="2186" y="12447"/>
                    <a:pt x="2186" y="8805"/>
                  </a:cubicBezTo>
                  <a:cubicBezTo>
                    <a:pt x="2186" y="5131"/>
                    <a:pt x="5162" y="2154"/>
                    <a:pt x="8804" y="2154"/>
                  </a:cubicBezTo>
                  <a:close/>
                  <a:moveTo>
                    <a:pt x="8804" y="1"/>
                  </a:moveTo>
                  <a:cubicBezTo>
                    <a:pt x="3959" y="1"/>
                    <a:pt x="0" y="3959"/>
                    <a:pt x="0" y="8805"/>
                  </a:cubicBezTo>
                  <a:cubicBezTo>
                    <a:pt x="0" y="13650"/>
                    <a:pt x="3959" y="17577"/>
                    <a:pt x="8804" y="17577"/>
                  </a:cubicBezTo>
                  <a:cubicBezTo>
                    <a:pt x="13650" y="17577"/>
                    <a:pt x="17577" y="13650"/>
                    <a:pt x="17577" y="8805"/>
                  </a:cubicBezTo>
                  <a:cubicBezTo>
                    <a:pt x="17577" y="3959"/>
                    <a:pt x="13650" y="1"/>
                    <a:pt x="8804"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4"/>
            <p:cNvSpPr/>
            <p:nvPr/>
          </p:nvSpPr>
          <p:spPr>
            <a:xfrm>
              <a:off x="2185750" y="2387600"/>
              <a:ext cx="507525" cy="508300"/>
            </a:xfrm>
            <a:custGeom>
              <a:rect b="b" l="l" r="r" t="t"/>
              <a:pathLst>
                <a:path extrusionOk="0" h="20332" w="20301">
                  <a:moveTo>
                    <a:pt x="10135" y="2185"/>
                  </a:moveTo>
                  <a:cubicBezTo>
                    <a:pt x="14569" y="2185"/>
                    <a:pt x="18147" y="5764"/>
                    <a:pt x="18147" y="10166"/>
                  </a:cubicBezTo>
                  <a:cubicBezTo>
                    <a:pt x="18147" y="14599"/>
                    <a:pt x="14569" y="18178"/>
                    <a:pt x="10135" y="18178"/>
                  </a:cubicBezTo>
                  <a:cubicBezTo>
                    <a:pt x="5733" y="18178"/>
                    <a:pt x="2154" y="14599"/>
                    <a:pt x="2154" y="10166"/>
                  </a:cubicBezTo>
                  <a:cubicBezTo>
                    <a:pt x="2154" y="5764"/>
                    <a:pt x="5733" y="2185"/>
                    <a:pt x="10135" y="2185"/>
                  </a:cubicBezTo>
                  <a:close/>
                  <a:moveTo>
                    <a:pt x="10135" y="0"/>
                  </a:moveTo>
                  <a:cubicBezTo>
                    <a:pt x="4530" y="0"/>
                    <a:pt x="1" y="4560"/>
                    <a:pt x="1" y="10166"/>
                  </a:cubicBezTo>
                  <a:cubicBezTo>
                    <a:pt x="1" y="15771"/>
                    <a:pt x="4561" y="20331"/>
                    <a:pt x="10135" y="20331"/>
                  </a:cubicBezTo>
                  <a:cubicBezTo>
                    <a:pt x="15740" y="20331"/>
                    <a:pt x="20301" y="15771"/>
                    <a:pt x="20301" y="10166"/>
                  </a:cubicBezTo>
                  <a:cubicBezTo>
                    <a:pt x="20301" y="4560"/>
                    <a:pt x="15740" y="0"/>
                    <a:pt x="10135"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4"/>
            <p:cNvSpPr/>
            <p:nvPr/>
          </p:nvSpPr>
          <p:spPr>
            <a:xfrm>
              <a:off x="2603000" y="3506300"/>
              <a:ext cx="374500" cy="374500"/>
            </a:xfrm>
            <a:custGeom>
              <a:rect b="b" l="l" r="r" t="t"/>
              <a:pathLst>
                <a:path extrusionOk="0" h="14980" w="14980">
                  <a:moveTo>
                    <a:pt x="7506" y="2185"/>
                  </a:moveTo>
                  <a:cubicBezTo>
                    <a:pt x="10420" y="2185"/>
                    <a:pt x="12826" y="4560"/>
                    <a:pt x="12826" y="7506"/>
                  </a:cubicBezTo>
                  <a:cubicBezTo>
                    <a:pt x="12826" y="10419"/>
                    <a:pt x="10420" y="12794"/>
                    <a:pt x="7506" y="12794"/>
                  </a:cubicBezTo>
                  <a:cubicBezTo>
                    <a:pt x="4561" y="12794"/>
                    <a:pt x="2186" y="10419"/>
                    <a:pt x="2186" y="7506"/>
                  </a:cubicBezTo>
                  <a:cubicBezTo>
                    <a:pt x="2186" y="4560"/>
                    <a:pt x="4561" y="2185"/>
                    <a:pt x="7506" y="2185"/>
                  </a:cubicBezTo>
                  <a:close/>
                  <a:moveTo>
                    <a:pt x="7506" y="0"/>
                  </a:moveTo>
                  <a:cubicBezTo>
                    <a:pt x="3357" y="0"/>
                    <a:pt x="1" y="3357"/>
                    <a:pt x="1" y="7474"/>
                  </a:cubicBezTo>
                  <a:cubicBezTo>
                    <a:pt x="1" y="11623"/>
                    <a:pt x="3357" y="14980"/>
                    <a:pt x="7506" y="14980"/>
                  </a:cubicBezTo>
                  <a:cubicBezTo>
                    <a:pt x="11623" y="14980"/>
                    <a:pt x="14980" y="11623"/>
                    <a:pt x="14980" y="7474"/>
                  </a:cubicBezTo>
                  <a:cubicBezTo>
                    <a:pt x="14980" y="3357"/>
                    <a:pt x="11623" y="0"/>
                    <a:pt x="750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4"/>
            <p:cNvSpPr/>
            <p:nvPr/>
          </p:nvSpPr>
          <p:spPr>
            <a:xfrm>
              <a:off x="4264050" y="3195925"/>
              <a:ext cx="344425" cy="232000"/>
            </a:xfrm>
            <a:custGeom>
              <a:rect b="b" l="l" r="r" t="t"/>
              <a:pathLst>
                <a:path extrusionOk="0" h="9280" w="13777">
                  <a:moveTo>
                    <a:pt x="1077" y="1"/>
                  </a:moveTo>
                  <a:lnTo>
                    <a:pt x="0" y="1869"/>
                  </a:lnTo>
                  <a:lnTo>
                    <a:pt x="12700" y="9280"/>
                  </a:lnTo>
                  <a:lnTo>
                    <a:pt x="13776" y="7411"/>
                  </a:lnTo>
                  <a:lnTo>
                    <a:pt x="1077"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4"/>
            <p:cNvSpPr/>
            <p:nvPr/>
          </p:nvSpPr>
          <p:spPr>
            <a:xfrm>
              <a:off x="4263250" y="2574425"/>
              <a:ext cx="749800" cy="292975"/>
            </a:xfrm>
            <a:custGeom>
              <a:rect b="b" l="l" r="r" t="t"/>
              <a:pathLst>
                <a:path extrusionOk="0" h="11719" w="29992">
                  <a:moveTo>
                    <a:pt x="29294" y="1"/>
                  </a:moveTo>
                  <a:lnTo>
                    <a:pt x="1" y="9692"/>
                  </a:lnTo>
                  <a:lnTo>
                    <a:pt x="666" y="11718"/>
                  </a:lnTo>
                  <a:lnTo>
                    <a:pt x="29991" y="2028"/>
                  </a:lnTo>
                  <a:lnTo>
                    <a:pt x="29294"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4"/>
            <p:cNvSpPr/>
            <p:nvPr/>
          </p:nvSpPr>
          <p:spPr>
            <a:xfrm>
              <a:off x="2652075" y="2671025"/>
              <a:ext cx="598575" cy="227250"/>
            </a:xfrm>
            <a:custGeom>
              <a:rect b="b" l="l" r="r" t="t"/>
              <a:pathLst>
                <a:path extrusionOk="0" h="9090" w="23943">
                  <a:moveTo>
                    <a:pt x="603" y="0"/>
                  </a:moveTo>
                  <a:lnTo>
                    <a:pt x="1" y="2091"/>
                  </a:lnTo>
                  <a:lnTo>
                    <a:pt x="23309" y="9089"/>
                  </a:lnTo>
                  <a:lnTo>
                    <a:pt x="23943" y="6999"/>
                  </a:lnTo>
                  <a:lnTo>
                    <a:pt x="603"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4"/>
            <p:cNvSpPr/>
            <p:nvPr/>
          </p:nvSpPr>
          <p:spPr>
            <a:xfrm>
              <a:off x="2920475" y="3168225"/>
              <a:ext cx="183725" cy="183700"/>
            </a:xfrm>
            <a:custGeom>
              <a:rect b="b" l="l" r="r" t="t"/>
              <a:pathLst>
                <a:path extrusionOk="0" h="7348" w="7349">
                  <a:moveTo>
                    <a:pt x="3674" y="2154"/>
                  </a:moveTo>
                  <a:cubicBezTo>
                    <a:pt x="4498" y="2154"/>
                    <a:pt x="5195" y="2851"/>
                    <a:pt x="5195" y="3674"/>
                  </a:cubicBezTo>
                  <a:cubicBezTo>
                    <a:pt x="5195" y="4498"/>
                    <a:pt x="4498" y="5194"/>
                    <a:pt x="3674" y="5194"/>
                  </a:cubicBezTo>
                  <a:cubicBezTo>
                    <a:pt x="2851" y="5194"/>
                    <a:pt x="2154" y="4498"/>
                    <a:pt x="2154" y="3674"/>
                  </a:cubicBezTo>
                  <a:cubicBezTo>
                    <a:pt x="2154" y="2851"/>
                    <a:pt x="2851" y="2154"/>
                    <a:pt x="3674" y="2154"/>
                  </a:cubicBezTo>
                  <a:close/>
                  <a:moveTo>
                    <a:pt x="3674" y="1"/>
                  </a:moveTo>
                  <a:cubicBezTo>
                    <a:pt x="1648" y="1"/>
                    <a:pt x="1" y="1647"/>
                    <a:pt x="1" y="3674"/>
                  </a:cubicBezTo>
                  <a:cubicBezTo>
                    <a:pt x="1" y="5701"/>
                    <a:pt x="1648" y="7348"/>
                    <a:pt x="3674" y="7348"/>
                  </a:cubicBezTo>
                  <a:cubicBezTo>
                    <a:pt x="5701" y="7348"/>
                    <a:pt x="7348" y="5701"/>
                    <a:pt x="7348" y="3674"/>
                  </a:cubicBezTo>
                  <a:cubicBezTo>
                    <a:pt x="7348" y="1647"/>
                    <a:pt x="5701" y="1"/>
                    <a:pt x="3674"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4"/>
            <p:cNvSpPr/>
            <p:nvPr/>
          </p:nvSpPr>
          <p:spPr>
            <a:xfrm>
              <a:off x="3062200" y="3162675"/>
              <a:ext cx="186075" cy="91075"/>
            </a:xfrm>
            <a:custGeom>
              <a:rect b="b" l="l" r="r" t="t"/>
              <a:pathLst>
                <a:path extrusionOk="0" h="3643" w="7443">
                  <a:moveTo>
                    <a:pt x="6999" y="1"/>
                  </a:moveTo>
                  <a:lnTo>
                    <a:pt x="1" y="1521"/>
                  </a:lnTo>
                  <a:lnTo>
                    <a:pt x="476" y="3643"/>
                  </a:lnTo>
                  <a:lnTo>
                    <a:pt x="7443" y="2123"/>
                  </a:lnTo>
                  <a:lnTo>
                    <a:pt x="6999"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4"/>
            <p:cNvSpPr/>
            <p:nvPr/>
          </p:nvSpPr>
          <p:spPr>
            <a:xfrm>
              <a:off x="2917325" y="3359025"/>
              <a:ext cx="447350" cy="280300"/>
            </a:xfrm>
            <a:custGeom>
              <a:rect b="b" l="l" r="r" t="t"/>
              <a:pathLst>
                <a:path extrusionOk="0" h="11212" w="17894">
                  <a:moveTo>
                    <a:pt x="16848" y="1"/>
                  </a:moveTo>
                  <a:lnTo>
                    <a:pt x="0" y="9311"/>
                  </a:lnTo>
                  <a:lnTo>
                    <a:pt x="1045" y="11212"/>
                  </a:lnTo>
                  <a:lnTo>
                    <a:pt x="17893" y="1901"/>
                  </a:lnTo>
                  <a:lnTo>
                    <a:pt x="16848"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4"/>
            <p:cNvSpPr/>
            <p:nvPr/>
          </p:nvSpPr>
          <p:spPr>
            <a:xfrm>
              <a:off x="4016225" y="3644850"/>
              <a:ext cx="184500" cy="183700"/>
            </a:xfrm>
            <a:custGeom>
              <a:rect b="b" l="l" r="r" t="t"/>
              <a:pathLst>
                <a:path extrusionOk="0" h="7348" w="7380">
                  <a:moveTo>
                    <a:pt x="3706" y="2154"/>
                  </a:moveTo>
                  <a:cubicBezTo>
                    <a:pt x="4529" y="2154"/>
                    <a:pt x="5195" y="2850"/>
                    <a:pt x="5195" y="3674"/>
                  </a:cubicBezTo>
                  <a:cubicBezTo>
                    <a:pt x="5195" y="4497"/>
                    <a:pt x="4529" y="5194"/>
                    <a:pt x="3706" y="5194"/>
                  </a:cubicBezTo>
                  <a:cubicBezTo>
                    <a:pt x="2851" y="5194"/>
                    <a:pt x="2186" y="4497"/>
                    <a:pt x="2186" y="3674"/>
                  </a:cubicBezTo>
                  <a:cubicBezTo>
                    <a:pt x="2186" y="2850"/>
                    <a:pt x="2851" y="2154"/>
                    <a:pt x="3706" y="2154"/>
                  </a:cubicBezTo>
                  <a:close/>
                  <a:moveTo>
                    <a:pt x="3706" y="0"/>
                  </a:moveTo>
                  <a:cubicBezTo>
                    <a:pt x="1648" y="0"/>
                    <a:pt x="1" y="1647"/>
                    <a:pt x="1" y="3674"/>
                  </a:cubicBezTo>
                  <a:cubicBezTo>
                    <a:pt x="1" y="5701"/>
                    <a:pt x="1648" y="7347"/>
                    <a:pt x="3706" y="7347"/>
                  </a:cubicBezTo>
                  <a:cubicBezTo>
                    <a:pt x="5733" y="7347"/>
                    <a:pt x="7380" y="5701"/>
                    <a:pt x="7380" y="3674"/>
                  </a:cubicBezTo>
                  <a:cubicBezTo>
                    <a:pt x="7380" y="1647"/>
                    <a:pt x="5733" y="0"/>
                    <a:pt x="3706"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4"/>
            <p:cNvSpPr/>
            <p:nvPr/>
          </p:nvSpPr>
          <p:spPr>
            <a:xfrm>
              <a:off x="3987725" y="3503925"/>
              <a:ext cx="121175" cy="178950"/>
            </a:xfrm>
            <a:custGeom>
              <a:rect b="b" l="l" r="r" t="t"/>
              <a:pathLst>
                <a:path extrusionOk="0" h="7158" w="4847">
                  <a:moveTo>
                    <a:pt x="1964" y="0"/>
                  </a:moveTo>
                  <a:lnTo>
                    <a:pt x="1" y="919"/>
                  </a:lnTo>
                  <a:lnTo>
                    <a:pt x="2883" y="7157"/>
                  </a:lnTo>
                  <a:lnTo>
                    <a:pt x="4846" y="6239"/>
                  </a:lnTo>
                  <a:lnTo>
                    <a:pt x="1964"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4"/>
            <p:cNvSpPr/>
            <p:nvPr/>
          </p:nvSpPr>
          <p:spPr>
            <a:xfrm>
              <a:off x="3312375" y="2224300"/>
              <a:ext cx="191625" cy="184175"/>
            </a:xfrm>
            <a:custGeom>
              <a:rect b="b" l="l" r="r" t="t"/>
              <a:pathLst>
                <a:path extrusionOk="0" h="7367" w="7665">
                  <a:moveTo>
                    <a:pt x="3825" y="2189"/>
                  </a:moveTo>
                  <a:cubicBezTo>
                    <a:pt x="4599" y="2189"/>
                    <a:pt x="5261" y="2773"/>
                    <a:pt x="5321" y="3587"/>
                  </a:cubicBezTo>
                  <a:cubicBezTo>
                    <a:pt x="5385" y="4410"/>
                    <a:pt x="4783" y="5139"/>
                    <a:pt x="3928" y="5202"/>
                  </a:cubicBezTo>
                  <a:cubicBezTo>
                    <a:pt x="3890" y="5205"/>
                    <a:pt x="3852" y="5206"/>
                    <a:pt x="3814" y="5206"/>
                  </a:cubicBezTo>
                  <a:cubicBezTo>
                    <a:pt x="3039" y="5206"/>
                    <a:pt x="2373" y="4594"/>
                    <a:pt x="2313" y="3808"/>
                  </a:cubicBezTo>
                  <a:cubicBezTo>
                    <a:pt x="2250" y="2985"/>
                    <a:pt x="2883" y="2257"/>
                    <a:pt x="3706" y="2193"/>
                  </a:cubicBezTo>
                  <a:cubicBezTo>
                    <a:pt x="3746" y="2190"/>
                    <a:pt x="3786" y="2189"/>
                    <a:pt x="3825" y="2189"/>
                  </a:cubicBezTo>
                  <a:close/>
                  <a:moveTo>
                    <a:pt x="3784" y="1"/>
                  </a:moveTo>
                  <a:cubicBezTo>
                    <a:pt x="3706" y="1"/>
                    <a:pt x="3627" y="3"/>
                    <a:pt x="3548" y="8"/>
                  </a:cubicBezTo>
                  <a:cubicBezTo>
                    <a:pt x="1521" y="167"/>
                    <a:pt x="1" y="1940"/>
                    <a:pt x="159" y="3967"/>
                  </a:cubicBezTo>
                  <a:cubicBezTo>
                    <a:pt x="310" y="5896"/>
                    <a:pt x="1896" y="7367"/>
                    <a:pt x="3797" y="7367"/>
                  </a:cubicBezTo>
                  <a:cubicBezTo>
                    <a:pt x="3892" y="7367"/>
                    <a:pt x="3989" y="7363"/>
                    <a:pt x="4086" y="7355"/>
                  </a:cubicBezTo>
                  <a:cubicBezTo>
                    <a:pt x="6113" y="7229"/>
                    <a:pt x="7665" y="5455"/>
                    <a:pt x="7507" y="3428"/>
                  </a:cubicBezTo>
                  <a:cubicBezTo>
                    <a:pt x="7354" y="1481"/>
                    <a:pt x="5711" y="1"/>
                    <a:pt x="378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4"/>
            <p:cNvSpPr/>
            <p:nvPr/>
          </p:nvSpPr>
          <p:spPr>
            <a:xfrm>
              <a:off x="3412925" y="2366200"/>
              <a:ext cx="131475" cy="177375"/>
            </a:xfrm>
            <a:custGeom>
              <a:rect b="b" l="l" r="r" t="t"/>
              <a:pathLst>
                <a:path extrusionOk="0" h="7095" w="5259">
                  <a:moveTo>
                    <a:pt x="1901" y="1"/>
                  </a:moveTo>
                  <a:lnTo>
                    <a:pt x="1" y="1078"/>
                  </a:lnTo>
                  <a:lnTo>
                    <a:pt x="3358" y="7095"/>
                  </a:lnTo>
                  <a:lnTo>
                    <a:pt x="5258" y="6018"/>
                  </a:lnTo>
                  <a:lnTo>
                    <a:pt x="1901"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4"/>
            <p:cNvSpPr/>
            <p:nvPr/>
          </p:nvSpPr>
          <p:spPr>
            <a:xfrm>
              <a:off x="4122325" y="2059275"/>
              <a:ext cx="209825" cy="184225"/>
            </a:xfrm>
            <a:custGeom>
              <a:rect b="b" l="l" r="r" t="t"/>
              <a:pathLst>
                <a:path extrusionOk="0" h="7369" w="8393">
                  <a:moveTo>
                    <a:pt x="4183" y="2167"/>
                  </a:moveTo>
                  <a:cubicBezTo>
                    <a:pt x="4666" y="2167"/>
                    <a:pt x="5150" y="2404"/>
                    <a:pt x="5448" y="2841"/>
                  </a:cubicBezTo>
                  <a:cubicBezTo>
                    <a:pt x="5923" y="3537"/>
                    <a:pt x="5733" y="4487"/>
                    <a:pt x="5036" y="4962"/>
                  </a:cubicBezTo>
                  <a:cubicBezTo>
                    <a:pt x="4780" y="5125"/>
                    <a:pt x="4491" y="5202"/>
                    <a:pt x="4204" y="5202"/>
                  </a:cubicBezTo>
                  <a:cubicBezTo>
                    <a:pt x="3710" y="5202"/>
                    <a:pt x="3226" y="4972"/>
                    <a:pt x="2946" y="4551"/>
                  </a:cubicBezTo>
                  <a:cubicBezTo>
                    <a:pt x="2471" y="3854"/>
                    <a:pt x="2661" y="2904"/>
                    <a:pt x="3357" y="2429"/>
                  </a:cubicBezTo>
                  <a:cubicBezTo>
                    <a:pt x="3606" y="2251"/>
                    <a:pt x="3894" y="2167"/>
                    <a:pt x="4183" y="2167"/>
                  </a:cubicBezTo>
                  <a:close/>
                  <a:moveTo>
                    <a:pt x="4170" y="1"/>
                  </a:moveTo>
                  <a:cubicBezTo>
                    <a:pt x="3467" y="1"/>
                    <a:pt x="2756" y="201"/>
                    <a:pt x="2122" y="624"/>
                  </a:cubicBezTo>
                  <a:cubicBezTo>
                    <a:pt x="444" y="1764"/>
                    <a:pt x="0" y="4076"/>
                    <a:pt x="1141" y="5754"/>
                  </a:cubicBezTo>
                  <a:cubicBezTo>
                    <a:pt x="1853" y="6802"/>
                    <a:pt x="3009" y="7369"/>
                    <a:pt x="4186" y="7369"/>
                  </a:cubicBezTo>
                  <a:cubicBezTo>
                    <a:pt x="4894" y="7369"/>
                    <a:pt x="5609" y="7164"/>
                    <a:pt x="6239" y="6736"/>
                  </a:cubicBezTo>
                  <a:cubicBezTo>
                    <a:pt x="7949" y="5627"/>
                    <a:pt x="8393" y="3316"/>
                    <a:pt x="7253" y="1637"/>
                  </a:cubicBezTo>
                  <a:cubicBezTo>
                    <a:pt x="6535" y="581"/>
                    <a:pt x="5365" y="1"/>
                    <a:pt x="4170"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4"/>
            <p:cNvSpPr/>
            <p:nvPr/>
          </p:nvSpPr>
          <p:spPr>
            <a:xfrm>
              <a:off x="3978225" y="2193625"/>
              <a:ext cx="231225" cy="346000"/>
            </a:xfrm>
            <a:custGeom>
              <a:rect b="b" l="l" r="r" t="t"/>
              <a:pathLst>
                <a:path extrusionOk="0" h="13840" w="9249">
                  <a:moveTo>
                    <a:pt x="7411" y="0"/>
                  </a:moveTo>
                  <a:lnTo>
                    <a:pt x="1" y="12731"/>
                  </a:lnTo>
                  <a:lnTo>
                    <a:pt x="1869" y="13839"/>
                  </a:lnTo>
                  <a:lnTo>
                    <a:pt x="9248" y="1140"/>
                  </a:lnTo>
                  <a:lnTo>
                    <a:pt x="741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4"/>
            <p:cNvSpPr/>
            <p:nvPr/>
          </p:nvSpPr>
          <p:spPr>
            <a:xfrm>
              <a:off x="3189675" y="2450925"/>
              <a:ext cx="1152775" cy="1152775"/>
            </a:xfrm>
            <a:custGeom>
              <a:rect b="b" l="l" r="r" t="t"/>
              <a:pathLst>
                <a:path extrusionOk="0" h="46111" w="46111">
                  <a:moveTo>
                    <a:pt x="23055" y="2439"/>
                  </a:moveTo>
                  <a:cubicBezTo>
                    <a:pt x="27616" y="2439"/>
                    <a:pt x="31828" y="3927"/>
                    <a:pt x="35248" y="6461"/>
                  </a:cubicBezTo>
                  <a:cubicBezTo>
                    <a:pt x="39428" y="9501"/>
                    <a:pt x="42405" y="14093"/>
                    <a:pt x="43355" y="19382"/>
                  </a:cubicBezTo>
                  <a:cubicBezTo>
                    <a:pt x="43577" y="20585"/>
                    <a:pt x="43672" y="21820"/>
                    <a:pt x="43672" y="23055"/>
                  </a:cubicBezTo>
                  <a:cubicBezTo>
                    <a:pt x="43672" y="34425"/>
                    <a:pt x="34425" y="43672"/>
                    <a:pt x="23055" y="43672"/>
                  </a:cubicBezTo>
                  <a:cubicBezTo>
                    <a:pt x="11686" y="43672"/>
                    <a:pt x="2439" y="34425"/>
                    <a:pt x="2439" y="23055"/>
                  </a:cubicBezTo>
                  <a:cubicBezTo>
                    <a:pt x="2439" y="18970"/>
                    <a:pt x="3642" y="15170"/>
                    <a:pt x="5701" y="11971"/>
                  </a:cubicBezTo>
                  <a:cubicBezTo>
                    <a:pt x="7158" y="9660"/>
                    <a:pt x="9089" y="7696"/>
                    <a:pt x="11338" y="6113"/>
                  </a:cubicBezTo>
                  <a:cubicBezTo>
                    <a:pt x="14663" y="3801"/>
                    <a:pt x="18717" y="2439"/>
                    <a:pt x="23055" y="2439"/>
                  </a:cubicBezTo>
                  <a:close/>
                  <a:moveTo>
                    <a:pt x="23055" y="1"/>
                  </a:moveTo>
                  <a:cubicBezTo>
                    <a:pt x="18115" y="1"/>
                    <a:pt x="13523" y="1584"/>
                    <a:pt x="9754" y="4244"/>
                  </a:cubicBezTo>
                  <a:cubicBezTo>
                    <a:pt x="7316" y="5986"/>
                    <a:pt x="5194" y="8203"/>
                    <a:pt x="3579" y="10736"/>
                  </a:cubicBezTo>
                  <a:cubicBezTo>
                    <a:pt x="1330" y="14315"/>
                    <a:pt x="0" y="18527"/>
                    <a:pt x="0" y="23055"/>
                  </a:cubicBezTo>
                  <a:cubicBezTo>
                    <a:pt x="0" y="35786"/>
                    <a:pt x="10356" y="46110"/>
                    <a:pt x="23055" y="46110"/>
                  </a:cubicBezTo>
                  <a:cubicBezTo>
                    <a:pt x="35786" y="46110"/>
                    <a:pt x="46110" y="35786"/>
                    <a:pt x="46110" y="23055"/>
                  </a:cubicBezTo>
                  <a:cubicBezTo>
                    <a:pt x="46110" y="21757"/>
                    <a:pt x="46015" y="20459"/>
                    <a:pt x="45794" y="19192"/>
                  </a:cubicBezTo>
                  <a:cubicBezTo>
                    <a:pt x="44780" y="13111"/>
                    <a:pt x="41360" y="7854"/>
                    <a:pt x="36546" y="4371"/>
                  </a:cubicBezTo>
                  <a:cubicBezTo>
                    <a:pt x="32746" y="1616"/>
                    <a:pt x="28091" y="1"/>
                    <a:pt x="23055"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4"/>
            <p:cNvSpPr/>
            <p:nvPr/>
          </p:nvSpPr>
          <p:spPr>
            <a:xfrm>
              <a:off x="2696425" y="3599725"/>
              <a:ext cx="187675" cy="187650"/>
            </a:xfrm>
            <a:custGeom>
              <a:rect b="b" l="l" r="r" t="t"/>
              <a:pathLst>
                <a:path extrusionOk="0" h="7506" w="7507">
                  <a:moveTo>
                    <a:pt x="3769" y="2280"/>
                  </a:moveTo>
                  <a:cubicBezTo>
                    <a:pt x="4624" y="2280"/>
                    <a:pt x="5321" y="3009"/>
                    <a:pt x="5321" y="3864"/>
                  </a:cubicBezTo>
                  <a:cubicBezTo>
                    <a:pt x="5321" y="4719"/>
                    <a:pt x="4624" y="5415"/>
                    <a:pt x="3769" y="5415"/>
                  </a:cubicBezTo>
                  <a:lnTo>
                    <a:pt x="3737" y="5415"/>
                  </a:lnTo>
                  <a:cubicBezTo>
                    <a:pt x="2882" y="5415"/>
                    <a:pt x="2186" y="4687"/>
                    <a:pt x="2186" y="3864"/>
                  </a:cubicBezTo>
                  <a:cubicBezTo>
                    <a:pt x="2186" y="3009"/>
                    <a:pt x="2882" y="2312"/>
                    <a:pt x="3737" y="2280"/>
                  </a:cubicBezTo>
                  <a:close/>
                  <a:moveTo>
                    <a:pt x="3009" y="0"/>
                  </a:moveTo>
                  <a:cubicBezTo>
                    <a:pt x="2914" y="0"/>
                    <a:pt x="2819" y="63"/>
                    <a:pt x="2787" y="158"/>
                  </a:cubicBezTo>
                  <a:lnTo>
                    <a:pt x="2597" y="982"/>
                  </a:lnTo>
                  <a:lnTo>
                    <a:pt x="1901" y="538"/>
                  </a:lnTo>
                  <a:cubicBezTo>
                    <a:pt x="1864" y="514"/>
                    <a:pt x="1828" y="504"/>
                    <a:pt x="1792" y="504"/>
                  </a:cubicBezTo>
                  <a:cubicBezTo>
                    <a:pt x="1733" y="504"/>
                    <a:pt x="1674" y="531"/>
                    <a:pt x="1616" y="570"/>
                  </a:cubicBezTo>
                  <a:lnTo>
                    <a:pt x="571" y="1615"/>
                  </a:lnTo>
                  <a:cubicBezTo>
                    <a:pt x="507" y="1710"/>
                    <a:pt x="475" y="1805"/>
                    <a:pt x="539" y="1900"/>
                  </a:cubicBezTo>
                  <a:lnTo>
                    <a:pt x="982" y="2597"/>
                  </a:lnTo>
                  <a:lnTo>
                    <a:pt x="159" y="2787"/>
                  </a:lnTo>
                  <a:cubicBezTo>
                    <a:pt x="64" y="2819"/>
                    <a:pt x="0" y="2914"/>
                    <a:pt x="0" y="3009"/>
                  </a:cubicBezTo>
                  <a:lnTo>
                    <a:pt x="0" y="4497"/>
                  </a:lnTo>
                  <a:cubicBezTo>
                    <a:pt x="0" y="4592"/>
                    <a:pt x="64" y="4687"/>
                    <a:pt x="159" y="4719"/>
                  </a:cubicBezTo>
                  <a:lnTo>
                    <a:pt x="982" y="4909"/>
                  </a:lnTo>
                  <a:lnTo>
                    <a:pt x="539" y="5605"/>
                  </a:lnTo>
                  <a:cubicBezTo>
                    <a:pt x="475" y="5700"/>
                    <a:pt x="507" y="5795"/>
                    <a:pt x="571" y="5891"/>
                  </a:cubicBezTo>
                  <a:lnTo>
                    <a:pt x="1616" y="6936"/>
                  </a:lnTo>
                  <a:cubicBezTo>
                    <a:pt x="1674" y="6975"/>
                    <a:pt x="1733" y="7002"/>
                    <a:pt x="1792" y="7002"/>
                  </a:cubicBezTo>
                  <a:cubicBezTo>
                    <a:pt x="1828" y="7002"/>
                    <a:pt x="1864" y="6991"/>
                    <a:pt x="1901" y="6967"/>
                  </a:cubicBezTo>
                  <a:lnTo>
                    <a:pt x="2597" y="6524"/>
                  </a:lnTo>
                  <a:lnTo>
                    <a:pt x="2787" y="7316"/>
                  </a:lnTo>
                  <a:cubicBezTo>
                    <a:pt x="2819" y="7442"/>
                    <a:pt x="2914" y="7506"/>
                    <a:pt x="3009" y="7506"/>
                  </a:cubicBezTo>
                  <a:lnTo>
                    <a:pt x="4497" y="7506"/>
                  </a:lnTo>
                  <a:cubicBezTo>
                    <a:pt x="4592" y="7506"/>
                    <a:pt x="4687" y="7442"/>
                    <a:pt x="4719" y="7316"/>
                  </a:cubicBezTo>
                  <a:lnTo>
                    <a:pt x="4909" y="6524"/>
                  </a:lnTo>
                  <a:lnTo>
                    <a:pt x="5606" y="6967"/>
                  </a:lnTo>
                  <a:cubicBezTo>
                    <a:pt x="5642" y="6991"/>
                    <a:pt x="5683" y="7002"/>
                    <a:pt x="5723" y="7002"/>
                  </a:cubicBezTo>
                  <a:cubicBezTo>
                    <a:pt x="5788" y="7002"/>
                    <a:pt x="5852" y="6975"/>
                    <a:pt x="5891" y="6936"/>
                  </a:cubicBezTo>
                  <a:lnTo>
                    <a:pt x="6936" y="5891"/>
                  </a:lnTo>
                  <a:cubicBezTo>
                    <a:pt x="6999" y="5795"/>
                    <a:pt x="7031" y="5669"/>
                    <a:pt x="6968" y="5605"/>
                  </a:cubicBezTo>
                  <a:lnTo>
                    <a:pt x="6524" y="4909"/>
                  </a:lnTo>
                  <a:lnTo>
                    <a:pt x="7316" y="4719"/>
                  </a:lnTo>
                  <a:cubicBezTo>
                    <a:pt x="7443" y="4687"/>
                    <a:pt x="7506" y="4592"/>
                    <a:pt x="7506" y="4497"/>
                  </a:cubicBezTo>
                  <a:lnTo>
                    <a:pt x="7506" y="3009"/>
                  </a:lnTo>
                  <a:cubicBezTo>
                    <a:pt x="7506" y="2914"/>
                    <a:pt x="7443" y="2819"/>
                    <a:pt x="7348" y="2787"/>
                  </a:cubicBezTo>
                  <a:lnTo>
                    <a:pt x="6524" y="2597"/>
                  </a:lnTo>
                  <a:lnTo>
                    <a:pt x="6968" y="1900"/>
                  </a:lnTo>
                  <a:cubicBezTo>
                    <a:pt x="7031" y="1805"/>
                    <a:pt x="6999" y="1710"/>
                    <a:pt x="6936" y="1615"/>
                  </a:cubicBezTo>
                  <a:lnTo>
                    <a:pt x="5891" y="570"/>
                  </a:lnTo>
                  <a:cubicBezTo>
                    <a:pt x="5832" y="531"/>
                    <a:pt x="5773" y="504"/>
                    <a:pt x="5715" y="504"/>
                  </a:cubicBezTo>
                  <a:cubicBezTo>
                    <a:pt x="5678" y="504"/>
                    <a:pt x="5642" y="514"/>
                    <a:pt x="5606" y="538"/>
                  </a:cubicBezTo>
                  <a:lnTo>
                    <a:pt x="4909" y="982"/>
                  </a:lnTo>
                  <a:lnTo>
                    <a:pt x="4719" y="158"/>
                  </a:lnTo>
                  <a:cubicBezTo>
                    <a:pt x="4687" y="63"/>
                    <a:pt x="4592" y="0"/>
                    <a:pt x="449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4"/>
            <p:cNvSpPr/>
            <p:nvPr/>
          </p:nvSpPr>
          <p:spPr>
            <a:xfrm>
              <a:off x="5064475" y="2405000"/>
              <a:ext cx="264475" cy="236750"/>
            </a:xfrm>
            <a:custGeom>
              <a:rect b="b" l="l" r="r" t="t"/>
              <a:pathLst>
                <a:path extrusionOk="0" h="9470" w="10579">
                  <a:moveTo>
                    <a:pt x="3294" y="3959"/>
                  </a:moveTo>
                  <a:cubicBezTo>
                    <a:pt x="3643" y="3959"/>
                    <a:pt x="3928" y="4244"/>
                    <a:pt x="3928" y="4593"/>
                  </a:cubicBezTo>
                  <a:cubicBezTo>
                    <a:pt x="3928" y="4941"/>
                    <a:pt x="3643" y="5226"/>
                    <a:pt x="3294" y="5226"/>
                  </a:cubicBezTo>
                  <a:cubicBezTo>
                    <a:pt x="2946" y="5226"/>
                    <a:pt x="2661" y="4941"/>
                    <a:pt x="2661" y="4593"/>
                  </a:cubicBezTo>
                  <a:cubicBezTo>
                    <a:pt x="2661" y="4244"/>
                    <a:pt x="2946" y="3959"/>
                    <a:pt x="3294" y="3959"/>
                  </a:cubicBezTo>
                  <a:close/>
                  <a:moveTo>
                    <a:pt x="5289" y="3959"/>
                  </a:moveTo>
                  <a:cubicBezTo>
                    <a:pt x="5638" y="3959"/>
                    <a:pt x="5923" y="4244"/>
                    <a:pt x="5923" y="4593"/>
                  </a:cubicBezTo>
                  <a:cubicBezTo>
                    <a:pt x="5923" y="4941"/>
                    <a:pt x="5638" y="5226"/>
                    <a:pt x="5289" y="5226"/>
                  </a:cubicBezTo>
                  <a:cubicBezTo>
                    <a:pt x="4941" y="5226"/>
                    <a:pt x="4656" y="4941"/>
                    <a:pt x="4656" y="4593"/>
                  </a:cubicBezTo>
                  <a:cubicBezTo>
                    <a:pt x="4656" y="4244"/>
                    <a:pt x="4941" y="3959"/>
                    <a:pt x="5289" y="3959"/>
                  </a:cubicBezTo>
                  <a:close/>
                  <a:moveTo>
                    <a:pt x="7221" y="3959"/>
                  </a:moveTo>
                  <a:cubicBezTo>
                    <a:pt x="7570" y="3959"/>
                    <a:pt x="7855" y="4244"/>
                    <a:pt x="7855" y="4593"/>
                  </a:cubicBezTo>
                  <a:cubicBezTo>
                    <a:pt x="7855" y="4941"/>
                    <a:pt x="7570" y="5226"/>
                    <a:pt x="7221" y="5226"/>
                  </a:cubicBezTo>
                  <a:cubicBezTo>
                    <a:pt x="6873" y="5226"/>
                    <a:pt x="6588" y="4941"/>
                    <a:pt x="6588" y="4593"/>
                  </a:cubicBezTo>
                  <a:cubicBezTo>
                    <a:pt x="6588" y="4244"/>
                    <a:pt x="6873" y="3959"/>
                    <a:pt x="7221" y="3959"/>
                  </a:cubicBezTo>
                  <a:close/>
                  <a:moveTo>
                    <a:pt x="5289" y="1"/>
                  </a:moveTo>
                  <a:cubicBezTo>
                    <a:pt x="2376" y="1"/>
                    <a:pt x="1" y="1869"/>
                    <a:pt x="1" y="4181"/>
                  </a:cubicBezTo>
                  <a:cubicBezTo>
                    <a:pt x="1" y="6461"/>
                    <a:pt x="2376" y="8330"/>
                    <a:pt x="5289" y="8330"/>
                  </a:cubicBezTo>
                  <a:cubicBezTo>
                    <a:pt x="5448" y="8330"/>
                    <a:pt x="5606" y="8330"/>
                    <a:pt x="5764" y="8298"/>
                  </a:cubicBezTo>
                  <a:lnTo>
                    <a:pt x="6176" y="9311"/>
                  </a:lnTo>
                  <a:cubicBezTo>
                    <a:pt x="6208" y="9406"/>
                    <a:pt x="6271" y="9438"/>
                    <a:pt x="6366" y="9470"/>
                  </a:cubicBezTo>
                  <a:lnTo>
                    <a:pt x="6398" y="9470"/>
                  </a:lnTo>
                  <a:cubicBezTo>
                    <a:pt x="6461" y="9470"/>
                    <a:pt x="6524" y="9438"/>
                    <a:pt x="6588" y="9375"/>
                  </a:cubicBezTo>
                  <a:lnTo>
                    <a:pt x="8076" y="7696"/>
                  </a:lnTo>
                  <a:cubicBezTo>
                    <a:pt x="9660" y="6936"/>
                    <a:pt x="10578" y="5606"/>
                    <a:pt x="10578" y="4181"/>
                  </a:cubicBezTo>
                  <a:cubicBezTo>
                    <a:pt x="10578" y="1869"/>
                    <a:pt x="8203" y="1"/>
                    <a:pt x="5289"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4"/>
            <p:cNvSpPr/>
            <p:nvPr/>
          </p:nvSpPr>
          <p:spPr>
            <a:xfrm>
              <a:off x="3534075" y="2825575"/>
              <a:ext cx="495650" cy="505100"/>
            </a:xfrm>
            <a:custGeom>
              <a:rect b="b" l="l" r="r" t="t"/>
              <a:pathLst>
                <a:path extrusionOk="0" h="20204" w="19826">
                  <a:moveTo>
                    <a:pt x="3734" y="1"/>
                  </a:moveTo>
                  <a:cubicBezTo>
                    <a:pt x="3586" y="1"/>
                    <a:pt x="3429" y="28"/>
                    <a:pt x="3262" y="89"/>
                  </a:cubicBezTo>
                  <a:cubicBezTo>
                    <a:pt x="1710" y="691"/>
                    <a:pt x="2566" y="2717"/>
                    <a:pt x="2566" y="2717"/>
                  </a:cubicBezTo>
                  <a:lnTo>
                    <a:pt x="6112" y="12123"/>
                  </a:lnTo>
                  <a:cubicBezTo>
                    <a:pt x="6162" y="12248"/>
                    <a:pt x="6075" y="12333"/>
                    <a:pt x="5989" y="12333"/>
                  </a:cubicBezTo>
                  <a:cubicBezTo>
                    <a:pt x="5966" y="12333"/>
                    <a:pt x="5943" y="12327"/>
                    <a:pt x="5922" y="12313"/>
                  </a:cubicBezTo>
                  <a:lnTo>
                    <a:pt x="4212" y="11300"/>
                  </a:lnTo>
                  <a:cubicBezTo>
                    <a:pt x="4212" y="11300"/>
                    <a:pt x="4212" y="11268"/>
                    <a:pt x="4181" y="11268"/>
                  </a:cubicBezTo>
                  <a:cubicBezTo>
                    <a:pt x="4089" y="11199"/>
                    <a:pt x="3134" y="10383"/>
                    <a:pt x="2181" y="10383"/>
                  </a:cubicBezTo>
                  <a:cubicBezTo>
                    <a:pt x="1818" y="10383"/>
                    <a:pt x="1455" y="10501"/>
                    <a:pt x="1140" y="10825"/>
                  </a:cubicBezTo>
                  <a:cubicBezTo>
                    <a:pt x="0" y="12028"/>
                    <a:pt x="1235" y="13327"/>
                    <a:pt x="1330" y="13422"/>
                  </a:cubicBezTo>
                  <a:cubicBezTo>
                    <a:pt x="1362" y="13422"/>
                    <a:pt x="1362" y="13422"/>
                    <a:pt x="1362" y="13453"/>
                  </a:cubicBezTo>
                  <a:lnTo>
                    <a:pt x="9786" y="19565"/>
                  </a:lnTo>
                  <a:cubicBezTo>
                    <a:pt x="9818" y="19597"/>
                    <a:pt x="9818" y="19597"/>
                    <a:pt x="9849" y="19629"/>
                  </a:cubicBezTo>
                  <a:lnTo>
                    <a:pt x="9976" y="19914"/>
                  </a:lnTo>
                  <a:cubicBezTo>
                    <a:pt x="10070" y="20102"/>
                    <a:pt x="10253" y="20203"/>
                    <a:pt x="10431" y="20203"/>
                  </a:cubicBezTo>
                  <a:cubicBezTo>
                    <a:pt x="10492" y="20203"/>
                    <a:pt x="10553" y="20191"/>
                    <a:pt x="10609" y="20167"/>
                  </a:cubicBezTo>
                  <a:lnTo>
                    <a:pt x="18115" y="17158"/>
                  </a:lnTo>
                  <a:cubicBezTo>
                    <a:pt x="18368" y="17032"/>
                    <a:pt x="18495" y="16778"/>
                    <a:pt x="18400" y="16525"/>
                  </a:cubicBezTo>
                  <a:lnTo>
                    <a:pt x="18305" y="16240"/>
                  </a:lnTo>
                  <a:cubicBezTo>
                    <a:pt x="18273" y="16177"/>
                    <a:pt x="18273" y="16113"/>
                    <a:pt x="18305" y="16082"/>
                  </a:cubicBezTo>
                  <a:cubicBezTo>
                    <a:pt x="19825" y="14118"/>
                    <a:pt x="18812" y="11490"/>
                    <a:pt x="18812" y="11490"/>
                  </a:cubicBezTo>
                  <a:lnTo>
                    <a:pt x="17292" y="7626"/>
                  </a:lnTo>
                  <a:cubicBezTo>
                    <a:pt x="17292" y="7626"/>
                    <a:pt x="17292" y="7626"/>
                    <a:pt x="17292" y="7594"/>
                  </a:cubicBezTo>
                  <a:cubicBezTo>
                    <a:pt x="17260" y="7468"/>
                    <a:pt x="16817" y="5631"/>
                    <a:pt x="15455" y="5631"/>
                  </a:cubicBezTo>
                  <a:cubicBezTo>
                    <a:pt x="14663" y="5631"/>
                    <a:pt x="14220" y="5979"/>
                    <a:pt x="13998" y="6296"/>
                  </a:cubicBezTo>
                  <a:cubicBezTo>
                    <a:pt x="13973" y="6333"/>
                    <a:pt x="13933" y="6351"/>
                    <a:pt x="13892" y="6351"/>
                  </a:cubicBezTo>
                  <a:cubicBezTo>
                    <a:pt x="13830" y="6351"/>
                    <a:pt x="13764" y="6309"/>
                    <a:pt x="13745" y="6233"/>
                  </a:cubicBezTo>
                  <a:cubicBezTo>
                    <a:pt x="13650" y="5853"/>
                    <a:pt x="13333" y="5346"/>
                    <a:pt x="12383" y="5251"/>
                  </a:cubicBezTo>
                  <a:cubicBezTo>
                    <a:pt x="12284" y="5239"/>
                    <a:pt x="12190" y="5234"/>
                    <a:pt x="12101" y="5234"/>
                  </a:cubicBezTo>
                  <a:cubicBezTo>
                    <a:pt x="11227" y="5234"/>
                    <a:pt x="10848" y="5764"/>
                    <a:pt x="10704" y="6138"/>
                  </a:cubicBezTo>
                  <a:cubicBezTo>
                    <a:pt x="10688" y="6206"/>
                    <a:pt x="10634" y="6237"/>
                    <a:pt x="10579" y="6237"/>
                  </a:cubicBezTo>
                  <a:cubicBezTo>
                    <a:pt x="10530" y="6237"/>
                    <a:pt x="10481" y="6213"/>
                    <a:pt x="10451" y="6169"/>
                  </a:cubicBezTo>
                  <a:cubicBezTo>
                    <a:pt x="10155" y="5551"/>
                    <a:pt x="9586" y="4865"/>
                    <a:pt x="8840" y="4865"/>
                  </a:cubicBezTo>
                  <a:cubicBezTo>
                    <a:pt x="8707" y="4865"/>
                    <a:pt x="8568" y="4886"/>
                    <a:pt x="8424" y="4934"/>
                  </a:cubicBezTo>
                  <a:cubicBezTo>
                    <a:pt x="7791" y="5124"/>
                    <a:pt x="7506" y="5536"/>
                    <a:pt x="7379" y="5853"/>
                  </a:cubicBezTo>
                  <a:cubicBezTo>
                    <a:pt x="7348" y="5916"/>
                    <a:pt x="7292" y="5948"/>
                    <a:pt x="7237" y="5948"/>
                  </a:cubicBezTo>
                  <a:cubicBezTo>
                    <a:pt x="7181" y="5948"/>
                    <a:pt x="7126" y="5916"/>
                    <a:pt x="7094" y="5853"/>
                  </a:cubicBezTo>
                  <a:lnTo>
                    <a:pt x="5574" y="1894"/>
                  </a:lnTo>
                  <a:cubicBezTo>
                    <a:pt x="5574" y="1894"/>
                    <a:pt x="4968" y="1"/>
                    <a:pt x="373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4"/>
            <p:cNvSpPr/>
            <p:nvPr/>
          </p:nvSpPr>
          <p:spPr>
            <a:xfrm>
              <a:off x="3784250" y="3264025"/>
              <a:ext cx="281100" cy="204375"/>
            </a:xfrm>
            <a:custGeom>
              <a:rect b="b" l="l" r="r" t="t"/>
              <a:pathLst>
                <a:path extrusionOk="0" h="8175" w="11244">
                  <a:moveTo>
                    <a:pt x="8904" y="1"/>
                  </a:moveTo>
                  <a:cubicBezTo>
                    <a:pt x="8840" y="1"/>
                    <a:pt x="8774" y="11"/>
                    <a:pt x="8710" y="32"/>
                  </a:cubicBezTo>
                  <a:lnTo>
                    <a:pt x="412" y="3389"/>
                  </a:lnTo>
                  <a:cubicBezTo>
                    <a:pt x="127" y="3484"/>
                    <a:pt x="1" y="3832"/>
                    <a:pt x="127" y="4117"/>
                  </a:cubicBezTo>
                  <a:lnTo>
                    <a:pt x="1838" y="7854"/>
                  </a:lnTo>
                  <a:cubicBezTo>
                    <a:pt x="1933" y="8068"/>
                    <a:pt x="2134" y="8175"/>
                    <a:pt x="2350" y="8175"/>
                  </a:cubicBezTo>
                  <a:cubicBezTo>
                    <a:pt x="2421" y="8175"/>
                    <a:pt x="2495" y="8163"/>
                    <a:pt x="2566" y="8139"/>
                  </a:cubicBezTo>
                  <a:lnTo>
                    <a:pt x="10800" y="4877"/>
                  </a:lnTo>
                  <a:cubicBezTo>
                    <a:pt x="11117" y="4782"/>
                    <a:pt x="11243" y="4434"/>
                    <a:pt x="11117" y="4149"/>
                  </a:cubicBezTo>
                  <a:lnTo>
                    <a:pt x="9406" y="317"/>
                  </a:lnTo>
                  <a:cubicBezTo>
                    <a:pt x="9333" y="121"/>
                    <a:pt x="9126" y="1"/>
                    <a:pt x="890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4"/>
            <p:cNvSpPr/>
            <p:nvPr/>
          </p:nvSpPr>
          <p:spPr>
            <a:xfrm>
              <a:off x="3522200" y="2642100"/>
              <a:ext cx="81575" cy="116825"/>
            </a:xfrm>
            <a:custGeom>
              <a:rect b="b" l="l" r="r" t="t"/>
              <a:pathLst>
                <a:path extrusionOk="0" h="4673" w="3263">
                  <a:moveTo>
                    <a:pt x="1142" y="0"/>
                  </a:moveTo>
                  <a:cubicBezTo>
                    <a:pt x="1015" y="0"/>
                    <a:pt x="886" y="26"/>
                    <a:pt x="760" y="81"/>
                  </a:cubicBezTo>
                  <a:cubicBezTo>
                    <a:pt x="254" y="271"/>
                    <a:pt x="0" y="841"/>
                    <a:pt x="190" y="1347"/>
                  </a:cubicBezTo>
                  <a:lnTo>
                    <a:pt x="1235" y="4039"/>
                  </a:lnTo>
                  <a:cubicBezTo>
                    <a:pt x="1394" y="4419"/>
                    <a:pt x="1742" y="4673"/>
                    <a:pt x="2154" y="4673"/>
                  </a:cubicBezTo>
                  <a:cubicBezTo>
                    <a:pt x="2280" y="4673"/>
                    <a:pt x="2375" y="4641"/>
                    <a:pt x="2502" y="4609"/>
                  </a:cubicBezTo>
                  <a:cubicBezTo>
                    <a:pt x="3009" y="4388"/>
                    <a:pt x="3262" y="3818"/>
                    <a:pt x="3072" y="3311"/>
                  </a:cubicBezTo>
                  <a:lnTo>
                    <a:pt x="2027" y="619"/>
                  </a:lnTo>
                  <a:cubicBezTo>
                    <a:pt x="1884" y="238"/>
                    <a:pt x="1526" y="0"/>
                    <a:pt x="1142"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4"/>
            <p:cNvSpPr/>
            <p:nvPr/>
          </p:nvSpPr>
          <p:spPr>
            <a:xfrm>
              <a:off x="3422425" y="2736975"/>
              <a:ext cx="122750" cy="78175"/>
            </a:xfrm>
            <a:custGeom>
              <a:rect b="b" l="l" r="r" t="t"/>
              <a:pathLst>
                <a:path extrusionOk="0" h="3127" w="4910">
                  <a:moveTo>
                    <a:pt x="1143" y="0"/>
                  </a:moveTo>
                  <a:cubicBezTo>
                    <a:pt x="757" y="0"/>
                    <a:pt x="386" y="219"/>
                    <a:pt x="223" y="593"/>
                  </a:cubicBezTo>
                  <a:cubicBezTo>
                    <a:pt x="1" y="1068"/>
                    <a:pt x="254" y="1669"/>
                    <a:pt x="729" y="1891"/>
                  </a:cubicBezTo>
                  <a:lnTo>
                    <a:pt x="3358" y="3063"/>
                  </a:lnTo>
                  <a:cubicBezTo>
                    <a:pt x="3485" y="3126"/>
                    <a:pt x="3643" y="3126"/>
                    <a:pt x="3770" y="3126"/>
                  </a:cubicBezTo>
                  <a:cubicBezTo>
                    <a:pt x="4150" y="3126"/>
                    <a:pt x="4498" y="2905"/>
                    <a:pt x="4688" y="2556"/>
                  </a:cubicBezTo>
                  <a:cubicBezTo>
                    <a:pt x="4910" y="2049"/>
                    <a:pt x="4656" y="1448"/>
                    <a:pt x="4181" y="1226"/>
                  </a:cubicBezTo>
                  <a:lnTo>
                    <a:pt x="1553" y="86"/>
                  </a:lnTo>
                  <a:cubicBezTo>
                    <a:pt x="1420" y="28"/>
                    <a:pt x="1280" y="0"/>
                    <a:pt x="114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4"/>
            <p:cNvSpPr/>
            <p:nvPr/>
          </p:nvSpPr>
          <p:spPr>
            <a:xfrm>
              <a:off x="3684500" y="2852550"/>
              <a:ext cx="122750" cy="78975"/>
            </a:xfrm>
            <a:custGeom>
              <a:rect b="b" l="l" r="r" t="t"/>
              <a:pathLst>
                <a:path extrusionOk="0" h="3159" w="4910">
                  <a:moveTo>
                    <a:pt x="1143" y="1"/>
                  </a:moveTo>
                  <a:cubicBezTo>
                    <a:pt x="756" y="1"/>
                    <a:pt x="386" y="220"/>
                    <a:pt x="222" y="593"/>
                  </a:cubicBezTo>
                  <a:cubicBezTo>
                    <a:pt x="0" y="1068"/>
                    <a:pt x="254" y="1670"/>
                    <a:pt x="729" y="1892"/>
                  </a:cubicBezTo>
                  <a:lnTo>
                    <a:pt x="3357" y="3064"/>
                  </a:lnTo>
                  <a:cubicBezTo>
                    <a:pt x="3484" y="3127"/>
                    <a:pt x="3642" y="3159"/>
                    <a:pt x="3769" y="3159"/>
                  </a:cubicBezTo>
                  <a:cubicBezTo>
                    <a:pt x="4149" y="3159"/>
                    <a:pt x="4497" y="2937"/>
                    <a:pt x="4687" y="2557"/>
                  </a:cubicBezTo>
                  <a:cubicBezTo>
                    <a:pt x="4909" y="2050"/>
                    <a:pt x="4656" y="1480"/>
                    <a:pt x="4181" y="1258"/>
                  </a:cubicBezTo>
                  <a:lnTo>
                    <a:pt x="1552" y="87"/>
                  </a:lnTo>
                  <a:cubicBezTo>
                    <a:pt x="1419" y="29"/>
                    <a:pt x="1280" y="1"/>
                    <a:pt x="114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4"/>
            <p:cNvSpPr/>
            <p:nvPr/>
          </p:nvSpPr>
          <p:spPr>
            <a:xfrm>
              <a:off x="3420050" y="2847950"/>
              <a:ext cx="122750" cy="75650"/>
            </a:xfrm>
            <a:custGeom>
              <a:rect b="b" l="l" r="r" t="t"/>
              <a:pathLst>
                <a:path extrusionOk="0" h="3026" w="4910">
                  <a:moveTo>
                    <a:pt x="3817" y="0"/>
                  </a:moveTo>
                  <a:cubicBezTo>
                    <a:pt x="3687" y="0"/>
                    <a:pt x="3553" y="26"/>
                    <a:pt x="3421" y="81"/>
                  </a:cubicBezTo>
                  <a:lnTo>
                    <a:pt x="761" y="1094"/>
                  </a:lnTo>
                  <a:cubicBezTo>
                    <a:pt x="254" y="1316"/>
                    <a:pt x="1" y="1886"/>
                    <a:pt x="191" y="2392"/>
                  </a:cubicBezTo>
                  <a:cubicBezTo>
                    <a:pt x="349" y="2773"/>
                    <a:pt x="698" y="3026"/>
                    <a:pt x="1109" y="3026"/>
                  </a:cubicBezTo>
                  <a:cubicBezTo>
                    <a:pt x="1236" y="3026"/>
                    <a:pt x="1331" y="2994"/>
                    <a:pt x="1458" y="2963"/>
                  </a:cubicBezTo>
                  <a:lnTo>
                    <a:pt x="4150" y="1917"/>
                  </a:lnTo>
                  <a:cubicBezTo>
                    <a:pt x="4656" y="1727"/>
                    <a:pt x="4910" y="1157"/>
                    <a:pt x="4720" y="651"/>
                  </a:cubicBezTo>
                  <a:cubicBezTo>
                    <a:pt x="4576" y="244"/>
                    <a:pt x="4216" y="0"/>
                    <a:pt x="381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4"/>
            <p:cNvSpPr/>
            <p:nvPr/>
          </p:nvSpPr>
          <p:spPr>
            <a:xfrm>
              <a:off x="3686875" y="2744650"/>
              <a:ext cx="122750" cy="75250"/>
            </a:xfrm>
            <a:custGeom>
              <a:rect b="b" l="l" r="r" t="t"/>
              <a:pathLst>
                <a:path extrusionOk="0" h="3010" w="4910">
                  <a:moveTo>
                    <a:pt x="3799" y="1"/>
                  </a:moveTo>
                  <a:cubicBezTo>
                    <a:pt x="3684" y="1"/>
                    <a:pt x="3566" y="21"/>
                    <a:pt x="3452" y="64"/>
                  </a:cubicBezTo>
                  <a:lnTo>
                    <a:pt x="761" y="1109"/>
                  </a:lnTo>
                  <a:cubicBezTo>
                    <a:pt x="254" y="1299"/>
                    <a:pt x="0" y="1869"/>
                    <a:pt x="190" y="2376"/>
                  </a:cubicBezTo>
                  <a:cubicBezTo>
                    <a:pt x="349" y="2756"/>
                    <a:pt x="729" y="3009"/>
                    <a:pt x="1109" y="3009"/>
                  </a:cubicBezTo>
                  <a:cubicBezTo>
                    <a:pt x="1236" y="3009"/>
                    <a:pt x="1362" y="2978"/>
                    <a:pt x="1457" y="2946"/>
                  </a:cubicBezTo>
                  <a:lnTo>
                    <a:pt x="4149" y="1901"/>
                  </a:lnTo>
                  <a:cubicBezTo>
                    <a:pt x="4656" y="1711"/>
                    <a:pt x="4909" y="1141"/>
                    <a:pt x="4719" y="634"/>
                  </a:cubicBezTo>
                  <a:cubicBezTo>
                    <a:pt x="4572" y="241"/>
                    <a:pt x="4197" y="1"/>
                    <a:pt x="379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4"/>
            <p:cNvSpPr/>
            <p:nvPr/>
          </p:nvSpPr>
          <p:spPr>
            <a:xfrm>
              <a:off x="3514275" y="2907200"/>
              <a:ext cx="85525" cy="115375"/>
            </a:xfrm>
            <a:custGeom>
              <a:rect b="b" l="l" r="r" t="t"/>
              <a:pathLst>
                <a:path extrusionOk="0" h="4615" w="3421">
                  <a:moveTo>
                    <a:pt x="2288" y="0"/>
                  </a:moveTo>
                  <a:cubicBezTo>
                    <a:pt x="1911" y="0"/>
                    <a:pt x="1558" y="219"/>
                    <a:pt x="1394" y="593"/>
                  </a:cubicBezTo>
                  <a:lnTo>
                    <a:pt x="222" y="3221"/>
                  </a:lnTo>
                  <a:cubicBezTo>
                    <a:pt x="1" y="3728"/>
                    <a:pt x="222" y="4298"/>
                    <a:pt x="729" y="4519"/>
                  </a:cubicBezTo>
                  <a:cubicBezTo>
                    <a:pt x="856" y="4583"/>
                    <a:pt x="982" y="4614"/>
                    <a:pt x="1109" y="4614"/>
                  </a:cubicBezTo>
                  <a:cubicBezTo>
                    <a:pt x="1489" y="4614"/>
                    <a:pt x="1869" y="4393"/>
                    <a:pt x="2027" y="4013"/>
                  </a:cubicBezTo>
                  <a:lnTo>
                    <a:pt x="3199" y="1384"/>
                  </a:lnTo>
                  <a:cubicBezTo>
                    <a:pt x="3421" y="909"/>
                    <a:pt x="3199" y="307"/>
                    <a:pt x="2692" y="86"/>
                  </a:cubicBezTo>
                  <a:cubicBezTo>
                    <a:pt x="2560" y="28"/>
                    <a:pt x="2422" y="0"/>
                    <a:pt x="2288"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4"/>
            <p:cNvSpPr/>
            <p:nvPr/>
          </p:nvSpPr>
          <p:spPr>
            <a:xfrm>
              <a:off x="3629875" y="2645125"/>
              <a:ext cx="85525" cy="115400"/>
            </a:xfrm>
            <a:custGeom>
              <a:rect b="b" l="l" r="r" t="t"/>
              <a:pathLst>
                <a:path extrusionOk="0" h="4616" w="3421">
                  <a:moveTo>
                    <a:pt x="2288" y="1"/>
                  </a:moveTo>
                  <a:cubicBezTo>
                    <a:pt x="1910" y="1"/>
                    <a:pt x="1557" y="219"/>
                    <a:pt x="1394" y="593"/>
                  </a:cubicBezTo>
                  <a:lnTo>
                    <a:pt x="222" y="3222"/>
                  </a:lnTo>
                  <a:cubicBezTo>
                    <a:pt x="0" y="3728"/>
                    <a:pt x="222" y="4298"/>
                    <a:pt x="729" y="4520"/>
                  </a:cubicBezTo>
                  <a:cubicBezTo>
                    <a:pt x="855" y="4583"/>
                    <a:pt x="982" y="4615"/>
                    <a:pt x="1140" y="4615"/>
                  </a:cubicBezTo>
                  <a:cubicBezTo>
                    <a:pt x="1520" y="4615"/>
                    <a:pt x="1869" y="4393"/>
                    <a:pt x="2027" y="4013"/>
                  </a:cubicBezTo>
                  <a:lnTo>
                    <a:pt x="3199" y="1385"/>
                  </a:lnTo>
                  <a:cubicBezTo>
                    <a:pt x="3421" y="910"/>
                    <a:pt x="3199" y="308"/>
                    <a:pt x="2692" y="86"/>
                  </a:cubicBezTo>
                  <a:cubicBezTo>
                    <a:pt x="2559" y="28"/>
                    <a:pt x="2422" y="1"/>
                    <a:pt x="2288"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4"/>
            <p:cNvSpPr/>
            <p:nvPr/>
          </p:nvSpPr>
          <p:spPr>
            <a:xfrm>
              <a:off x="4718500" y="3382775"/>
              <a:ext cx="175775" cy="308800"/>
            </a:xfrm>
            <a:custGeom>
              <a:rect b="b" l="l" r="r" t="t"/>
              <a:pathLst>
                <a:path extrusionOk="0" h="12352" w="7031">
                  <a:moveTo>
                    <a:pt x="5574" y="1173"/>
                  </a:moveTo>
                  <a:cubicBezTo>
                    <a:pt x="5827" y="1173"/>
                    <a:pt x="6081" y="1426"/>
                    <a:pt x="6081" y="1679"/>
                  </a:cubicBezTo>
                  <a:lnTo>
                    <a:pt x="6081" y="9596"/>
                  </a:lnTo>
                  <a:cubicBezTo>
                    <a:pt x="6081" y="9882"/>
                    <a:pt x="5827" y="10103"/>
                    <a:pt x="5574" y="10103"/>
                  </a:cubicBezTo>
                  <a:lnTo>
                    <a:pt x="1457" y="10103"/>
                  </a:lnTo>
                  <a:cubicBezTo>
                    <a:pt x="1172" y="10103"/>
                    <a:pt x="950" y="9882"/>
                    <a:pt x="950" y="9596"/>
                  </a:cubicBezTo>
                  <a:lnTo>
                    <a:pt x="950" y="1679"/>
                  </a:lnTo>
                  <a:cubicBezTo>
                    <a:pt x="950" y="1426"/>
                    <a:pt x="1172" y="1173"/>
                    <a:pt x="1457" y="1173"/>
                  </a:cubicBezTo>
                  <a:close/>
                  <a:moveTo>
                    <a:pt x="3896" y="10800"/>
                  </a:moveTo>
                  <a:cubicBezTo>
                    <a:pt x="4054" y="10800"/>
                    <a:pt x="4149" y="10927"/>
                    <a:pt x="4149" y="11053"/>
                  </a:cubicBezTo>
                  <a:lnTo>
                    <a:pt x="4149" y="11497"/>
                  </a:lnTo>
                  <a:cubicBezTo>
                    <a:pt x="4149" y="11623"/>
                    <a:pt x="4054" y="11750"/>
                    <a:pt x="3896" y="11750"/>
                  </a:cubicBezTo>
                  <a:lnTo>
                    <a:pt x="3136" y="11750"/>
                  </a:lnTo>
                  <a:cubicBezTo>
                    <a:pt x="2977" y="11750"/>
                    <a:pt x="2882" y="11655"/>
                    <a:pt x="2882" y="11497"/>
                  </a:cubicBezTo>
                  <a:lnTo>
                    <a:pt x="2882" y="11053"/>
                  </a:lnTo>
                  <a:cubicBezTo>
                    <a:pt x="2882" y="10927"/>
                    <a:pt x="2977" y="10800"/>
                    <a:pt x="3136" y="10800"/>
                  </a:cubicBezTo>
                  <a:close/>
                  <a:moveTo>
                    <a:pt x="1045" y="1"/>
                  </a:moveTo>
                  <a:cubicBezTo>
                    <a:pt x="475" y="1"/>
                    <a:pt x="0" y="476"/>
                    <a:pt x="0" y="1046"/>
                  </a:cubicBezTo>
                  <a:lnTo>
                    <a:pt x="0" y="11307"/>
                  </a:lnTo>
                  <a:cubicBezTo>
                    <a:pt x="0" y="11877"/>
                    <a:pt x="475" y="12352"/>
                    <a:pt x="1045" y="12352"/>
                  </a:cubicBezTo>
                  <a:lnTo>
                    <a:pt x="5986" y="12352"/>
                  </a:lnTo>
                  <a:cubicBezTo>
                    <a:pt x="6556" y="12352"/>
                    <a:pt x="7031" y="11877"/>
                    <a:pt x="7031" y="11307"/>
                  </a:cubicBezTo>
                  <a:lnTo>
                    <a:pt x="7031" y="1046"/>
                  </a:lnTo>
                  <a:cubicBezTo>
                    <a:pt x="7031" y="476"/>
                    <a:pt x="6556" y="1"/>
                    <a:pt x="5986"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4"/>
            <p:cNvSpPr/>
            <p:nvPr/>
          </p:nvSpPr>
          <p:spPr>
            <a:xfrm>
              <a:off x="2282350" y="2522175"/>
              <a:ext cx="314350" cy="217750"/>
            </a:xfrm>
            <a:custGeom>
              <a:rect b="b" l="l" r="r" t="t"/>
              <a:pathLst>
                <a:path extrusionOk="0" h="8710" w="12574">
                  <a:moveTo>
                    <a:pt x="6493" y="1"/>
                  </a:moveTo>
                  <a:cubicBezTo>
                    <a:pt x="5163" y="1"/>
                    <a:pt x="3959" y="887"/>
                    <a:pt x="3547" y="2154"/>
                  </a:cubicBezTo>
                  <a:lnTo>
                    <a:pt x="3294" y="2154"/>
                  </a:lnTo>
                  <a:cubicBezTo>
                    <a:pt x="1457" y="2154"/>
                    <a:pt x="1" y="3611"/>
                    <a:pt x="1" y="5416"/>
                  </a:cubicBezTo>
                  <a:cubicBezTo>
                    <a:pt x="1" y="7221"/>
                    <a:pt x="1457" y="8710"/>
                    <a:pt x="3294" y="8710"/>
                  </a:cubicBezTo>
                  <a:lnTo>
                    <a:pt x="9913" y="8710"/>
                  </a:lnTo>
                  <a:cubicBezTo>
                    <a:pt x="11370" y="8710"/>
                    <a:pt x="12573" y="7506"/>
                    <a:pt x="12573" y="6049"/>
                  </a:cubicBezTo>
                  <a:cubicBezTo>
                    <a:pt x="12573" y="4561"/>
                    <a:pt x="11370" y="3389"/>
                    <a:pt x="9913" y="3389"/>
                  </a:cubicBezTo>
                  <a:lnTo>
                    <a:pt x="9565" y="3389"/>
                  </a:lnTo>
                  <a:cubicBezTo>
                    <a:pt x="9596" y="3294"/>
                    <a:pt x="9596" y="3199"/>
                    <a:pt x="9596" y="3104"/>
                  </a:cubicBezTo>
                  <a:cubicBezTo>
                    <a:pt x="9596" y="1394"/>
                    <a:pt x="8203" y="1"/>
                    <a:pt x="649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7" name="Google Shape;1287;p14"/>
          <p:cNvGrpSpPr/>
          <p:nvPr/>
        </p:nvGrpSpPr>
        <p:grpSpPr>
          <a:xfrm>
            <a:off x="3874704" y="4219110"/>
            <a:ext cx="288748" cy="298341"/>
            <a:chOff x="-62148000" y="1930075"/>
            <a:chExt cx="309550" cy="319800"/>
          </a:xfrm>
        </p:grpSpPr>
        <p:sp>
          <p:nvSpPr>
            <p:cNvPr id="1288" name="Google Shape;1288;p14"/>
            <p:cNvSpPr/>
            <p:nvPr/>
          </p:nvSpPr>
          <p:spPr>
            <a:xfrm>
              <a:off x="-62148000" y="1930075"/>
              <a:ext cx="309550" cy="319800"/>
            </a:xfrm>
            <a:custGeom>
              <a:rect b="b" l="l" r="r" t="t"/>
              <a:pathLst>
                <a:path extrusionOk="0" h="12792" w="12382">
                  <a:moveTo>
                    <a:pt x="11594" y="1670"/>
                  </a:moveTo>
                  <a:lnTo>
                    <a:pt x="11594" y="2899"/>
                  </a:lnTo>
                  <a:cubicBezTo>
                    <a:pt x="11594" y="3970"/>
                    <a:pt x="10775" y="4883"/>
                    <a:pt x="9735" y="4946"/>
                  </a:cubicBezTo>
                  <a:cubicBezTo>
                    <a:pt x="9861" y="4631"/>
                    <a:pt x="9924" y="4190"/>
                    <a:pt x="9924" y="3781"/>
                  </a:cubicBezTo>
                  <a:lnTo>
                    <a:pt x="9924" y="1670"/>
                  </a:lnTo>
                  <a:close/>
                  <a:moveTo>
                    <a:pt x="2489" y="1733"/>
                  </a:moveTo>
                  <a:lnTo>
                    <a:pt x="2489" y="3812"/>
                  </a:lnTo>
                  <a:cubicBezTo>
                    <a:pt x="2489" y="4253"/>
                    <a:pt x="2584" y="4631"/>
                    <a:pt x="2678" y="5041"/>
                  </a:cubicBezTo>
                  <a:cubicBezTo>
                    <a:pt x="1638" y="4915"/>
                    <a:pt x="851" y="4033"/>
                    <a:pt x="851" y="2993"/>
                  </a:cubicBezTo>
                  <a:lnTo>
                    <a:pt x="851" y="1733"/>
                  </a:lnTo>
                  <a:close/>
                  <a:moveTo>
                    <a:pt x="9105" y="882"/>
                  </a:moveTo>
                  <a:lnTo>
                    <a:pt x="9105" y="3812"/>
                  </a:lnTo>
                  <a:cubicBezTo>
                    <a:pt x="9105" y="5419"/>
                    <a:pt x="7813" y="6679"/>
                    <a:pt x="6207" y="6679"/>
                  </a:cubicBezTo>
                  <a:cubicBezTo>
                    <a:pt x="4600" y="6679"/>
                    <a:pt x="3308" y="5387"/>
                    <a:pt x="3308" y="3812"/>
                  </a:cubicBezTo>
                  <a:lnTo>
                    <a:pt x="3308" y="882"/>
                  </a:lnTo>
                  <a:close/>
                  <a:moveTo>
                    <a:pt x="6648" y="7467"/>
                  </a:moveTo>
                  <a:lnTo>
                    <a:pt x="6648" y="8601"/>
                  </a:lnTo>
                  <a:lnTo>
                    <a:pt x="5797" y="8601"/>
                  </a:lnTo>
                  <a:lnTo>
                    <a:pt x="5797" y="7467"/>
                  </a:lnTo>
                  <a:cubicBezTo>
                    <a:pt x="5923" y="7467"/>
                    <a:pt x="6081" y="7498"/>
                    <a:pt x="6207" y="7498"/>
                  </a:cubicBezTo>
                  <a:cubicBezTo>
                    <a:pt x="6301" y="7498"/>
                    <a:pt x="6459" y="7498"/>
                    <a:pt x="6648" y="7467"/>
                  </a:cubicBezTo>
                  <a:close/>
                  <a:moveTo>
                    <a:pt x="7057" y="9389"/>
                  </a:moveTo>
                  <a:cubicBezTo>
                    <a:pt x="7309" y="9389"/>
                    <a:pt x="7498" y="9609"/>
                    <a:pt x="7498" y="9830"/>
                  </a:cubicBezTo>
                  <a:lnTo>
                    <a:pt x="7498" y="10271"/>
                  </a:lnTo>
                  <a:lnTo>
                    <a:pt x="5009" y="10271"/>
                  </a:lnTo>
                  <a:lnTo>
                    <a:pt x="5009" y="9830"/>
                  </a:lnTo>
                  <a:lnTo>
                    <a:pt x="4978" y="9830"/>
                  </a:lnTo>
                  <a:cubicBezTo>
                    <a:pt x="4978" y="9609"/>
                    <a:pt x="5167" y="9389"/>
                    <a:pt x="5419" y="9389"/>
                  </a:cubicBezTo>
                  <a:close/>
                  <a:moveTo>
                    <a:pt x="8727" y="11090"/>
                  </a:moveTo>
                  <a:cubicBezTo>
                    <a:pt x="8948" y="11090"/>
                    <a:pt x="9105" y="11279"/>
                    <a:pt x="9105" y="11499"/>
                  </a:cubicBezTo>
                  <a:lnTo>
                    <a:pt x="9105" y="11909"/>
                  </a:lnTo>
                  <a:lnTo>
                    <a:pt x="3308" y="11909"/>
                  </a:lnTo>
                  <a:lnTo>
                    <a:pt x="3308" y="11499"/>
                  </a:lnTo>
                  <a:cubicBezTo>
                    <a:pt x="3308" y="11247"/>
                    <a:pt x="3529" y="11090"/>
                    <a:pt x="3718" y="11090"/>
                  </a:cubicBezTo>
                  <a:close/>
                  <a:moveTo>
                    <a:pt x="2899" y="0"/>
                  </a:moveTo>
                  <a:cubicBezTo>
                    <a:pt x="2647" y="0"/>
                    <a:pt x="2489" y="189"/>
                    <a:pt x="2489" y="410"/>
                  </a:cubicBezTo>
                  <a:lnTo>
                    <a:pt x="2489" y="819"/>
                  </a:lnTo>
                  <a:lnTo>
                    <a:pt x="410" y="819"/>
                  </a:lnTo>
                  <a:cubicBezTo>
                    <a:pt x="221" y="882"/>
                    <a:pt x="0" y="1040"/>
                    <a:pt x="0" y="1292"/>
                  </a:cubicBezTo>
                  <a:lnTo>
                    <a:pt x="0" y="2930"/>
                  </a:lnTo>
                  <a:cubicBezTo>
                    <a:pt x="0" y="4568"/>
                    <a:pt x="1323" y="5860"/>
                    <a:pt x="2930" y="5860"/>
                  </a:cubicBezTo>
                  <a:lnTo>
                    <a:pt x="3119" y="5860"/>
                  </a:lnTo>
                  <a:cubicBezTo>
                    <a:pt x="3560" y="6522"/>
                    <a:pt x="4222" y="7026"/>
                    <a:pt x="4978" y="7309"/>
                  </a:cubicBezTo>
                  <a:lnTo>
                    <a:pt x="4978" y="8695"/>
                  </a:lnTo>
                  <a:cubicBezTo>
                    <a:pt x="4505" y="8853"/>
                    <a:pt x="4159" y="9326"/>
                    <a:pt x="4159" y="9861"/>
                  </a:cubicBezTo>
                  <a:lnTo>
                    <a:pt x="4159" y="10302"/>
                  </a:lnTo>
                  <a:lnTo>
                    <a:pt x="3749" y="10302"/>
                  </a:lnTo>
                  <a:cubicBezTo>
                    <a:pt x="3088" y="10302"/>
                    <a:pt x="2521" y="10869"/>
                    <a:pt x="2521" y="11531"/>
                  </a:cubicBezTo>
                  <a:lnTo>
                    <a:pt x="2521" y="12350"/>
                  </a:lnTo>
                  <a:cubicBezTo>
                    <a:pt x="2521" y="12571"/>
                    <a:pt x="2741" y="12791"/>
                    <a:pt x="2930" y="12791"/>
                  </a:cubicBezTo>
                  <a:lnTo>
                    <a:pt x="9546" y="12791"/>
                  </a:lnTo>
                  <a:cubicBezTo>
                    <a:pt x="9767" y="12791"/>
                    <a:pt x="9924" y="12571"/>
                    <a:pt x="9924" y="12350"/>
                  </a:cubicBezTo>
                  <a:lnTo>
                    <a:pt x="9924" y="11499"/>
                  </a:lnTo>
                  <a:cubicBezTo>
                    <a:pt x="9924" y="10806"/>
                    <a:pt x="9389" y="10271"/>
                    <a:pt x="8727" y="10271"/>
                  </a:cubicBezTo>
                  <a:lnTo>
                    <a:pt x="8286" y="10271"/>
                  </a:lnTo>
                  <a:lnTo>
                    <a:pt x="8286" y="9830"/>
                  </a:lnTo>
                  <a:cubicBezTo>
                    <a:pt x="8286" y="9294"/>
                    <a:pt x="7939" y="8853"/>
                    <a:pt x="7467" y="8664"/>
                  </a:cubicBezTo>
                  <a:lnTo>
                    <a:pt x="7467" y="7278"/>
                  </a:lnTo>
                  <a:cubicBezTo>
                    <a:pt x="8191" y="6994"/>
                    <a:pt x="8885" y="6490"/>
                    <a:pt x="9294" y="5828"/>
                  </a:cubicBezTo>
                  <a:lnTo>
                    <a:pt x="9515" y="5828"/>
                  </a:lnTo>
                  <a:cubicBezTo>
                    <a:pt x="11121" y="5828"/>
                    <a:pt x="12382" y="4505"/>
                    <a:pt x="12382" y="2899"/>
                  </a:cubicBezTo>
                  <a:lnTo>
                    <a:pt x="12382" y="1260"/>
                  </a:lnTo>
                  <a:cubicBezTo>
                    <a:pt x="12382" y="1008"/>
                    <a:pt x="12193" y="819"/>
                    <a:pt x="11972" y="819"/>
                  </a:cubicBezTo>
                  <a:lnTo>
                    <a:pt x="9893" y="819"/>
                  </a:lnTo>
                  <a:lnTo>
                    <a:pt x="9893" y="410"/>
                  </a:lnTo>
                  <a:cubicBezTo>
                    <a:pt x="9893" y="189"/>
                    <a:pt x="9704" y="0"/>
                    <a:pt x="951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4"/>
            <p:cNvSpPr/>
            <p:nvPr/>
          </p:nvSpPr>
          <p:spPr>
            <a:xfrm>
              <a:off x="-62044825" y="1972200"/>
              <a:ext cx="107125" cy="97700"/>
            </a:xfrm>
            <a:custGeom>
              <a:rect b="b" l="l" r="r" t="t"/>
              <a:pathLst>
                <a:path extrusionOk="0" h="3908" w="4285">
                  <a:moveTo>
                    <a:pt x="2111" y="1308"/>
                  </a:moveTo>
                  <a:lnTo>
                    <a:pt x="2237" y="1560"/>
                  </a:lnTo>
                  <a:cubicBezTo>
                    <a:pt x="2300" y="1686"/>
                    <a:pt x="2395" y="1781"/>
                    <a:pt x="2552" y="1812"/>
                  </a:cubicBezTo>
                  <a:lnTo>
                    <a:pt x="2867" y="1844"/>
                  </a:lnTo>
                  <a:lnTo>
                    <a:pt x="2615" y="2033"/>
                  </a:lnTo>
                  <a:cubicBezTo>
                    <a:pt x="2552" y="2127"/>
                    <a:pt x="2458" y="2285"/>
                    <a:pt x="2521" y="2411"/>
                  </a:cubicBezTo>
                  <a:lnTo>
                    <a:pt x="2552" y="2726"/>
                  </a:lnTo>
                  <a:lnTo>
                    <a:pt x="2269" y="2568"/>
                  </a:lnTo>
                  <a:cubicBezTo>
                    <a:pt x="2206" y="2505"/>
                    <a:pt x="2143" y="2505"/>
                    <a:pt x="2080" y="2505"/>
                  </a:cubicBezTo>
                  <a:cubicBezTo>
                    <a:pt x="1985" y="2505"/>
                    <a:pt x="1954" y="2505"/>
                    <a:pt x="1891" y="2568"/>
                  </a:cubicBezTo>
                  <a:lnTo>
                    <a:pt x="1607" y="2726"/>
                  </a:lnTo>
                  <a:lnTo>
                    <a:pt x="1639" y="2411"/>
                  </a:lnTo>
                  <a:cubicBezTo>
                    <a:pt x="1670" y="2285"/>
                    <a:pt x="1607" y="2127"/>
                    <a:pt x="1513" y="2033"/>
                  </a:cubicBezTo>
                  <a:lnTo>
                    <a:pt x="1292" y="1844"/>
                  </a:lnTo>
                  <a:lnTo>
                    <a:pt x="1670" y="1812"/>
                  </a:lnTo>
                  <a:cubicBezTo>
                    <a:pt x="1796" y="1812"/>
                    <a:pt x="1922" y="1686"/>
                    <a:pt x="1985" y="1560"/>
                  </a:cubicBezTo>
                  <a:lnTo>
                    <a:pt x="2111" y="1308"/>
                  </a:lnTo>
                  <a:close/>
                  <a:moveTo>
                    <a:pt x="2143" y="1"/>
                  </a:moveTo>
                  <a:cubicBezTo>
                    <a:pt x="1993" y="1"/>
                    <a:pt x="1843" y="79"/>
                    <a:pt x="1765" y="237"/>
                  </a:cubicBezTo>
                  <a:lnTo>
                    <a:pt x="1355" y="1056"/>
                  </a:lnTo>
                  <a:lnTo>
                    <a:pt x="473" y="1182"/>
                  </a:lnTo>
                  <a:cubicBezTo>
                    <a:pt x="95" y="1214"/>
                    <a:pt x="0" y="1655"/>
                    <a:pt x="221" y="1875"/>
                  </a:cubicBezTo>
                  <a:lnTo>
                    <a:pt x="851" y="2505"/>
                  </a:lnTo>
                  <a:lnTo>
                    <a:pt x="693" y="3419"/>
                  </a:lnTo>
                  <a:cubicBezTo>
                    <a:pt x="668" y="3693"/>
                    <a:pt x="880" y="3908"/>
                    <a:pt x="1110" y="3908"/>
                  </a:cubicBezTo>
                  <a:cubicBezTo>
                    <a:pt x="1171" y="3908"/>
                    <a:pt x="1233" y="3893"/>
                    <a:pt x="1292" y="3860"/>
                  </a:cubicBezTo>
                  <a:lnTo>
                    <a:pt x="2111" y="3419"/>
                  </a:lnTo>
                  <a:lnTo>
                    <a:pt x="2930" y="3860"/>
                  </a:lnTo>
                  <a:cubicBezTo>
                    <a:pt x="2992" y="3891"/>
                    <a:pt x="3056" y="3905"/>
                    <a:pt x="3119" y="3905"/>
                  </a:cubicBezTo>
                  <a:cubicBezTo>
                    <a:pt x="3376" y="3905"/>
                    <a:pt x="3605" y="3672"/>
                    <a:pt x="3529" y="3419"/>
                  </a:cubicBezTo>
                  <a:lnTo>
                    <a:pt x="3371" y="2505"/>
                  </a:lnTo>
                  <a:lnTo>
                    <a:pt x="4033" y="1875"/>
                  </a:lnTo>
                  <a:cubicBezTo>
                    <a:pt x="4285" y="1655"/>
                    <a:pt x="4159" y="1214"/>
                    <a:pt x="3812" y="1182"/>
                  </a:cubicBezTo>
                  <a:lnTo>
                    <a:pt x="2899" y="1056"/>
                  </a:lnTo>
                  <a:lnTo>
                    <a:pt x="2521" y="237"/>
                  </a:lnTo>
                  <a:cubicBezTo>
                    <a:pt x="2442" y="79"/>
                    <a:pt x="2292" y="1"/>
                    <a:pt x="214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mc:AlternateContent>
    <mc:Choice Requires="p14">
      <p:transition spd="slow" p14:dur="1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4"/>
                                        </p:tgtEl>
                                        <p:attrNameLst>
                                          <p:attrName>style.visibility</p:attrName>
                                        </p:attrNameLst>
                                      </p:cBhvr>
                                      <p:to>
                                        <p:strVal val="visible"/>
                                      </p:to>
                                    </p:set>
                                    <p:animEffect filter="fade" transition="in">
                                      <p:cBhvr>
                                        <p:cTn dur="500"/>
                                        <p:tgtEl>
                                          <p:spTgt spid="1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9"/>
                                        </p:tgtEl>
                                        <p:attrNameLst>
                                          <p:attrName>style.visibility</p:attrName>
                                        </p:attrNameLst>
                                      </p:cBhvr>
                                      <p:to>
                                        <p:strVal val="visible"/>
                                      </p:to>
                                    </p:set>
                                    <p:animEffect filter="fade" transition="in">
                                      <p:cBhvr>
                                        <p:cTn dur="500"/>
                                        <p:tgtEl>
                                          <p:spTgt spid="1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3"/>
                                        </p:tgtEl>
                                        <p:attrNameLst>
                                          <p:attrName>style.visibility</p:attrName>
                                        </p:attrNameLst>
                                      </p:cBhvr>
                                      <p:to>
                                        <p:strVal val="visible"/>
                                      </p:to>
                                    </p:set>
                                    <p:animEffect filter="fade" transition="in">
                                      <p:cBhvr>
                                        <p:cTn dur="500"/>
                                        <p:tgtEl>
                                          <p:spTgt spid="1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8"/>
                                        </p:tgtEl>
                                        <p:attrNameLst>
                                          <p:attrName>style.visibility</p:attrName>
                                        </p:attrNameLst>
                                      </p:cBhvr>
                                      <p:to>
                                        <p:strVal val="visible"/>
                                      </p:to>
                                    </p:set>
                                    <p:animEffect filter="fade" transition="in">
                                      <p:cBhvr>
                                        <p:cTn dur="500"/>
                                        <p:tgtEl>
                                          <p:spTgt spid="1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7" name="Shape 2227"/>
        <p:cNvGrpSpPr/>
        <p:nvPr/>
      </p:nvGrpSpPr>
      <p:grpSpPr>
        <a:xfrm>
          <a:off x="0" y="0"/>
          <a:ext cx="0" cy="0"/>
          <a:chOff x="0" y="0"/>
          <a:chExt cx="0" cy="0"/>
        </a:xfrm>
      </p:grpSpPr>
      <p:pic>
        <p:nvPicPr>
          <p:cNvPr id="2228" name="Google Shape;2228;p32"/>
          <p:cNvPicPr preferRelativeResize="0"/>
          <p:nvPr/>
        </p:nvPicPr>
        <p:blipFill>
          <a:blip r:embed="rId3">
            <a:alphaModFix/>
          </a:blip>
          <a:stretch>
            <a:fillRect/>
          </a:stretch>
        </p:blipFill>
        <p:spPr>
          <a:xfrm>
            <a:off x="152400" y="648250"/>
            <a:ext cx="8839201" cy="3846992"/>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2" name="Shape 2232"/>
        <p:cNvGrpSpPr/>
        <p:nvPr/>
      </p:nvGrpSpPr>
      <p:grpSpPr>
        <a:xfrm>
          <a:off x="0" y="0"/>
          <a:ext cx="0" cy="0"/>
          <a:chOff x="0" y="0"/>
          <a:chExt cx="0" cy="0"/>
        </a:xfrm>
      </p:grpSpPr>
      <p:sp>
        <p:nvSpPr>
          <p:cNvPr id="2233" name="Google Shape;2233;p33"/>
          <p:cNvSpPr txBox="1"/>
          <p:nvPr/>
        </p:nvSpPr>
        <p:spPr>
          <a:xfrm>
            <a:off x="457200" y="1334275"/>
            <a:ext cx="2228100" cy="247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500">
                <a:solidFill>
                  <a:schemeClr val="dk1"/>
                </a:solidFill>
                <a:highlight>
                  <a:srgbClr val="FFFFFF"/>
                </a:highlight>
                <a:latin typeface="Comfortaa Regular"/>
                <a:ea typeface="Comfortaa Regular"/>
                <a:cs typeface="Comfortaa Regular"/>
                <a:sym typeface="Comfortaa Regular"/>
              </a:rPr>
              <a:t>6</a:t>
            </a:r>
            <a:r>
              <a:rPr lang="en" sz="2500">
                <a:solidFill>
                  <a:schemeClr val="dk1"/>
                </a:solidFill>
                <a:highlight>
                  <a:srgbClr val="FFFFFF"/>
                </a:highlight>
                <a:latin typeface="Comfortaa Regular"/>
                <a:ea typeface="Comfortaa Regular"/>
                <a:cs typeface="Comfortaa Regular"/>
                <a:sym typeface="Comfortaa Regular"/>
              </a:rPr>
              <a:t>° Solution adoptée</a:t>
            </a:r>
            <a:endParaRPr sz="2500">
              <a:latin typeface="Comfortaa Regular"/>
              <a:ea typeface="Comfortaa Regular"/>
              <a:cs typeface="Comfortaa Regular"/>
              <a:sym typeface="Comfortaa Regular"/>
            </a:endParaRPr>
          </a:p>
        </p:txBody>
      </p:sp>
      <p:sp>
        <p:nvSpPr>
          <p:cNvPr id="2234" name="Google Shape;2234;p33"/>
          <p:cNvSpPr txBox="1"/>
          <p:nvPr/>
        </p:nvSpPr>
        <p:spPr>
          <a:xfrm>
            <a:off x="6008575" y="744725"/>
            <a:ext cx="2412600" cy="35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300">
                <a:solidFill>
                  <a:srgbClr val="CCCCCC"/>
                </a:solidFill>
                <a:latin typeface="Fira Sans Extra Condensed Medium"/>
                <a:ea typeface="Fira Sans Extra Condensed Medium"/>
                <a:cs typeface="Fira Sans Extra Condensed Medium"/>
                <a:sym typeface="Fira Sans Extra Condensed Medium"/>
              </a:rPr>
              <a:t>01</a:t>
            </a:r>
            <a:endParaRPr sz="2300">
              <a:solidFill>
                <a:srgbClr val="CCCCCC"/>
              </a:solidFill>
              <a:latin typeface="Fira Sans Extra Condensed Medium"/>
              <a:ea typeface="Fira Sans Extra Condensed Medium"/>
              <a:cs typeface="Fira Sans Extra Condensed Medium"/>
              <a:sym typeface="Fira Sans Extra Condensed Medium"/>
            </a:endParaRPr>
          </a:p>
        </p:txBody>
      </p:sp>
      <p:sp>
        <p:nvSpPr>
          <p:cNvPr id="2235" name="Google Shape;2235;p33"/>
          <p:cNvSpPr txBox="1"/>
          <p:nvPr/>
        </p:nvSpPr>
        <p:spPr>
          <a:xfrm>
            <a:off x="6008582" y="1088125"/>
            <a:ext cx="24126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Le plus utilisé sur le marché</a:t>
            </a:r>
            <a:endParaRPr sz="1200">
              <a:latin typeface="Fira Sans"/>
              <a:ea typeface="Fira Sans"/>
              <a:cs typeface="Fira Sans"/>
              <a:sym typeface="Fira Sans"/>
            </a:endParaRPr>
          </a:p>
        </p:txBody>
      </p:sp>
      <p:sp>
        <p:nvSpPr>
          <p:cNvPr id="2236" name="Google Shape;2236;p33"/>
          <p:cNvSpPr txBox="1"/>
          <p:nvPr/>
        </p:nvSpPr>
        <p:spPr>
          <a:xfrm>
            <a:off x="6008582" y="1764100"/>
            <a:ext cx="2412600" cy="35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300">
                <a:solidFill>
                  <a:srgbClr val="30475E"/>
                </a:solidFill>
                <a:latin typeface="Fira Sans Extra Condensed Medium"/>
                <a:ea typeface="Fira Sans Extra Condensed Medium"/>
                <a:cs typeface="Fira Sans Extra Condensed Medium"/>
                <a:sym typeface="Fira Sans Extra Condensed Medium"/>
              </a:rPr>
              <a:t>02</a:t>
            </a:r>
            <a:endParaRPr sz="2300">
              <a:solidFill>
                <a:srgbClr val="30475E"/>
              </a:solidFill>
              <a:latin typeface="Fira Sans Extra Condensed Medium"/>
              <a:ea typeface="Fira Sans Extra Condensed Medium"/>
              <a:cs typeface="Fira Sans Extra Condensed Medium"/>
              <a:sym typeface="Fira Sans Extra Condensed Medium"/>
            </a:endParaRPr>
          </a:p>
        </p:txBody>
      </p:sp>
      <p:sp>
        <p:nvSpPr>
          <p:cNvPr id="2237" name="Google Shape;2237;p33"/>
          <p:cNvSpPr txBox="1"/>
          <p:nvPr/>
        </p:nvSpPr>
        <p:spPr>
          <a:xfrm>
            <a:off x="6008582" y="2119304"/>
            <a:ext cx="24126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Possédé par Microsoft</a:t>
            </a:r>
            <a:endParaRPr sz="1200">
              <a:latin typeface="Fira Sans"/>
              <a:ea typeface="Fira Sans"/>
              <a:cs typeface="Fira Sans"/>
              <a:sym typeface="Fira Sans"/>
            </a:endParaRPr>
          </a:p>
        </p:txBody>
      </p:sp>
      <p:sp>
        <p:nvSpPr>
          <p:cNvPr id="2238" name="Google Shape;2238;p33"/>
          <p:cNvSpPr txBox="1"/>
          <p:nvPr/>
        </p:nvSpPr>
        <p:spPr>
          <a:xfrm>
            <a:off x="6008582" y="2761600"/>
            <a:ext cx="2412600" cy="35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300">
                <a:solidFill>
                  <a:srgbClr val="F2A365"/>
                </a:solidFill>
                <a:latin typeface="Fira Sans Extra Condensed Medium"/>
                <a:ea typeface="Fira Sans Extra Condensed Medium"/>
                <a:cs typeface="Fira Sans Extra Condensed Medium"/>
                <a:sym typeface="Fira Sans Extra Condensed Medium"/>
              </a:rPr>
              <a:t>03</a:t>
            </a:r>
            <a:endParaRPr sz="2300">
              <a:solidFill>
                <a:srgbClr val="F2A365"/>
              </a:solidFill>
              <a:latin typeface="Fira Sans Extra Condensed Medium"/>
              <a:ea typeface="Fira Sans Extra Condensed Medium"/>
              <a:cs typeface="Fira Sans Extra Condensed Medium"/>
              <a:sym typeface="Fira Sans Extra Condensed Medium"/>
            </a:endParaRPr>
          </a:p>
        </p:txBody>
      </p:sp>
      <p:sp>
        <p:nvSpPr>
          <p:cNvPr id="2239" name="Google Shape;2239;p33"/>
          <p:cNvSpPr txBox="1"/>
          <p:nvPr/>
        </p:nvSpPr>
        <p:spPr>
          <a:xfrm>
            <a:off x="6008582" y="3116800"/>
            <a:ext cx="24126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Simple d’utilisation</a:t>
            </a:r>
            <a:endParaRPr sz="1200">
              <a:latin typeface="Fira Sans"/>
              <a:ea typeface="Fira Sans"/>
              <a:cs typeface="Fira Sans"/>
              <a:sym typeface="Fira Sans"/>
            </a:endParaRPr>
          </a:p>
        </p:txBody>
      </p:sp>
      <p:sp>
        <p:nvSpPr>
          <p:cNvPr id="2240" name="Google Shape;2240;p33"/>
          <p:cNvSpPr txBox="1"/>
          <p:nvPr/>
        </p:nvSpPr>
        <p:spPr>
          <a:xfrm>
            <a:off x="6008575" y="3759100"/>
            <a:ext cx="2412600" cy="35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300">
                <a:solidFill>
                  <a:srgbClr val="222831"/>
                </a:solidFill>
                <a:latin typeface="Fira Sans Extra Condensed Medium"/>
                <a:ea typeface="Fira Sans Extra Condensed Medium"/>
                <a:cs typeface="Fira Sans Extra Condensed Medium"/>
                <a:sym typeface="Fira Sans Extra Condensed Medium"/>
              </a:rPr>
              <a:t>04</a:t>
            </a:r>
            <a:endParaRPr sz="2300">
              <a:solidFill>
                <a:srgbClr val="222831"/>
              </a:solidFill>
              <a:latin typeface="Fira Sans Extra Condensed Medium"/>
              <a:ea typeface="Fira Sans Extra Condensed Medium"/>
              <a:cs typeface="Fira Sans Extra Condensed Medium"/>
              <a:sym typeface="Fira Sans Extra Condensed Medium"/>
            </a:endParaRPr>
          </a:p>
        </p:txBody>
      </p:sp>
      <p:sp>
        <p:nvSpPr>
          <p:cNvPr id="2241" name="Google Shape;2241;p33"/>
          <p:cNvSpPr txBox="1"/>
          <p:nvPr/>
        </p:nvSpPr>
        <p:spPr>
          <a:xfrm>
            <a:off x="6008582" y="4114325"/>
            <a:ext cx="24126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Meilleure qualité prix</a:t>
            </a:r>
            <a:endParaRPr sz="1200">
              <a:latin typeface="Fira Sans"/>
              <a:ea typeface="Fira Sans"/>
              <a:cs typeface="Fira Sans"/>
              <a:sym typeface="Fira Sans"/>
            </a:endParaRPr>
          </a:p>
        </p:txBody>
      </p:sp>
      <p:cxnSp>
        <p:nvCxnSpPr>
          <p:cNvPr id="2242" name="Google Shape;2242;p33"/>
          <p:cNvCxnSpPr/>
          <p:nvPr/>
        </p:nvCxnSpPr>
        <p:spPr>
          <a:xfrm>
            <a:off x="6079325" y="1088125"/>
            <a:ext cx="297600" cy="0"/>
          </a:xfrm>
          <a:prstGeom prst="straightConnector1">
            <a:avLst/>
          </a:prstGeom>
          <a:noFill/>
          <a:ln cap="flat" cmpd="sng" w="9525">
            <a:solidFill>
              <a:srgbClr val="434343"/>
            </a:solidFill>
            <a:prstDash val="solid"/>
            <a:round/>
            <a:headEnd len="med" w="med" type="none"/>
            <a:tailEnd len="med" w="med" type="none"/>
          </a:ln>
        </p:spPr>
      </p:cxnSp>
      <p:cxnSp>
        <p:nvCxnSpPr>
          <p:cNvPr id="2243" name="Google Shape;2243;p33"/>
          <p:cNvCxnSpPr/>
          <p:nvPr/>
        </p:nvCxnSpPr>
        <p:spPr>
          <a:xfrm>
            <a:off x="6079325" y="2119300"/>
            <a:ext cx="297600" cy="0"/>
          </a:xfrm>
          <a:prstGeom prst="straightConnector1">
            <a:avLst/>
          </a:prstGeom>
          <a:noFill/>
          <a:ln cap="flat" cmpd="sng" w="9525">
            <a:solidFill>
              <a:schemeClr val="dk2"/>
            </a:solidFill>
            <a:prstDash val="solid"/>
            <a:round/>
            <a:headEnd len="med" w="med" type="none"/>
            <a:tailEnd len="med" w="med" type="none"/>
          </a:ln>
        </p:spPr>
      </p:cxnSp>
      <p:cxnSp>
        <p:nvCxnSpPr>
          <p:cNvPr id="2244" name="Google Shape;2244;p33"/>
          <p:cNvCxnSpPr/>
          <p:nvPr/>
        </p:nvCxnSpPr>
        <p:spPr>
          <a:xfrm>
            <a:off x="6079325" y="3116800"/>
            <a:ext cx="297600" cy="0"/>
          </a:xfrm>
          <a:prstGeom prst="straightConnector1">
            <a:avLst/>
          </a:prstGeom>
          <a:noFill/>
          <a:ln cap="flat" cmpd="sng" w="9525">
            <a:solidFill>
              <a:schemeClr val="dk2"/>
            </a:solidFill>
            <a:prstDash val="solid"/>
            <a:round/>
            <a:headEnd len="med" w="med" type="none"/>
            <a:tailEnd len="med" w="med" type="none"/>
          </a:ln>
        </p:spPr>
      </p:cxnSp>
      <p:cxnSp>
        <p:nvCxnSpPr>
          <p:cNvPr id="2245" name="Google Shape;2245;p33"/>
          <p:cNvCxnSpPr/>
          <p:nvPr/>
        </p:nvCxnSpPr>
        <p:spPr>
          <a:xfrm>
            <a:off x="6079325" y="4114300"/>
            <a:ext cx="297600" cy="0"/>
          </a:xfrm>
          <a:prstGeom prst="straightConnector1">
            <a:avLst/>
          </a:prstGeom>
          <a:noFill/>
          <a:ln cap="flat" cmpd="sng" w="9525">
            <a:solidFill>
              <a:schemeClr val="dk2"/>
            </a:solidFill>
            <a:prstDash val="solid"/>
            <a:round/>
            <a:headEnd len="med" w="med" type="none"/>
            <a:tailEnd len="med" w="med" type="none"/>
          </a:ln>
        </p:spPr>
      </p:cxnSp>
      <p:sp>
        <p:nvSpPr>
          <p:cNvPr id="2246" name="Google Shape;2246;p33"/>
          <p:cNvSpPr/>
          <p:nvPr/>
        </p:nvSpPr>
        <p:spPr>
          <a:xfrm>
            <a:off x="3711162" y="539949"/>
            <a:ext cx="1435519" cy="783002"/>
          </a:xfrm>
          <a:custGeom>
            <a:rect b="b" l="l" r="r" t="t"/>
            <a:pathLst>
              <a:path extrusionOk="0" h="17672" w="32399">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3"/>
          <p:cNvSpPr/>
          <p:nvPr/>
        </p:nvSpPr>
        <p:spPr>
          <a:xfrm>
            <a:off x="2685444" y="1545995"/>
            <a:ext cx="2051526" cy="2051482"/>
          </a:xfrm>
          <a:custGeom>
            <a:rect b="b" l="l" r="r" t="t"/>
            <a:pathLst>
              <a:path extrusionOk="0" h="46301" w="46302">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8" name="Google Shape;2248;p33"/>
          <p:cNvGrpSpPr/>
          <p:nvPr/>
        </p:nvGrpSpPr>
        <p:grpSpPr>
          <a:xfrm>
            <a:off x="4091454" y="1120820"/>
            <a:ext cx="367664" cy="338243"/>
            <a:chOff x="4091454" y="1120820"/>
            <a:chExt cx="367664" cy="338243"/>
          </a:xfrm>
        </p:grpSpPr>
        <p:sp>
          <p:nvSpPr>
            <p:cNvPr id="2249" name="Google Shape;2249;p33"/>
            <p:cNvSpPr/>
            <p:nvPr/>
          </p:nvSpPr>
          <p:spPr>
            <a:xfrm>
              <a:off x="4091454" y="1175584"/>
              <a:ext cx="367664" cy="283479"/>
            </a:xfrm>
            <a:custGeom>
              <a:rect b="b" l="l" r="r" t="t"/>
              <a:pathLst>
                <a:path extrusionOk="0" h="6398" w="8298">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3"/>
            <p:cNvSpPr/>
            <p:nvPr/>
          </p:nvSpPr>
          <p:spPr>
            <a:xfrm>
              <a:off x="4127919" y="1310279"/>
              <a:ext cx="66018" cy="115111"/>
            </a:xfrm>
            <a:custGeom>
              <a:rect b="b" l="l" r="r" t="t"/>
              <a:pathLst>
                <a:path extrusionOk="0" h="2598" w="149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3"/>
            <p:cNvSpPr/>
            <p:nvPr/>
          </p:nvSpPr>
          <p:spPr>
            <a:xfrm>
              <a:off x="4207894" y="1277979"/>
              <a:ext cx="66018" cy="147411"/>
            </a:xfrm>
            <a:custGeom>
              <a:rect b="b" l="l" r="r" t="t"/>
              <a:pathLst>
                <a:path extrusionOk="0" h="3327" w="149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3"/>
            <p:cNvSpPr/>
            <p:nvPr/>
          </p:nvSpPr>
          <p:spPr>
            <a:xfrm>
              <a:off x="4287869" y="1244305"/>
              <a:ext cx="66018" cy="181085"/>
            </a:xfrm>
            <a:custGeom>
              <a:rect b="b" l="l" r="r" t="t"/>
              <a:pathLst>
                <a:path extrusionOk="0" h="4087" w="149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3"/>
            <p:cNvSpPr/>
            <p:nvPr/>
          </p:nvSpPr>
          <p:spPr>
            <a:xfrm>
              <a:off x="4367888" y="1212050"/>
              <a:ext cx="65974" cy="213341"/>
            </a:xfrm>
            <a:custGeom>
              <a:rect b="b" l="l" r="r" t="t"/>
              <a:pathLst>
                <a:path extrusionOk="0" h="4815" w="1489">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3"/>
            <p:cNvSpPr/>
            <p:nvPr/>
          </p:nvSpPr>
          <p:spPr>
            <a:xfrm>
              <a:off x="4127919" y="1120820"/>
              <a:ext cx="305943" cy="126365"/>
            </a:xfrm>
            <a:custGeom>
              <a:rect b="b" l="l" r="r" t="t"/>
              <a:pathLst>
                <a:path extrusionOk="0" h="2852" w="6905">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5" name="Google Shape;2255;p33"/>
          <p:cNvGrpSpPr/>
          <p:nvPr/>
        </p:nvGrpSpPr>
        <p:grpSpPr>
          <a:xfrm>
            <a:off x="4764972" y="2911286"/>
            <a:ext cx="450474" cy="392919"/>
            <a:chOff x="4764972" y="2911286"/>
            <a:chExt cx="450474" cy="392919"/>
          </a:xfrm>
        </p:grpSpPr>
        <p:sp>
          <p:nvSpPr>
            <p:cNvPr id="2256" name="Google Shape;2256;p33"/>
            <p:cNvSpPr/>
            <p:nvPr/>
          </p:nvSpPr>
          <p:spPr>
            <a:xfrm>
              <a:off x="4931967" y="3243859"/>
              <a:ext cx="119276" cy="22464"/>
            </a:xfrm>
            <a:custGeom>
              <a:rect b="b" l="l" r="r" t="t"/>
              <a:pathLst>
                <a:path extrusionOk="0" h="507" w="2692">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7" name="Google Shape;2257;p33"/>
            <p:cNvGrpSpPr/>
            <p:nvPr/>
          </p:nvGrpSpPr>
          <p:grpSpPr>
            <a:xfrm>
              <a:off x="4764972" y="2911286"/>
              <a:ext cx="450474" cy="392919"/>
              <a:chOff x="4764972" y="2911286"/>
              <a:chExt cx="450474" cy="392919"/>
            </a:xfrm>
          </p:grpSpPr>
          <p:sp>
            <p:nvSpPr>
              <p:cNvPr id="2258" name="Google Shape;2258;p33"/>
              <p:cNvSpPr/>
              <p:nvPr/>
            </p:nvSpPr>
            <p:spPr>
              <a:xfrm>
                <a:off x="4764972" y="3057235"/>
                <a:ext cx="71601" cy="26673"/>
              </a:xfrm>
              <a:custGeom>
                <a:rect b="b" l="l" r="r" t="t"/>
                <a:pathLst>
                  <a:path extrusionOk="0" h="602" w="1616">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3"/>
              <p:cNvSpPr/>
              <p:nvPr/>
            </p:nvSpPr>
            <p:spPr>
              <a:xfrm>
                <a:off x="4767763" y="2978944"/>
                <a:ext cx="67392" cy="47453"/>
              </a:xfrm>
              <a:custGeom>
                <a:rect b="b" l="l" r="r" t="t"/>
                <a:pathLst>
                  <a:path extrusionOk="0" h="1071" w="1521">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3"/>
              <p:cNvSpPr/>
              <p:nvPr/>
            </p:nvSpPr>
            <p:spPr>
              <a:xfrm>
                <a:off x="4783227" y="3110847"/>
                <a:ext cx="67392" cy="47453"/>
              </a:xfrm>
              <a:custGeom>
                <a:rect b="b" l="l" r="r" t="t"/>
                <a:pathLst>
                  <a:path extrusionOk="0" h="1071" w="1521">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3"/>
              <p:cNvSpPr/>
              <p:nvPr/>
            </p:nvSpPr>
            <p:spPr>
              <a:xfrm>
                <a:off x="5143845" y="3057235"/>
                <a:ext cx="71601" cy="26673"/>
              </a:xfrm>
              <a:custGeom>
                <a:rect b="b" l="l" r="r" t="t"/>
                <a:pathLst>
                  <a:path extrusionOk="0" h="602" w="1616">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3"/>
              <p:cNvSpPr/>
              <p:nvPr/>
            </p:nvSpPr>
            <p:spPr>
              <a:xfrm>
                <a:off x="5145219" y="2978944"/>
                <a:ext cx="67392" cy="47453"/>
              </a:xfrm>
              <a:custGeom>
                <a:rect b="b" l="l" r="r" t="t"/>
                <a:pathLst>
                  <a:path extrusionOk="0" h="1071" w="1521">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3"/>
              <p:cNvSpPr/>
              <p:nvPr/>
            </p:nvSpPr>
            <p:spPr>
              <a:xfrm>
                <a:off x="5129800" y="3110847"/>
                <a:ext cx="67392" cy="47453"/>
              </a:xfrm>
              <a:custGeom>
                <a:rect b="b" l="l" r="r" t="t"/>
                <a:pathLst>
                  <a:path extrusionOk="0" h="1071" w="1521">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3"/>
              <p:cNvSpPr/>
              <p:nvPr/>
            </p:nvSpPr>
            <p:spPr>
              <a:xfrm>
                <a:off x="4951595" y="3281741"/>
                <a:ext cx="82811" cy="22464"/>
              </a:xfrm>
              <a:custGeom>
                <a:rect b="b" l="l" r="r" t="t"/>
                <a:pathLst>
                  <a:path extrusionOk="0" h="507" w="1869">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3"/>
              <p:cNvSpPr/>
              <p:nvPr/>
            </p:nvSpPr>
            <p:spPr>
              <a:xfrm>
                <a:off x="4853365" y="2911286"/>
                <a:ext cx="276479" cy="322780"/>
              </a:xfrm>
              <a:custGeom>
                <a:rect b="b" l="l" r="r" t="t"/>
                <a:pathLst>
                  <a:path extrusionOk="0" h="7285" w="624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3"/>
              <p:cNvSpPr/>
              <p:nvPr/>
            </p:nvSpPr>
            <p:spPr>
              <a:xfrm>
                <a:off x="4884248" y="2970481"/>
                <a:ext cx="75810" cy="130264"/>
              </a:xfrm>
              <a:custGeom>
                <a:rect b="b" l="l" r="r" t="t"/>
                <a:pathLst>
                  <a:path extrusionOk="0" h="2940" w="1711">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67" name="Google Shape;2267;p33"/>
          <p:cNvGrpSpPr/>
          <p:nvPr/>
        </p:nvGrpSpPr>
        <p:grpSpPr>
          <a:xfrm>
            <a:off x="4036734" y="3653570"/>
            <a:ext cx="437802" cy="437847"/>
            <a:chOff x="4036734" y="3653570"/>
            <a:chExt cx="437802" cy="437847"/>
          </a:xfrm>
        </p:grpSpPr>
        <p:sp>
          <p:nvSpPr>
            <p:cNvPr id="2268" name="Google Shape;2268;p33"/>
            <p:cNvSpPr/>
            <p:nvPr/>
          </p:nvSpPr>
          <p:spPr>
            <a:xfrm>
              <a:off x="4036734" y="3653570"/>
              <a:ext cx="437802" cy="437847"/>
            </a:xfrm>
            <a:custGeom>
              <a:rect b="b" l="l" r="r" t="t"/>
              <a:pathLst>
                <a:path extrusionOk="0" h="9882" w="9881">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3"/>
            <p:cNvSpPr/>
            <p:nvPr/>
          </p:nvSpPr>
          <p:spPr>
            <a:xfrm>
              <a:off x="4175638" y="3709708"/>
              <a:ext cx="165621" cy="317153"/>
            </a:xfrm>
            <a:custGeom>
              <a:rect b="b" l="l" r="r" t="t"/>
              <a:pathLst>
                <a:path extrusionOk="0" h="7158" w="3738">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0" name="Google Shape;2270;p33"/>
          <p:cNvSpPr/>
          <p:nvPr/>
        </p:nvSpPr>
        <p:spPr>
          <a:xfrm>
            <a:off x="3126037" y="2167585"/>
            <a:ext cx="1168920" cy="697444"/>
          </a:xfrm>
          <a:custGeom>
            <a:rect b="b" l="l" r="r" t="t"/>
            <a:pathLst>
              <a:path extrusionOk="0" h="15741" w="26382">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3"/>
          <p:cNvSpPr/>
          <p:nvPr/>
        </p:nvSpPr>
        <p:spPr>
          <a:xfrm>
            <a:off x="3154128" y="2747127"/>
            <a:ext cx="1119783" cy="96856"/>
          </a:xfrm>
          <a:custGeom>
            <a:rect b="b" l="l" r="r" t="t"/>
            <a:pathLst>
              <a:path extrusionOk="0" h="2186" w="25273">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3"/>
          <p:cNvSpPr/>
          <p:nvPr/>
        </p:nvSpPr>
        <p:spPr>
          <a:xfrm>
            <a:off x="3632605" y="2756919"/>
            <a:ext cx="197877" cy="197922"/>
          </a:xfrm>
          <a:custGeom>
            <a:rect b="b" l="l" r="r" t="t"/>
            <a:pathLst>
              <a:path extrusionOk="0" h="4467" w="4466">
                <a:moveTo>
                  <a:pt x="0" y="1"/>
                </a:moveTo>
                <a:lnTo>
                  <a:pt x="0" y="4466"/>
                </a:lnTo>
                <a:lnTo>
                  <a:pt x="4466" y="4466"/>
                </a:lnTo>
                <a:lnTo>
                  <a:pt x="4466"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3"/>
          <p:cNvSpPr/>
          <p:nvPr/>
        </p:nvSpPr>
        <p:spPr>
          <a:xfrm>
            <a:off x="3461401" y="2925332"/>
            <a:ext cx="551495" cy="50555"/>
          </a:xfrm>
          <a:custGeom>
            <a:rect b="b" l="l" r="r" t="t"/>
            <a:pathLst>
              <a:path extrusionOk="0" h="1141" w="12447">
                <a:moveTo>
                  <a:pt x="1" y="0"/>
                </a:moveTo>
                <a:lnTo>
                  <a:pt x="1" y="1140"/>
                </a:lnTo>
                <a:lnTo>
                  <a:pt x="12447" y="1140"/>
                </a:lnTo>
                <a:lnTo>
                  <a:pt x="12447"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3"/>
          <p:cNvSpPr/>
          <p:nvPr/>
        </p:nvSpPr>
        <p:spPr>
          <a:xfrm>
            <a:off x="3378635" y="2484738"/>
            <a:ext cx="168413" cy="169831"/>
          </a:xfrm>
          <a:custGeom>
            <a:rect b="b" l="l" r="r" t="t"/>
            <a:pathLst>
              <a:path extrusionOk="0" h="3833" w="3801">
                <a:moveTo>
                  <a:pt x="0" y="0"/>
                </a:moveTo>
                <a:lnTo>
                  <a:pt x="0" y="3832"/>
                </a:lnTo>
                <a:lnTo>
                  <a:pt x="3801" y="3832"/>
                </a:lnTo>
                <a:lnTo>
                  <a:pt x="380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3"/>
          <p:cNvSpPr/>
          <p:nvPr/>
        </p:nvSpPr>
        <p:spPr>
          <a:xfrm>
            <a:off x="3617186" y="2403345"/>
            <a:ext cx="168413" cy="249806"/>
          </a:xfrm>
          <a:custGeom>
            <a:rect b="b" l="l" r="r" t="t"/>
            <a:pathLst>
              <a:path extrusionOk="0" h="5638" w="3801">
                <a:moveTo>
                  <a:pt x="0" y="0"/>
                </a:moveTo>
                <a:lnTo>
                  <a:pt x="0" y="5637"/>
                </a:lnTo>
                <a:lnTo>
                  <a:pt x="3800" y="5637"/>
                </a:lnTo>
                <a:lnTo>
                  <a:pt x="3800"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3"/>
          <p:cNvSpPr/>
          <p:nvPr/>
        </p:nvSpPr>
        <p:spPr>
          <a:xfrm>
            <a:off x="3854320" y="2317743"/>
            <a:ext cx="168413" cy="335408"/>
          </a:xfrm>
          <a:custGeom>
            <a:rect b="b" l="l" r="r" t="t"/>
            <a:pathLst>
              <a:path extrusionOk="0" h="7570" w="3801">
                <a:moveTo>
                  <a:pt x="0" y="1"/>
                </a:moveTo>
                <a:lnTo>
                  <a:pt x="0" y="7569"/>
                </a:lnTo>
                <a:lnTo>
                  <a:pt x="3800" y="7569"/>
                </a:lnTo>
                <a:lnTo>
                  <a:pt x="3800"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3"/>
          <p:cNvSpPr/>
          <p:nvPr/>
        </p:nvSpPr>
        <p:spPr>
          <a:xfrm>
            <a:off x="3719581" y="3579178"/>
            <a:ext cx="44" cy="827930"/>
          </a:xfrm>
          <a:custGeom>
            <a:rect b="b" l="l" r="r" t="t"/>
            <a:pathLst>
              <a:path extrusionOk="0" fill="none" h="18686" w="1">
                <a:moveTo>
                  <a:pt x="1" y="18686"/>
                </a:moveTo>
                <a:lnTo>
                  <a:pt x="1" y="1"/>
                </a:lnTo>
              </a:path>
            </a:pathLst>
          </a:custGeom>
          <a:noFill/>
          <a:ln cap="flat" cmpd="sng" w="10300">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3"/>
          <p:cNvSpPr/>
          <p:nvPr/>
        </p:nvSpPr>
        <p:spPr>
          <a:xfrm>
            <a:off x="4693415" y="2573132"/>
            <a:ext cx="827930" cy="44"/>
          </a:xfrm>
          <a:custGeom>
            <a:rect b="b" l="l" r="r" t="t"/>
            <a:pathLst>
              <a:path extrusionOk="0" fill="none" h="1" w="18686">
                <a:moveTo>
                  <a:pt x="18685" y="0"/>
                </a:moveTo>
                <a:lnTo>
                  <a:pt x="0" y="0"/>
                </a:lnTo>
              </a:path>
            </a:pathLst>
          </a:custGeom>
          <a:noFill/>
          <a:ln cap="flat" cmpd="sng" w="10300">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3"/>
          <p:cNvSpPr/>
          <p:nvPr/>
        </p:nvSpPr>
        <p:spPr>
          <a:xfrm>
            <a:off x="3719581" y="760246"/>
            <a:ext cx="44" cy="827886"/>
          </a:xfrm>
          <a:custGeom>
            <a:rect b="b" l="l" r="r" t="t"/>
            <a:pathLst>
              <a:path extrusionOk="0" fill="none" h="18685" w="1">
                <a:moveTo>
                  <a:pt x="1" y="18685"/>
                </a:moveTo>
                <a:lnTo>
                  <a:pt x="1" y="0"/>
                </a:lnTo>
              </a:path>
            </a:pathLst>
          </a:custGeom>
          <a:noFill/>
          <a:ln cap="flat" cmpd="sng" w="10300">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3"/>
          <p:cNvSpPr/>
          <p:nvPr/>
        </p:nvSpPr>
        <p:spPr>
          <a:xfrm>
            <a:off x="4415563" y="1313071"/>
            <a:ext cx="552913" cy="552913"/>
          </a:xfrm>
          <a:custGeom>
            <a:rect b="b" l="l" r="r" t="t"/>
            <a:pathLst>
              <a:path extrusionOk="0" fill="none" h="12479" w="12479">
                <a:moveTo>
                  <a:pt x="1" y="12478"/>
                </a:moveTo>
                <a:lnTo>
                  <a:pt x="12478" y="1"/>
                </a:lnTo>
              </a:path>
            </a:pathLst>
          </a:custGeom>
          <a:noFill/>
          <a:ln cap="flat" cmpd="sng" w="10300">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3"/>
          <p:cNvSpPr/>
          <p:nvPr/>
        </p:nvSpPr>
        <p:spPr>
          <a:xfrm>
            <a:off x="4408562" y="3269114"/>
            <a:ext cx="552913" cy="552869"/>
          </a:xfrm>
          <a:custGeom>
            <a:rect b="b" l="l" r="r" t="t"/>
            <a:pathLst>
              <a:path extrusionOk="0" fill="none" h="12478" w="12479">
                <a:moveTo>
                  <a:pt x="12478" y="12478"/>
                </a:moveTo>
                <a:lnTo>
                  <a:pt x="0" y="0"/>
                </a:lnTo>
              </a:path>
            </a:pathLst>
          </a:custGeom>
          <a:noFill/>
          <a:ln cap="flat" cmpd="sng" w="10300">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3"/>
          <p:cNvSpPr/>
          <p:nvPr/>
        </p:nvSpPr>
        <p:spPr>
          <a:xfrm>
            <a:off x="4960014" y="2571714"/>
            <a:ext cx="781629" cy="1435474"/>
          </a:xfrm>
          <a:custGeom>
            <a:rect b="b" l="l" r="r" t="t"/>
            <a:pathLst>
              <a:path extrusionOk="0" h="32398" w="17641">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3"/>
          <p:cNvSpPr/>
          <p:nvPr/>
        </p:nvSpPr>
        <p:spPr>
          <a:xfrm>
            <a:off x="4958596" y="1136284"/>
            <a:ext cx="783046" cy="1435474"/>
          </a:xfrm>
          <a:custGeom>
            <a:rect b="b" l="l" r="r" t="t"/>
            <a:pathLst>
              <a:path extrusionOk="0" h="32398" w="17673">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3"/>
          <p:cNvSpPr/>
          <p:nvPr/>
        </p:nvSpPr>
        <p:spPr>
          <a:xfrm>
            <a:off x="3711162" y="3820521"/>
            <a:ext cx="1435519" cy="783046"/>
          </a:xfrm>
          <a:custGeom>
            <a:rect b="b" l="l" r="r" t="t"/>
            <a:pathLst>
              <a:path extrusionOk="0" h="17673" w="32399">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3"/>
          <p:cNvSpPr/>
          <p:nvPr/>
        </p:nvSpPr>
        <p:spPr>
          <a:xfrm>
            <a:off x="2735954" y="1684545"/>
            <a:ext cx="1949087" cy="1774382"/>
          </a:xfrm>
          <a:custGeom>
            <a:rect b="b" l="l" r="r" t="t"/>
            <a:pathLst>
              <a:path extrusionOk="0" h="40047" w="4399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86" name="Google Shape;2286;p33"/>
          <p:cNvPicPr preferRelativeResize="0"/>
          <p:nvPr/>
        </p:nvPicPr>
        <p:blipFill>
          <a:blip r:embed="rId3">
            <a:alphaModFix/>
          </a:blip>
          <a:stretch>
            <a:fillRect/>
          </a:stretch>
        </p:blipFill>
        <p:spPr>
          <a:xfrm>
            <a:off x="3043338" y="1901850"/>
            <a:ext cx="1363600" cy="1363600"/>
          </a:xfrm>
          <a:prstGeom prst="rect">
            <a:avLst/>
          </a:prstGeom>
          <a:noFill/>
          <a:ln>
            <a:noFill/>
          </a:ln>
        </p:spPr>
      </p:pic>
      <p:pic>
        <p:nvPicPr>
          <p:cNvPr id="2287" name="Google Shape;2287;p33"/>
          <p:cNvPicPr preferRelativeResize="0"/>
          <p:nvPr/>
        </p:nvPicPr>
        <p:blipFill>
          <a:blip r:embed="rId4">
            <a:alphaModFix/>
          </a:blip>
          <a:stretch>
            <a:fillRect/>
          </a:stretch>
        </p:blipFill>
        <p:spPr>
          <a:xfrm>
            <a:off x="4786147" y="1764101"/>
            <a:ext cx="439224" cy="595603"/>
          </a:xfrm>
          <a:prstGeom prst="rect">
            <a:avLst/>
          </a:prstGeom>
          <a:noFill/>
          <a:ln>
            <a:noFill/>
          </a:ln>
        </p:spPr>
      </p:pic>
    </p:spTree>
  </p:cSld>
  <p:clrMapOvr>
    <a:masterClrMapping/>
  </p:clrMapOvr>
  <mc:AlternateContent>
    <mc:Choice Requires="p14">
      <p:transition spd="slow" p14:dur="1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4"/>
                                        </p:tgtEl>
                                        <p:attrNameLst>
                                          <p:attrName>style.visibility</p:attrName>
                                        </p:attrNameLst>
                                      </p:cBhvr>
                                      <p:to>
                                        <p:strVal val="visible"/>
                                      </p:to>
                                    </p:set>
                                    <p:animEffect filter="fade" transition="in">
                                      <p:cBhvr>
                                        <p:cTn dur="1000"/>
                                        <p:tgtEl>
                                          <p:spTgt spid="2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8"/>
                                        </p:tgtEl>
                                        <p:attrNameLst>
                                          <p:attrName>style.visibility</p:attrName>
                                        </p:attrNameLst>
                                      </p:cBhvr>
                                      <p:to>
                                        <p:strVal val="visible"/>
                                      </p:to>
                                    </p:set>
                                    <p:animEffect filter="fade" transition="in">
                                      <p:cBhvr>
                                        <p:cTn dur="1000"/>
                                        <p:tgtEl>
                                          <p:spTgt spid="2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235"/>
                                        </p:tgtEl>
                                        <p:attrNameLst>
                                          <p:attrName>style.visibility</p:attrName>
                                        </p:attrNameLst>
                                      </p:cBhvr>
                                      <p:to>
                                        <p:strVal val="visible"/>
                                      </p:to>
                                    </p:set>
                                    <p:anim calcmode="lin" valueType="num">
                                      <p:cBhvr additive="base">
                                        <p:cTn dur="1000"/>
                                        <p:tgtEl>
                                          <p:spTgt spid="223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6"/>
                                        </p:tgtEl>
                                        <p:attrNameLst>
                                          <p:attrName>style.visibility</p:attrName>
                                        </p:attrNameLst>
                                      </p:cBhvr>
                                      <p:to>
                                        <p:strVal val="visible"/>
                                      </p:to>
                                    </p:set>
                                    <p:animEffect filter="fade" transition="in">
                                      <p:cBhvr>
                                        <p:cTn dur="1000"/>
                                        <p:tgtEl>
                                          <p:spTgt spid="2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7"/>
                                        </p:tgtEl>
                                        <p:attrNameLst>
                                          <p:attrName>style.visibility</p:attrName>
                                        </p:attrNameLst>
                                      </p:cBhvr>
                                      <p:to>
                                        <p:strVal val="visible"/>
                                      </p:to>
                                    </p:set>
                                    <p:animEffect filter="fade" transition="in">
                                      <p:cBhvr>
                                        <p:cTn dur="1000"/>
                                        <p:tgtEl>
                                          <p:spTgt spid="2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237"/>
                                        </p:tgtEl>
                                        <p:attrNameLst>
                                          <p:attrName>style.visibility</p:attrName>
                                        </p:attrNameLst>
                                      </p:cBhvr>
                                      <p:to>
                                        <p:strVal val="visible"/>
                                      </p:to>
                                    </p:set>
                                    <p:anim calcmode="lin" valueType="num">
                                      <p:cBhvr additive="base">
                                        <p:cTn dur="1000"/>
                                        <p:tgtEl>
                                          <p:spTgt spid="223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8"/>
                                        </p:tgtEl>
                                        <p:attrNameLst>
                                          <p:attrName>style.visibility</p:attrName>
                                        </p:attrNameLst>
                                      </p:cBhvr>
                                      <p:to>
                                        <p:strVal val="visible"/>
                                      </p:to>
                                    </p:set>
                                    <p:animEffect filter="fade" transition="in">
                                      <p:cBhvr>
                                        <p:cTn dur="1000"/>
                                        <p:tgtEl>
                                          <p:spTgt spid="2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5"/>
                                        </p:tgtEl>
                                        <p:attrNameLst>
                                          <p:attrName>style.visibility</p:attrName>
                                        </p:attrNameLst>
                                      </p:cBhvr>
                                      <p:to>
                                        <p:strVal val="visible"/>
                                      </p:to>
                                    </p:set>
                                    <p:animEffect filter="fade" transition="in">
                                      <p:cBhvr>
                                        <p:cTn dur="1000"/>
                                        <p:tgtEl>
                                          <p:spTgt spid="2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239"/>
                                        </p:tgtEl>
                                        <p:attrNameLst>
                                          <p:attrName>style.visibility</p:attrName>
                                        </p:attrNameLst>
                                      </p:cBhvr>
                                      <p:to>
                                        <p:strVal val="visible"/>
                                      </p:to>
                                    </p:set>
                                    <p:anim calcmode="lin" valueType="num">
                                      <p:cBhvr additive="base">
                                        <p:cTn dur="1000"/>
                                        <p:tgtEl>
                                          <p:spTgt spid="223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0"/>
                                        </p:tgtEl>
                                        <p:attrNameLst>
                                          <p:attrName>style.visibility</p:attrName>
                                        </p:attrNameLst>
                                      </p:cBhvr>
                                      <p:to>
                                        <p:strVal val="visible"/>
                                      </p:to>
                                    </p:set>
                                    <p:animEffect filter="fade" transition="in">
                                      <p:cBhvr>
                                        <p:cTn dur="1000"/>
                                        <p:tgtEl>
                                          <p:spTgt spid="2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7"/>
                                        </p:tgtEl>
                                        <p:attrNameLst>
                                          <p:attrName>style.visibility</p:attrName>
                                        </p:attrNameLst>
                                      </p:cBhvr>
                                      <p:to>
                                        <p:strVal val="visible"/>
                                      </p:to>
                                    </p:set>
                                    <p:animEffect filter="fade" transition="in">
                                      <p:cBhvr>
                                        <p:cTn dur="1000"/>
                                        <p:tgtEl>
                                          <p:spTgt spid="2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241"/>
                                        </p:tgtEl>
                                        <p:attrNameLst>
                                          <p:attrName>style.visibility</p:attrName>
                                        </p:attrNameLst>
                                      </p:cBhvr>
                                      <p:to>
                                        <p:strVal val="visible"/>
                                      </p:to>
                                    </p:set>
                                    <p:anim calcmode="lin" valueType="num">
                                      <p:cBhvr additive="base">
                                        <p:cTn dur="1000"/>
                                        <p:tgtEl>
                                          <p:spTgt spid="224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1" name="Shape 2291"/>
        <p:cNvGrpSpPr/>
        <p:nvPr/>
      </p:nvGrpSpPr>
      <p:grpSpPr>
        <a:xfrm>
          <a:off x="0" y="0"/>
          <a:ext cx="0" cy="0"/>
          <a:chOff x="0" y="0"/>
          <a:chExt cx="0" cy="0"/>
        </a:xfrm>
      </p:grpSpPr>
      <p:sp>
        <p:nvSpPr>
          <p:cNvPr id="2292" name="Google Shape;2292;p34"/>
          <p:cNvSpPr txBox="1"/>
          <p:nvPr/>
        </p:nvSpPr>
        <p:spPr>
          <a:xfrm>
            <a:off x="1085850" y="2259750"/>
            <a:ext cx="6972300" cy="6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MERCI POUR VOTRE ATTENTION</a:t>
            </a:r>
            <a:endParaRPr sz="3000"/>
          </a:p>
        </p:txBody>
      </p:sp>
      <p:sp>
        <p:nvSpPr>
          <p:cNvPr id="2293" name="Google Shape;2293;p34"/>
          <p:cNvSpPr/>
          <p:nvPr/>
        </p:nvSpPr>
        <p:spPr>
          <a:xfrm>
            <a:off x="7040322" y="2092072"/>
            <a:ext cx="327116" cy="341748"/>
          </a:xfrm>
          <a:custGeom>
            <a:rect b="b" l="l" r="r" t="t"/>
            <a:pathLst>
              <a:path extrusionOk="0" h="14154" w="13548">
                <a:moveTo>
                  <a:pt x="6774" y="914"/>
                </a:moveTo>
                <a:cubicBezTo>
                  <a:pt x="7215" y="914"/>
                  <a:pt x="7593" y="1324"/>
                  <a:pt x="7593" y="1797"/>
                </a:cubicBezTo>
                <a:cubicBezTo>
                  <a:pt x="7593" y="2238"/>
                  <a:pt x="7247" y="2616"/>
                  <a:pt x="6774" y="2616"/>
                </a:cubicBezTo>
                <a:cubicBezTo>
                  <a:pt x="6301" y="2616"/>
                  <a:pt x="5955" y="2238"/>
                  <a:pt x="5955" y="1797"/>
                </a:cubicBezTo>
                <a:cubicBezTo>
                  <a:pt x="5955" y="1324"/>
                  <a:pt x="6333" y="914"/>
                  <a:pt x="6774" y="914"/>
                </a:cubicBezTo>
                <a:close/>
                <a:moveTo>
                  <a:pt x="1400" y="2610"/>
                </a:moveTo>
                <a:cubicBezTo>
                  <a:pt x="1427" y="2610"/>
                  <a:pt x="1454" y="2612"/>
                  <a:pt x="1481" y="2616"/>
                </a:cubicBezTo>
                <a:lnTo>
                  <a:pt x="4222" y="3151"/>
                </a:lnTo>
                <a:lnTo>
                  <a:pt x="3151" y="3781"/>
                </a:lnTo>
                <a:cubicBezTo>
                  <a:pt x="3119" y="3750"/>
                  <a:pt x="3245" y="3781"/>
                  <a:pt x="1324" y="3403"/>
                </a:cubicBezTo>
                <a:cubicBezTo>
                  <a:pt x="1072" y="3372"/>
                  <a:pt x="946" y="3120"/>
                  <a:pt x="1009" y="2931"/>
                </a:cubicBezTo>
                <a:cubicBezTo>
                  <a:pt x="1036" y="2710"/>
                  <a:pt x="1209" y="2610"/>
                  <a:pt x="1400" y="2610"/>
                </a:cubicBezTo>
                <a:close/>
                <a:moveTo>
                  <a:pt x="5502" y="3443"/>
                </a:moveTo>
                <a:cubicBezTo>
                  <a:pt x="5553" y="3443"/>
                  <a:pt x="5608" y="3451"/>
                  <a:pt x="5671" y="3466"/>
                </a:cubicBezTo>
                <a:cubicBezTo>
                  <a:pt x="5860" y="3561"/>
                  <a:pt x="5923" y="3624"/>
                  <a:pt x="5955" y="3907"/>
                </a:cubicBezTo>
                <a:cubicBezTo>
                  <a:pt x="5986" y="4254"/>
                  <a:pt x="5923" y="5766"/>
                  <a:pt x="7089" y="7278"/>
                </a:cubicBezTo>
                <a:cubicBezTo>
                  <a:pt x="7175" y="7385"/>
                  <a:pt x="7304" y="7449"/>
                  <a:pt x="7427" y="7449"/>
                </a:cubicBezTo>
                <a:cubicBezTo>
                  <a:pt x="7486" y="7449"/>
                  <a:pt x="7543" y="7435"/>
                  <a:pt x="7593" y="7404"/>
                </a:cubicBezTo>
                <a:lnTo>
                  <a:pt x="11972" y="5168"/>
                </a:lnTo>
                <a:cubicBezTo>
                  <a:pt x="12030" y="5129"/>
                  <a:pt x="12094" y="5111"/>
                  <a:pt x="12158" y="5111"/>
                </a:cubicBezTo>
                <a:cubicBezTo>
                  <a:pt x="12304" y="5111"/>
                  <a:pt x="12452" y="5204"/>
                  <a:pt x="12539" y="5357"/>
                </a:cubicBezTo>
                <a:cubicBezTo>
                  <a:pt x="12634" y="5577"/>
                  <a:pt x="12571" y="5798"/>
                  <a:pt x="12319" y="5924"/>
                </a:cubicBezTo>
                <a:lnTo>
                  <a:pt x="7499" y="8444"/>
                </a:lnTo>
                <a:cubicBezTo>
                  <a:pt x="7404" y="8476"/>
                  <a:pt x="7562" y="8350"/>
                  <a:pt x="5388" y="10366"/>
                </a:cubicBezTo>
                <a:cubicBezTo>
                  <a:pt x="5293" y="10492"/>
                  <a:pt x="5230" y="10712"/>
                  <a:pt x="5325" y="10870"/>
                </a:cubicBezTo>
                <a:lnTo>
                  <a:pt x="6396" y="12823"/>
                </a:lnTo>
                <a:cubicBezTo>
                  <a:pt x="6490" y="13012"/>
                  <a:pt x="6427" y="13233"/>
                  <a:pt x="6238" y="13359"/>
                </a:cubicBezTo>
                <a:cubicBezTo>
                  <a:pt x="6169" y="13398"/>
                  <a:pt x="6100" y="13416"/>
                  <a:pt x="6034" y="13416"/>
                </a:cubicBezTo>
                <a:cubicBezTo>
                  <a:pt x="5889" y="13416"/>
                  <a:pt x="5758" y="13331"/>
                  <a:pt x="5671" y="13201"/>
                </a:cubicBezTo>
                <a:lnTo>
                  <a:pt x="4285" y="10681"/>
                </a:lnTo>
                <a:cubicBezTo>
                  <a:pt x="4222" y="10523"/>
                  <a:pt x="4222" y="10334"/>
                  <a:pt x="4380" y="10177"/>
                </a:cubicBezTo>
                <a:lnTo>
                  <a:pt x="6333" y="8318"/>
                </a:lnTo>
                <a:cubicBezTo>
                  <a:pt x="6490" y="8161"/>
                  <a:pt x="6490" y="7940"/>
                  <a:pt x="6396" y="7783"/>
                </a:cubicBezTo>
                <a:cubicBezTo>
                  <a:pt x="5797" y="6995"/>
                  <a:pt x="5388" y="6050"/>
                  <a:pt x="5199" y="5042"/>
                </a:cubicBezTo>
                <a:cubicBezTo>
                  <a:pt x="5176" y="4859"/>
                  <a:pt x="4988" y="4727"/>
                  <a:pt x="4791" y="4727"/>
                </a:cubicBezTo>
                <a:cubicBezTo>
                  <a:pt x="4715" y="4727"/>
                  <a:pt x="4638" y="4746"/>
                  <a:pt x="4569" y="4790"/>
                </a:cubicBezTo>
                <a:cubicBezTo>
                  <a:pt x="4128" y="5042"/>
                  <a:pt x="4600" y="4727"/>
                  <a:pt x="1544" y="6743"/>
                </a:cubicBezTo>
                <a:cubicBezTo>
                  <a:pt x="1493" y="6768"/>
                  <a:pt x="1438" y="6780"/>
                  <a:pt x="1382" y="6780"/>
                </a:cubicBezTo>
                <a:cubicBezTo>
                  <a:pt x="1229" y="6780"/>
                  <a:pt x="1069" y="6692"/>
                  <a:pt x="977" y="6554"/>
                </a:cubicBezTo>
                <a:cubicBezTo>
                  <a:pt x="946" y="6270"/>
                  <a:pt x="1040" y="6050"/>
                  <a:pt x="1229" y="5955"/>
                </a:cubicBezTo>
                <a:cubicBezTo>
                  <a:pt x="1261" y="5955"/>
                  <a:pt x="5356" y="3466"/>
                  <a:pt x="5356" y="3466"/>
                </a:cubicBezTo>
                <a:cubicBezTo>
                  <a:pt x="5403" y="3451"/>
                  <a:pt x="5451" y="3443"/>
                  <a:pt x="5502" y="3443"/>
                </a:cubicBezTo>
                <a:close/>
                <a:moveTo>
                  <a:pt x="6774" y="1"/>
                </a:moveTo>
                <a:cubicBezTo>
                  <a:pt x="5892" y="1"/>
                  <a:pt x="5136" y="788"/>
                  <a:pt x="5136" y="1702"/>
                </a:cubicBezTo>
                <a:cubicBezTo>
                  <a:pt x="5136" y="1986"/>
                  <a:pt x="5199" y="2206"/>
                  <a:pt x="5325" y="2458"/>
                </a:cubicBezTo>
                <a:lnTo>
                  <a:pt x="1670" y="1702"/>
                </a:lnTo>
                <a:cubicBezTo>
                  <a:pt x="1594" y="1688"/>
                  <a:pt x="1517" y="1681"/>
                  <a:pt x="1441" y="1681"/>
                </a:cubicBezTo>
                <a:cubicBezTo>
                  <a:pt x="857" y="1681"/>
                  <a:pt x="305" y="2093"/>
                  <a:pt x="221" y="2679"/>
                </a:cubicBezTo>
                <a:cubicBezTo>
                  <a:pt x="95" y="3372"/>
                  <a:pt x="536" y="4033"/>
                  <a:pt x="1198" y="4159"/>
                </a:cubicBezTo>
                <a:lnTo>
                  <a:pt x="2174" y="4349"/>
                </a:lnTo>
                <a:lnTo>
                  <a:pt x="883" y="5136"/>
                </a:lnTo>
                <a:cubicBezTo>
                  <a:pt x="252" y="5514"/>
                  <a:pt x="0" y="6239"/>
                  <a:pt x="284" y="6869"/>
                </a:cubicBezTo>
                <a:cubicBezTo>
                  <a:pt x="512" y="7326"/>
                  <a:pt x="974" y="7536"/>
                  <a:pt x="1397" y="7536"/>
                </a:cubicBezTo>
                <a:cubicBezTo>
                  <a:pt x="1616" y="7536"/>
                  <a:pt x="1824" y="7480"/>
                  <a:pt x="1985" y="7373"/>
                </a:cubicBezTo>
                <a:lnTo>
                  <a:pt x="4506" y="5735"/>
                </a:lnTo>
                <a:cubicBezTo>
                  <a:pt x="4695" y="6522"/>
                  <a:pt x="5041" y="7215"/>
                  <a:pt x="5482" y="7877"/>
                </a:cubicBezTo>
                <a:lnTo>
                  <a:pt x="3781" y="9515"/>
                </a:lnTo>
                <a:cubicBezTo>
                  <a:pt x="3403" y="9893"/>
                  <a:pt x="3277" y="10523"/>
                  <a:pt x="3560" y="10996"/>
                </a:cubicBezTo>
                <a:lnTo>
                  <a:pt x="4947" y="13516"/>
                </a:lnTo>
                <a:cubicBezTo>
                  <a:pt x="5181" y="13922"/>
                  <a:pt x="5604" y="14154"/>
                  <a:pt x="6028" y="14154"/>
                </a:cubicBezTo>
                <a:cubicBezTo>
                  <a:pt x="6230" y="14154"/>
                  <a:pt x="6433" y="14101"/>
                  <a:pt x="6616" y="13989"/>
                </a:cubicBezTo>
                <a:cubicBezTo>
                  <a:pt x="7215" y="13642"/>
                  <a:pt x="7467" y="12886"/>
                  <a:pt x="7089" y="12288"/>
                </a:cubicBezTo>
                <a:lnTo>
                  <a:pt x="6207" y="10649"/>
                </a:lnTo>
                <a:lnTo>
                  <a:pt x="7877" y="9043"/>
                </a:lnTo>
                <a:lnTo>
                  <a:pt x="12697" y="6554"/>
                </a:lnTo>
                <a:cubicBezTo>
                  <a:pt x="13295" y="6239"/>
                  <a:pt x="13548" y="5483"/>
                  <a:pt x="13232" y="4884"/>
                </a:cubicBezTo>
                <a:cubicBezTo>
                  <a:pt x="13014" y="4446"/>
                  <a:pt x="12597" y="4206"/>
                  <a:pt x="12162" y="4206"/>
                </a:cubicBezTo>
                <a:cubicBezTo>
                  <a:pt x="11971" y="4206"/>
                  <a:pt x="11777" y="4252"/>
                  <a:pt x="11594" y="4349"/>
                </a:cubicBezTo>
                <a:lnTo>
                  <a:pt x="7530" y="6428"/>
                </a:lnTo>
                <a:cubicBezTo>
                  <a:pt x="6679" y="5136"/>
                  <a:pt x="6837" y="3907"/>
                  <a:pt x="6774" y="3750"/>
                </a:cubicBezTo>
                <a:cubicBezTo>
                  <a:pt x="6774" y="3687"/>
                  <a:pt x="6774" y="3529"/>
                  <a:pt x="6711" y="3372"/>
                </a:cubicBezTo>
                <a:lnTo>
                  <a:pt x="6774" y="3372"/>
                </a:lnTo>
                <a:cubicBezTo>
                  <a:pt x="7688" y="3372"/>
                  <a:pt x="8444" y="2616"/>
                  <a:pt x="8444" y="1702"/>
                </a:cubicBezTo>
                <a:cubicBezTo>
                  <a:pt x="8444" y="788"/>
                  <a:pt x="7688" y="1"/>
                  <a:pt x="6774"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293"/>
                                        </p:tgtEl>
                                        <p:attrNameLst>
                                          <p:attrName>style.visibility</p:attrName>
                                        </p:attrNameLst>
                                      </p:cBhvr>
                                      <p:to>
                                        <p:strVal val="visible"/>
                                      </p:to>
                                    </p:set>
                                    <p:anim calcmode="lin" valueType="num">
                                      <p:cBhvr additive="base">
                                        <p:cTn dur="1000"/>
                                        <p:tgtEl>
                                          <p:spTgt spid="229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sp>
        <p:nvSpPr>
          <p:cNvPr id="1294" name="Google Shape;129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500">
                <a:highlight>
                  <a:srgbClr val="FFFFFF"/>
                </a:highlight>
                <a:latin typeface="Comfortaa Regular"/>
                <a:ea typeface="Comfortaa Regular"/>
                <a:cs typeface="Comfortaa Regular"/>
                <a:sym typeface="Comfortaa Regular"/>
              </a:rPr>
              <a:t>1</a:t>
            </a:r>
            <a:r>
              <a:rPr lang="en" sz="2500">
                <a:highlight>
                  <a:srgbClr val="FFFFFF"/>
                </a:highlight>
                <a:latin typeface="Comfortaa Regular"/>
                <a:ea typeface="Comfortaa Regular"/>
                <a:cs typeface="Comfortaa Regular"/>
                <a:sym typeface="Comfortaa Regular"/>
              </a:rPr>
              <a:t>° Objectif du Projet</a:t>
            </a:r>
            <a:endParaRPr sz="2500">
              <a:latin typeface="Comfortaa Regular"/>
              <a:ea typeface="Comfortaa Regular"/>
              <a:cs typeface="Comfortaa Regular"/>
              <a:sym typeface="Comfortaa Regular"/>
            </a:endParaRPr>
          </a:p>
        </p:txBody>
      </p:sp>
      <p:sp>
        <p:nvSpPr>
          <p:cNvPr id="1295" name="Google Shape;1295;p15"/>
          <p:cNvSpPr txBox="1"/>
          <p:nvPr>
            <p:ph idx="1" type="body"/>
          </p:nvPr>
        </p:nvSpPr>
        <p:spPr>
          <a:xfrm>
            <a:off x="311700" y="1900825"/>
            <a:ext cx="8520600" cy="123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chemeClr val="dk1"/>
                </a:solidFill>
                <a:latin typeface="Comfortaa"/>
                <a:ea typeface="Comfortaa"/>
                <a:cs typeface="Comfortaa"/>
                <a:sym typeface="Comfortaa"/>
              </a:rPr>
              <a:t>Trouver un système de versioning permettant à la société “VosRêves” de réaliser ses projets actuels et futurs de manière ergonomique.</a:t>
            </a:r>
            <a:endParaRPr sz="2000">
              <a:solidFill>
                <a:schemeClr val="dk1"/>
              </a:solidFill>
              <a:latin typeface="Comfortaa"/>
              <a:ea typeface="Comfortaa"/>
              <a:cs typeface="Comfortaa"/>
              <a:sym typeface="Comfortaa"/>
            </a:endParaRPr>
          </a:p>
          <a:p>
            <a:pPr indent="0" lvl="0" marL="0" rtl="0" algn="l">
              <a:spcBef>
                <a:spcPts val="0"/>
              </a:spcBef>
              <a:spcAft>
                <a:spcPts val="1600"/>
              </a:spcAft>
              <a:buNone/>
            </a:pPr>
            <a:r>
              <a:t/>
            </a:r>
            <a:endParaRPr sz="2000">
              <a:latin typeface="Comfortaa"/>
              <a:ea typeface="Comfortaa"/>
              <a:cs typeface="Comfortaa"/>
              <a:sym typeface="Comfortaa"/>
            </a:endParaRPr>
          </a:p>
        </p:txBody>
      </p:sp>
      <p:pic>
        <p:nvPicPr>
          <p:cNvPr id="1296" name="Google Shape;1296;p15"/>
          <p:cNvPicPr preferRelativeResize="0"/>
          <p:nvPr/>
        </p:nvPicPr>
        <p:blipFill>
          <a:blip r:embed="rId3">
            <a:alphaModFix/>
          </a:blip>
          <a:stretch>
            <a:fillRect/>
          </a:stretch>
        </p:blipFill>
        <p:spPr>
          <a:xfrm>
            <a:off x="311700" y="140575"/>
            <a:ext cx="959425" cy="959425"/>
          </a:xfrm>
          <a:prstGeom prst="rect">
            <a:avLst/>
          </a:prstGeom>
          <a:noFill/>
          <a:ln>
            <a:noFill/>
          </a:ln>
        </p:spPr>
      </p:pic>
      <p:pic>
        <p:nvPicPr>
          <p:cNvPr id="1297" name="Google Shape;1297;p15"/>
          <p:cNvPicPr preferRelativeResize="0"/>
          <p:nvPr/>
        </p:nvPicPr>
        <p:blipFill>
          <a:blip r:embed="rId4">
            <a:alphaModFix/>
          </a:blip>
          <a:stretch>
            <a:fillRect/>
          </a:stretch>
        </p:blipFill>
        <p:spPr>
          <a:xfrm>
            <a:off x="7872875" y="140575"/>
            <a:ext cx="959425" cy="959425"/>
          </a:xfrm>
          <a:prstGeom prst="rect">
            <a:avLst/>
          </a:prstGeom>
          <a:noFill/>
          <a:ln>
            <a:noFill/>
          </a:ln>
        </p:spPr>
      </p:pic>
      <p:pic>
        <p:nvPicPr>
          <p:cNvPr id="1298" name="Google Shape;1298;p15"/>
          <p:cNvPicPr preferRelativeResize="0"/>
          <p:nvPr/>
        </p:nvPicPr>
        <p:blipFill>
          <a:blip r:embed="rId5">
            <a:alphaModFix/>
          </a:blip>
          <a:stretch>
            <a:fillRect/>
          </a:stretch>
        </p:blipFill>
        <p:spPr>
          <a:xfrm>
            <a:off x="311700" y="4031793"/>
            <a:ext cx="959425" cy="857282"/>
          </a:xfrm>
          <a:prstGeom prst="rect">
            <a:avLst/>
          </a:prstGeom>
          <a:noFill/>
          <a:ln>
            <a:noFill/>
          </a:ln>
        </p:spPr>
      </p:pic>
      <p:pic>
        <p:nvPicPr>
          <p:cNvPr id="1299" name="Google Shape;1299;p15"/>
          <p:cNvPicPr preferRelativeResize="0"/>
          <p:nvPr/>
        </p:nvPicPr>
        <p:blipFill rotWithShape="1">
          <a:blip r:embed="rId6">
            <a:alphaModFix/>
          </a:blip>
          <a:srcRect b="7316" l="6914" r="10970" t="9349"/>
          <a:stretch/>
        </p:blipFill>
        <p:spPr>
          <a:xfrm>
            <a:off x="7812187" y="3911750"/>
            <a:ext cx="1080800" cy="109735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3" name="Shape 1303"/>
        <p:cNvGrpSpPr/>
        <p:nvPr/>
      </p:nvGrpSpPr>
      <p:grpSpPr>
        <a:xfrm>
          <a:off x="0" y="0"/>
          <a:ext cx="0" cy="0"/>
          <a:chOff x="0" y="0"/>
          <a:chExt cx="0" cy="0"/>
        </a:xfrm>
      </p:grpSpPr>
      <p:sp>
        <p:nvSpPr>
          <p:cNvPr id="1304" name="Google Shape;1304;p16"/>
          <p:cNvSpPr/>
          <p:nvPr/>
        </p:nvSpPr>
        <p:spPr>
          <a:xfrm>
            <a:off x="2133588" y="1579800"/>
            <a:ext cx="4876800" cy="26826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5" name="Google Shape;1305;p16"/>
          <p:cNvSpPr txBox="1"/>
          <p:nvPr>
            <p:ph type="title"/>
          </p:nvPr>
        </p:nvSpPr>
        <p:spPr>
          <a:xfrm>
            <a:off x="311700" y="464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500">
                <a:highlight>
                  <a:srgbClr val="FFFFFF"/>
                </a:highlight>
                <a:latin typeface="Comfortaa Regular"/>
                <a:ea typeface="Comfortaa Regular"/>
                <a:cs typeface="Comfortaa Regular"/>
                <a:sym typeface="Comfortaa Regular"/>
              </a:rPr>
              <a:t>2</a:t>
            </a:r>
            <a:r>
              <a:rPr lang="en" sz="2500">
                <a:highlight>
                  <a:srgbClr val="FFFFFF"/>
                </a:highlight>
                <a:latin typeface="Comfortaa Regular"/>
                <a:ea typeface="Comfortaa Regular"/>
                <a:cs typeface="Comfortaa Regular"/>
                <a:sym typeface="Comfortaa Regular"/>
              </a:rPr>
              <a:t>° Contexte et Définition</a:t>
            </a:r>
            <a:endParaRPr sz="2500">
              <a:latin typeface="Comfortaa Regular"/>
              <a:ea typeface="Comfortaa Regular"/>
              <a:cs typeface="Comfortaa Regular"/>
              <a:sym typeface="Comfortaa Regular"/>
            </a:endParaRPr>
          </a:p>
        </p:txBody>
      </p:sp>
      <p:sp>
        <p:nvSpPr>
          <p:cNvPr id="1306" name="Google Shape;1306;p16"/>
          <p:cNvSpPr/>
          <p:nvPr/>
        </p:nvSpPr>
        <p:spPr>
          <a:xfrm>
            <a:off x="2803827" y="1780462"/>
            <a:ext cx="423872" cy="411265"/>
          </a:xfrm>
          <a:custGeom>
            <a:rect b="b" l="l" r="r" t="t"/>
            <a:pathLst>
              <a:path extrusionOk="0" h="11758" w="11689">
                <a:moveTo>
                  <a:pt x="8538" y="2747"/>
                </a:moveTo>
                <a:cubicBezTo>
                  <a:pt x="8727" y="2747"/>
                  <a:pt x="8853" y="2905"/>
                  <a:pt x="8853" y="3094"/>
                </a:cubicBezTo>
                <a:cubicBezTo>
                  <a:pt x="8885" y="3251"/>
                  <a:pt x="8727" y="3409"/>
                  <a:pt x="8538" y="3409"/>
                </a:cubicBezTo>
                <a:cubicBezTo>
                  <a:pt x="8444" y="3409"/>
                  <a:pt x="8381" y="3377"/>
                  <a:pt x="8286" y="3346"/>
                </a:cubicBezTo>
                <a:lnTo>
                  <a:pt x="8538" y="2747"/>
                </a:lnTo>
                <a:close/>
                <a:moveTo>
                  <a:pt x="3277" y="1581"/>
                </a:moveTo>
                <a:cubicBezTo>
                  <a:pt x="3844" y="1581"/>
                  <a:pt x="4316" y="2023"/>
                  <a:pt x="4316" y="2590"/>
                </a:cubicBezTo>
                <a:cubicBezTo>
                  <a:pt x="4316" y="3157"/>
                  <a:pt x="3844" y="3598"/>
                  <a:pt x="3277" y="3598"/>
                </a:cubicBezTo>
                <a:cubicBezTo>
                  <a:pt x="2741" y="3598"/>
                  <a:pt x="2269" y="3157"/>
                  <a:pt x="2269" y="2590"/>
                </a:cubicBezTo>
                <a:cubicBezTo>
                  <a:pt x="2269" y="1991"/>
                  <a:pt x="2741" y="1581"/>
                  <a:pt x="3277" y="1581"/>
                </a:cubicBezTo>
                <a:close/>
                <a:moveTo>
                  <a:pt x="9231" y="5457"/>
                </a:moveTo>
                <a:cubicBezTo>
                  <a:pt x="9672" y="5457"/>
                  <a:pt x="10050" y="5740"/>
                  <a:pt x="10208" y="6150"/>
                </a:cubicBezTo>
                <a:lnTo>
                  <a:pt x="8286" y="6150"/>
                </a:lnTo>
                <a:cubicBezTo>
                  <a:pt x="8412" y="5772"/>
                  <a:pt x="8759" y="5457"/>
                  <a:pt x="9231" y="5457"/>
                </a:cubicBezTo>
                <a:close/>
                <a:moveTo>
                  <a:pt x="10932" y="6843"/>
                </a:moveTo>
                <a:lnTo>
                  <a:pt x="10932" y="7504"/>
                </a:lnTo>
                <a:lnTo>
                  <a:pt x="5262" y="7504"/>
                </a:lnTo>
                <a:lnTo>
                  <a:pt x="5262" y="6843"/>
                </a:lnTo>
                <a:close/>
                <a:moveTo>
                  <a:pt x="3403" y="4291"/>
                </a:moveTo>
                <a:cubicBezTo>
                  <a:pt x="4064" y="4322"/>
                  <a:pt x="4631" y="4921"/>
                  <a:pt x="4631" y="5583"/>
                </a:cubicBezTo>
                <a:lnTo>
                  <a:pt x="4631" y="7725"/>
                </a:lnTo>
                <a:cubicBezTo>
                  <a:pt x="4348" y="7567"/>
                  <a:pt x="4033" y="7441"/>
                  <a:pt x="3686" y="7441"/>
                </a:cubicBezTo>
                <a:lnTo>
                  <a:pt x="3340" y="7441"/>
                </a:lnTo>
                <a:lnTo>
                  <a:pt x="3340" y="6402"/>
                </a:lnTo>
                <a:cubicBezTo>
                  <a:pt x="3340" y="6213"/>
                  <a:pt x="3182" y="6055"/>
                  <a:pt x="2962" y="6055"/>
                </a:cubicBezTo>
                <a:cubicBezTo>
                  <a:pt x="2773" y="6055"/>
                  <a:pt x="2615" y="6213"/>
                  <a:pt x="2615" y="6402"/>
                </a:cubicBezTo>
                <a:lnTo>
                  <a:pt x="2615" y="7788"/>
                </a:lnTo>
                <a:cubicBezTo>
                  <a:pt x="2615" y="7977"/>
                  <a:pt x="2773" y="8134"/>
                  <a:pt x="2962" y="8134"/>
                </a:cubicBezTo>
                <a:lnTo>
                  <a:pt x="3655" y="8134"/>
                </a:lnTo>
                <a:cubicBezTo>
                  <a:pt x="4064" y="8134"/>
                  <a:pt x="4474" y="8418"/>
                  <a:pt x="4600" y="8828"/>
                </a:cubicBezTo>
                <a:lnTo>
                  <a:pt x="1985" y="8828"/>
                </a:lnTo>
                <a:lnTo>
                  <a:pt x="1985" y="5583"/>
                </a:lnTo>
                <a:lnTo>
                  <a:pt x="2080" y="5583"/>
                </a:lnTo>
                <a:cubicBezTo>
                  <a:pt x="2080" y="5236"/>
                  <a:pt x="2237" y="4858"/>
                  <a:pt x="2458" y="4637"/>
                </a:cubicBezTo>
                <a:cubicBezTo>
                  <a:pt x="2741" y="4385"/>
                  <a:pt x="3056" y="4291"/>
                  <a:pt x="3403" y="4291"/>
                </a:cubicBezTo>
                <a:close/>
                <a:moveTo>
                  <a:pt x="1040" y="4795"/>
                </a:moveTo>
                <a:cubicBezTo>
                  <a:pt x="1229" y="4795"/>
                  <a:pt x="1418" y="4952"/>
                  <a:pt x="1418" y="5141"/>
                </a:cubicBezTo>
                <a:lnTo>
                  <a:pt x="1418" y="9174"/>
                </a:lnTo>
                <a:lnTo>
                  <a:pt x="1418" y="9300"/>
                </a:lnTo>
                <a:cubicBezTo>
                  <a:pt x="1449" y="9458"/>
                  <a:pt x="1575" y="9521"/>
                  <a:pt x="1733" y="9521"/>
                </a:cubicBezTo>
                <a:lnTo>
                  <a:pt x="5860" y="9521"/>
                </a:lnTo>
                <a:cubicBezTo>
                  <a:pt x="6049" y="9521"/>
                  <a:pt x="6175" y="9678"/>
                  <a:pt x="6175" y="9836"/>
                </a:cubicBezTo>
                <a:lnTo>
                  <a:pt x="6175" y="10938"/>
                </a:lnTo>
                <a:lnTo>
                  <a:pt x="693" y="10938"/>
                </a:lnTo>
                <a:lnTo>
                  <a:pt x="693" y="5141"/>
                </a:lnTo>
                <a:cubicBezTo>
                  <a:pt x="693" y="4952"/>
                  <a:pt x="851" y="4795"/>
                  <a:pt x="1040" y="4795"/>
                </a:cubicBezTo>
                <a:close/>
                <a:moveTo>
                  <a:pt x="7656" y="8197"/>
                </a:moveTo>
                <a:cubicBezTo>
                  <a:pt x="7971" y="8260"/>
                  <a:pt x="8254" y="8576"/>
                  <a:pt x="8254" y="8922"/>
                </a:cubicBezTo>
                <a:lnTo>
                  <a:pt x="8254" y="10938"/>
                </a:lnTo>
                <a:lnTo>
                  <a:pt x="6868" y="10938"/>
                </a:lnTo>
                <a:lnTo>
                  <a:pt x="6868" y="9836"/>
                </a:lnTo>
                <a:cubicBezTo>
                  <a:pt x="6868" y="9269"/>
                  <a:pt x="6396" y="8796"/>
                  <a:pt x="5860" y="8796"/>
                </a:cubicBezTo>
                <a:lnTo>
                  <a:pt x="5388" y="8796"/>
                </a:lnTo>
                <a:cubicBezTo>
                  <a:pt x="5356" y="8576"/>
                  <a:pt x="5230" y="8386"/>
                  <a:pt x="5104" y="8197"/>
                </a:cubicBezTo>
                <a:close/>
                <a:moveTo>
                  <a:pt x="9185" y="1"/>
                </a:moveTo>
                <a:cubicBezTo>
                  <a:pt x="9049" y="1"/>
                  <a:pt x="8908" y="88"/>
                  <a:pt x="8885" y="227"/>
                </a:cubicBezTo>
                <a:lnTo>
                  <a:pt x="6837" y="5078"/>
                </a:lnTo>
                <a:cubicBezTo>
                  <a:pt x="6774" y="5236"/>
                  <a:pt x="6837" y="5457"/>
                  <a:pt x="7026" y="5520"/>
                </a:cubicBezTo>
                <a:cubicBezTo>
                  <a:pt x="7089" y="5520"/>
                  <a:pt x="7120" y="5551"/>
                  <a:pt x="7152" y="5551"/>
                </a:cubicBezTo>
                <a:cubicBezTo>
                  <a:pt x="7278" y="5551"/>
                  <a:pt x="7435" y="5457"/>
                  <a:pt x="7467" y="5362"/>
                </a:cubicBezTo>
                <a:lnTo>
                  <a:pt x="8034" y="4039"/>
                </a:lnTo>
                <a:cubicBezTo>
                  <a:pt x="8191" y="4133"/>
                  <a:pt x="8349" y="4165"/>
                  <a:pt x="8538" y="4165"/>
                </a:cubicBezTo>
                <a:cubicBezTo>
                  <a:pt x="8664" y="4165"/>
                  <a:pt x="8759" y="4133"/>
                  <a:pt x="8885" y="4133"/>
                </a:cubicBezTo>
                <a:lnTo>
                  <a:pt x="8885" y="4921"/>
                </a:lnTo>
                <a:cubicBezTo>
                  <a:pt x="8223" y="5047"/>
                  <a:pt x="7719" y="5583"/>
                  <a:pt x="7561" y="6244"/>
                </a:cubicBezTo>
                <a:lnTo>
                  <a:pt x="5293" y="6244"/>
                </a:lnTo>
                <a:lnTo>
                  <a:pt x="5293" y="5709"/>
                </a:lnTo>
                <a:cubicBezTo>
                  <a:pt x="5293" y="4984"/>
                  <a:pt x="4915" y="4354"/>
                  <a:pt x="4348" y="4007"/>
                </a:cubicBezTo>
                <a:cubicBezTo>
                  <a:pt x="4757" y="3692"/>
                  <a:pt x="4978" y="3220"/>
                  <a:pt x="4978" y="2653"/>
                </a:cubicBezTo>
                <a:cubicBezTo>
                  <a:pt x="4978" y="1707"/>
                  <a:pt x="4253" y="983"/>
                  <a:pt x="3308" y="983"/>
                </a:cubicBezTo>
                <a:cubicBezTo>
                  <a:pt x="2363" y="983"/>
                  <a:pt x="1607" y="1707"/>
                  <a:pt x="1607" y="2653"/>
                </a:cubicBezTo>
                <a:cubicBezTo>
                  <a:pt x="1607" y="3220"/>
                  <a:pt x="1890" y="3724"/>
                  <a:pt x="2269" y="4039"/>
                </a:cubicBezTo>
                <a:cubicBezTo>
                  <a:pt x="2143" y="4133"/>
                  <a:pt x="2080" y="4196"/>
                  <a:pt x="1985" y="4291"/>
                </a:cubicBezTo>
                <a:cubicBezTo>
                  <a:pt x="1922" y="4354"/>
                  <a:pt x="1827" y="4448"/>
                  <a:pt x="1764" y="4543"/>
                </a:cubicBezTo>
                <a:cubicBezTo>
                  <a:pt x="1575" y="4354"/>
                  <a:pt x="1323" y="4228"/>
                  <a:pt x="1008" y="4228"/>
                </a:cubicBezTo>
                <a:cubicBezTo>
                  <a:pt x="473" y="4228"/>
                  <a:pt x="0" y="4700"/>
                  <a:pt x="0" y="5268"/>
                </a:cubicBezTo>
                <a:lnTo>
                  <a:pt x="0" y="11411"/>
                </a:lnTo>
                <a:cubicBezTo>
                  <a:pt x="0" y="11600"/>
                  <a:pt x="158" y="11758"/>
                  <a:pt x="347" y="11758"/>
                </a:cubicBezTo>
                <a:lnTo>
                  <a:pt x="8570" y="11758"/>
                </a:lnTo>
                <a:cubicBezTo>
                  <a:pt x="8759" y="11758"/>
                  <a:pt x="8916" y="11600"/>
                  <a:pt x="8916" y="11411"/>
                </a:cubicBezTo>
                <a:lnTo>
                  <a:pt x="8916" y="9048"/>
                </a:lnTo>
                <a:cubicBezTo>
                  <a:pt x="8916" y="8765"/>
                  <a:pt x="8853" y="8544"/>
                  <a:pt x="8727" y="8292"/>
                </a:cubicBezTo>
                <a:lnTo>
                  <a:pt x="11342" y="8292"/>
                </a:lnTo>
                <a:cubicBezTo>
                  <a:pt x="11531" y="8292"/>
                  <a:pt x="11689" y="8134"/>
                  <a:pt x="11689" y="7945"/>
                </a:cubicBezTo>
                <a:lnTo>
                  <a:pt x="11689" y="6559"/>
                </a:lnTo>
                <a:cubicBezTo>
                  <a:pt x="11689" y="6339"/>
                  <a:pt x="11531" y="6181"/>
                  <a:pt x="11310" y="6181"/>
                </a:cubicBezTo>
                <a:lnTo>
                  <a:pt x="10901" y="6181"/>
                </a:lnTo>
                <a:cubicBezTo>
                  <a:pt x="10775" y="5520"/>
                  <a:pt x="10239" y="4984"/>
                  <a:pt x="9546" y="4826"/>
                </a:cubicBezTo>
                <a:lnTo>
                  <a:pt x="9546" y="3094"/>
                </a:lnTo>
                <a:cubicBezTo>
                  <a:pt x="9546" y="2621"/>
                  <a:pt x="9231" y="2243"/>
                  <a:pt x="8790" y="2117"/>
                </a:cubicBezTo>
                <a:lnTo>
                  <a:pt x="9515" y="447"/>
                </a:lnTo>
                <a:cubicBezTo>
                  <a:pt x="9578" y="290"/>
                  <a:pt x="9515" y="69"/>
                  <a:pt x="9326" y="38"/>
                </a:cubicBezTo>
                <a:cubicBezTo>
                  <a:pt x="9283" y="12"/>
                  <a:pt x="9234" y="1"/>
                  <a:pt x="918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7" name="Google Shape;1307;p16"/>
          <p:cNvGrpSpPr/>
          <p:nvPr/>
        </p:nvGrpSpPr>
        <p:grpSpPr>
          <a:xfrm rot="4678564">
            <a:off x="3101785" y="2489685"/>
            <a:ext cx="415662" cy="426918"/>
            <a:chOff x="-45665400" y="2703250"/>
            <a:chExt cx="301500" cy="299575"/>
          </a:xfrm>
        </p:grpSpPr>
        <p:sp>
          <p:nvSpPr>
            <p:cNvPr id="1308" name="Google Shape;1308;p16"/>
            <p:cNvSpPr/>
            <p:nvPr/>
          </p:nvSpPr>
          <p:spPr>
            <a:xfrm>
              <a:off x="-45664625" y="2703250"/>
              <a:ext cx="300725" cy="299575"/>
            </a:xfrm>
            <a:custGeom>
              <a:rect b="b" l="l" r="r" t="t"/>
              <a:pathLst>
                <a:path extrusionOk="0" h="11983" w="12029">
                  <a:moveTo>
                    <a:pt x="9799" y="1271"/>
                  </a:moveTo>
                  <a:lnTo>
                    <a:pt x="4947" y="4926"/>
                  </a:lnTo>
                  <a:lnTo>
                    <a:pt x="1482" y="3823"/>
                  </a:lnTo>
                  <a:lnTo>
                    <a:pt x="9799" y="1271"/>
                  </a:lnTo>
                  <a:close/>
                  <a:moveTo>
                    <a:pt x="9830" y="2153"/>
                  </a:moveTo>
                  <a:lnTo>
                    <a:pt x="6459" y="6627"/>
                  </a:lnTo>
                  <a:lnTo>
                    <a:pt x="4727" y="7257"/>
                  </a:lnTo>
                  <a:lnTo>
                    <a:pt x="5357" y="5524"/>
                  </a:lnTo>
                  <a:lnTo>
                    <a:pt x="9830" y="2153"/>
                  </a:lnTo>
                  <a:close/>
                  <a:moveTo>
                    <a:pt x="10681" y="2153"/>
                  </a:moveTo>
                  <a:lnTo>
                    <a:pt x="8098" y="10439"/>
                  </a:lnTo>
                  <a:lnTo>
                    <a:pt x="6995" y="6973"/>
                  </a:lnTo>
                  <a:lnTo>
                    <a:pt x="10681" y="2153"/>
                  </a:lnTo>
                  <a:close/>
                  <a:moveTo>
                    <a:pt x="11627" y="0"/>
                  </a:moveTo>
                  <a:cubicBezTo>
                    <a:pt x="11596" y="0"/>
                    <a:pt x="11564" y="4"/>
                    <a:pt x="11532" y="11"/>
                  </a:cubicBezTo>
                  <a:lnTo>
                    <a:pt x="221" y="3508"/>
                  </a:lnTo>
                  <a:cubicBezTo>
                    <a:pt x="64" y="3571"/>
                    <a:pt x="1" y="3728"/>
                    <a:pt x="1" y="3886"/>
                  </a:cubicBezTo>
                  <a:cubicBezTo>
                    <a:pt x="1" y="4043"/>
                    <a:pt x="127" y="4138"/>
                    <a:pt x="221" y="4232"/>
                  </a:cubicBezTo>
                  <a:lnTo>
                    <a:pt x="4569" y="5619"/>
                  </a:lnTo>
                  <a:lnTo>
                    <a:pt x="3750" y="7824"/>
                  </a:lnTo>
                  <a:cubicBezTo>
                    <a:pt x="3687" y="7919"/>
                    <a:pt x="3750" y="8076"/>
                    <a:pt x="3813" y="8171"/>
                  </a:cubicBezTo>
                  <a:cubicBezTo>
                    <a:pt x="3880" y="8215"/>
                    <a:pt x="3978" y="8260"/>
                    <a:pt x="4063" y="8260"/>
                  </a:cubicBezTo>
                  <a:cubicBezTo>
                    <a:pt x="4099" y="8260"/>
                    <a:pt x="4132" y="8252"/>
                    <a:pt x="4160" y="8234"/>
                  </a:cubicBezTo>
                  <a:lnTo>
                    <a:pt x="6365" y="7414"/>
                  </a:lnTo>
                  <a:lnTo>
                    <a:pt x="7751" y="11762"/>
                  </a:lnTo>
                  <a:cubicBezTo>
                    <a:pt x="7783" y="11920"/>
                    <a:pt x="7940" y="11983"/>
                    <a:pt x="8098" y="11983"/>
                  </a:cubicBezTo>
                  <a:cubicBezTo>
                    <a:pt x="8255" y="11983"/>
                    <a:pt x="8381" y="11857"/>
                    <a:pt x="8476" y="11762"/>
                  </a:cubicBezTo>
                  <a:lnTo>
                    <a:pt x="11973" y="483"/>
                  </a:lnTo>
                  <a:cubicBezTo>
                    <a:pt x="12029" y="205"/>
                    <a:pt x="11862" y="0"/>
                    <a:pt x="1162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6"/>
            <p:cNvSpPr/>
            <p:nvPr/>
          </p:nvSpPr>
          <p:spPr>
            <a:xfrm>
              <a:off x="-45663825" y="2879150"/>
              <a:ext cx="71700" cy="71500"/>
            </a:xfrm>
            <a:custGeom>
              <a:rect b="b" l="l" r="r" t="t"/>
              <a:pathLst>
                <a:path extrusionOk="0" h="2860" w="2868">
                  <a:moveTo>
                    <a:pt x="2517" y="0"/>
                  </a:moveTo>
                  <a:cubicBezTo>
                    <a:pt x="2418" y="0"/>
                    <a:pt x="2316" y="32"/>
                    <a:pt x="2237" y="95"/>
                  </a:cubicBezTo>
                  <a:lnTo>
                    <a:pt x="126" y="2237"/>
                  </a:lnTo>
                  <a:cubicBezTo>
                    <a:pt x="0" y="2363"/>
                    <a:pt x="0" y="2584"/>
                    <a:pt x="126" y="2741"/>
                  </a:cubicBezTo>
                  <a:cubicBezTo>
                    <a:pt x="205" y="2820"/>
                    <a:pt x="300" y="2859"/>
                    <a:pt x="390" y="2859"/>
                  </a:cubicBezTo>
                  <a:cubicBezTo>
                    <a:pt x="481" y="2859"/>
                    <a:pt x="568" y="2820"/>
                    <a:pt x="631" y="2741"/>
                  </a:cubicBezTo>
                  <a:lnTo>
                    <a:pt x="2773" y="630"/>
                  </a:lnTo>
                  <a:cubicBezTo>
                    <a:pt x="2867" y="504"/>
                    <a:pt x="2867" y="252"/>
                    <a:pt x="2773" y="95"/>
                  </a:cubicBezTo>
                  <a:cubicBezTo>
                    <a:pt x="2710" y="32"/>
                    <a:pt x="2615" y="0"/>
                    <a:pt x="251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6"/>
            <p:cNvSpPr/>
            <p:nvPr/>
          </p:nvSpPr>
          <p:spPr>
            <a:xfrm>
              <a:off x="-45613425" y="2929750"/>
              <a:ext cx="71700" cy="71500"/>
            </a:xfrm>
            <a:custGeom>
              <a:rect b="b" l="l" r="r" t="t"/>
              <a:pathLst>
                <a:path extrusionOk="0" h="2860" w="2868">
                  <a:moveTo>
                    <a:pt x="2478" y="1"/>
                  </a:moveTo>
                  <a:cubicBezTo>
                    <a:pt x="2387" y="1"/>
                    <a:pt x="2301" y="40"/>
                    <a:pt x="2238" y="119"/>
                  </a:cubicBezTo>
                  <a:lnTo>
                    <a:pt x="127" y="2261"/>
                  </a:lnTo>
                  <a:cubicBezTo>
                    <a:pt x="1" y="2387"/>
                    <a:pt x="1" y="2608"/>
                    <a:pt x="127" y="2765"/>
                  </a:cubicBezTo>
                  <a:cubicBezTo>
                    <a:pt x="190" y="2828"/>
                    <a:pt x="276" y="2860"/>
                    <a:pt x="367" y="2860"/>
                  </a:cubicBezTo>
                  <a:cubicBezTo>
                    <a:pt x="458" y="2860"/>
                    <a:pt x="552" y="2828"/>
                    <a:pt x="631" y="2765"/>
                  </a:cubicBezTo>
                  <a:lnTo>
                    <a:pt x="2742" y="654"/>
                  </a:lnTo>
                  <a:cubicBezTo>
                    <a:pt x="2868" y="528"/>
                    <a:pt x="2868" y="276"/>
                    <a:pt x="2742" y="119"/>
                  </a:cubicBezTo>
                  <a:cubicBezTo>
                    <a:pt x="2663" y="40"/>
                    <a:pt x="2568" y="1"/>
                    <a:pt x="247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6"/>
            <p:cNvSpPr/>
            <p:nvPr/>
          </p:nvSpPr>
          <p:spPr>
            <a:xfrm>
              <a:off x="-45665400" y="2923050"/>
              <a:ext cx="81150" cy="79000"/>
            </a:xfrm>
            <a:custGeom>
              <a:rect b="b" l="l" r="r" t="t"/>
              <a:pathLst>
                <a:path extrusionOk="0" h="3160" w="3246">
                  <a:moveTo>
                    <a:pt x="2859" y="1"/>
                  </a:moveTo>
                  <a:cubicBezTo>
                    <a:pt x="2765" y="1"/>
                    <a:pt x="2663" y="24"/>
                    <a:pt x="2584" y="72"/>
                  </a:cubicBezTo>
                  <a:lnTo>
                    <a:pt x="95" y="2561"/>
                  </a:lnTo>
                  <a:cubicBezTo>
                    <a:pt x="0" y="2687"/>
                    <a:pt x="0" y="2907"/>
                    <a:pt x="95" y="3065"/>
                  </a:cubicBezTo>
                  <a:cubicBezTo>
                    <a:pt x="158" y="3128"/>
                    <a:pt x="252" y="3159"/>
                    <a:pt x="351" y="3159"/>
                  </a:cubicBezTo>
                  <a:cubicBezTo>
                    <a:pt x="449" y="3159"/>
                    <a:pt x="552" y="3128"/>
                    <a:pt x="631" y="3065"/>
                  </a:cubicBezTo>
                  <a:lnTo>
                    <a:pt x="3088" y="607"/>
                  </a:lnTo>
                  <a:cubicBezTo>
                    <a:pt x="3245" y="450"/>
                    <a:pt x="3245" y="229"/>
                    <a:pt x="3088" y="72"/>
                  </a:cubicBezTo>
                  <a:cubicBezTo>
                    <a:pt x="3041" y="24"/>
                    <a:pt x="2954" y="1"/>
                    <a:pt x="285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2" name="Google Shape;1312;p16"/>
          <p:cNvGrpSpPr/>
          <p:nvPr/>
        </p:nvGrpSpPr>
        <p:grpSpPr>
          <a:xfrm>
            <a:off x="5100832" y="3511508"/>
            <a:ext cx="430526" cy="413088"/>
            <a:chOff x="-47160325" y="1974175"/>
            <a:chExt cx="301700" cy="300100"/>
          </a:xfrm>
        </p:grpSpPr>
        <p:sp>
          <p:nvSpPr>
            <p:cNvPr id="1313" name="Google Shape;1313;p16"/>
            <p:cNvSpPr/>
            <p:nvPr/>
          </p:nvSpPr>
          <p:spPr>
            <a:xfrm>
              <a:off x="-47160325" y="1974175"/>
              <a:ext cx="301700" cy="300100"/>
            </a:xfrm>
            <a:custGeom>
              <a:rect b="b" l="l" r="r" t="t"/>
              <a:pathLst>
                <a:path extrusionOk="0" h="12004" w="12068">
                  <a:moveTo>
                    <a:pt x="8539" y="1166"/>
                  </a:moveTo>
                  <a:lnTo>
                    <a:pt x="9452" y="2080"/>
                  </a:lnTo>
                  <a:lnTo>
                    <a:pt x="8539" y="2080"/>
                  </a:lnTo>
                  <a:lnTo>
                    <a:pt x="8539" y="1166"/>
                  </a:lnTo>
                  <a:close/>
                  <a:moveTo>
                    <a:pt x="7846" y="693"/>
                  </a:moveTo>
                  <a:lnTo>
                    <a:pt x="7846" y="2489"/>
                  </a:lnTo>
                  <a:cubicBezTo>
                    <a:pt x="7846" y="2678"/>
                    <a:pt x="8003" y="2836"/>
                    <a:pt x="8192" y="2836"/>
                  </a:cubicBezTo>
                  <a:lnTo>
                    <a:pt x="9957" y="2836"/>
                  </a:lnTo>
                  <a:lnTo>
                    <a:pt x="9957" y="4254"/>
                  </a:lnTo>
                  <a:lnTo>
                    <a:pt x="4916" y="4254"/>
                  </a:lnTo>
                  <a:lnTo>
                    <a:pt x="4538" y="3434"/>
                  </a:lnTo>
                  <a:cubicBezTo>
                    <a:pt x="4349" y="3056"/>
                    <a:pt x="3971" y="2836"/>
                    <a:pt x="3593" y="2836"/>
                  </a:cubicBezTo>
                  <a:lnTo>
                    <a:pt x="2206" y="2836"/>
                  </a:lnTo>
                  <a:lnTo>
                    <a:pt x="2206" y="693"/>
                  </a:lnTo>
                  <a:close/>
                  <a:moveTo>
                    <a:pt x="3561" y="3529"/>
                  </a:moveTo>
                  <a:cubicBezTo>
                    <a:pt x="3656" y="3529"/>
                    <a:pt x="3782" y="3623"/>
                    <a:pt x="3876" y="3718"/>
                  </a:cubicBezTo>
                  <a:lnTo>
                    <a:pt x="4380" y="4758"/>
                  </a:lnTo>
                  <a:cubicBezTo>
                    <a:pt x="4443" y="4884"/>
                    <a:pt x="4569" y="4947"/>
                    <a:pt x="4695" y="4947"/>
                  </a:cubicBezTo>
                  <a:lnTo>
                    <a:pt x="11028" y="4947"/>
                  </a:lnTo>
                  <a:cubicBezTo>
                    <a:pt x="11248" y="4947"/>
                    <a:pt x="11406" y="5104"/>
                    <a:pt x="11406" y="5293"/>
                  </a:cubicBezTo>
                  <a:lnTo>
                    <a:pt x="11406" y="10933"/>
                  </a:lnTo>
                  <a:lnTo>
                    <a:pt x="11343" y="10933"/>
                  </a:lnTo>
                  <a:cubicBezTo>
                    <a:pt x="11343" y="11153"/>
                    <a:pt x="11185" y="11311"/>
                    <a:pt x="10996" y="11311"/>
                  </a:cubicBezTo>
                  <a:lnTo>
                    <a:pt x="1104" y="11311"/>
                  </a:lnTo>
                  <a:cubicBezTo>
                    <a:pt x="915" y="11311"/>
                    <a:pt x="757" y="11153"/>
                    <a:pt x="757" y="10933"/>
                  </a:cubicBezTo>
                  <a:lnTo>
                    <a:pt x="757" y="3875"/>
                  </a:lnTo>
                  <a:cubicBezTo>
                    <a:pt x="757" y="3686"/>
                    <a:pt x="915" y="3529"/>
                    <a:pt x="1104" y="3529"/>
                  </a:cubicBezTo>
                  <a:close/>
                  <a:moveTo>
                    <a:pt x="1797" y="0"/>
                  </a:moveTo>
                  <a:cubicBezTo>
                    <a:pt x="1576" y="0"/>
                    <a:pt x="1419" y="158"/>
                    <a:pt x="1419" y="347"/>
                  </a:cubicBezTo>
                  <a:lnTo>
                    <a:pt x="1419" y="2836"/>
                  </a:lnTo>
                  <a:lnTo>
                    <a:pt x="1072" y="2836"/>
                  </a:lnTo>
                  <a:cubicBezTo>
                    <a:pt x="474" y="2836"/>
                    <a:pt x="1" y="3308"/>
                    <a:pt x="1" y="3907"/>
                  </a:cubicBezTo>
                  <a:lnTo>
                    <a:pt x="1" y="10933"/>
                  </a:lnTo>
                  <a:cubicBezTo>
                    <a:pt x="1" y="11531"/>
                    <a:pt x="474" y="12004"/>
                    <a:pt x="1072" y="12004"/>
                  </a:cubicBezTo>
                  <a:lnTo>
                    <a:pt x="10965" y="12004"/>
                  </a:lnTo>
                  <a:cubicBezTo>
                    <a:pt x="11563" y="12004"/>
                    <a:pt x="12036" y="11531"/>
                    <a:pt x="12036" y="10933"/>
                  </a:cubicBezTo>
                  <a:lnTo>
                    <a:pt x="12036" y="5325"/>
                  </a:lnTo>
                  <a:cubicBezTo>
                    <a:pt x="12067" y="4726"/>
                    <a:pt x="11595" y="4254"/>
                    <a:pt x="10996" y="4254"/>
                  </a:cubicBezTo>
                  <a:lnTo>
                    <a:pt x="10650" y="4254"/>
                  </a:lnTo>
                  <a:lnTo>
                    <a:pt x="10650" y="2489"/>
                  </a:lnTo>
                  <a:cubicBezTo>
                    <a:pt x="10650" y="2395"/>
                    <a:pt x="10618" y="2269"/>
                    <a:pt x="10524" y="2237"/>
                  </a:cubicBezTo>
                  <a:lnTo>
                    <a:pt x="8413" y="126"/>
                  </a:lnTo>
                  <a:cubicBezTo>
                    <a:pt x="8318" y="32"/>
                    <a:pt x="8255" y="0"/>
                    <a:pt x="816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6"/>
            <p:cNvSpPr/>
            <p:nvPr/>
          </p:nvSpPr>
          <p:spPr>
            <a:xfrm>
              <a:off x="-47070525" y="2115150"/>
              <a:ext cx="123675" cy="123675"/>
            </a:xfrm>
            <a:custGeom>
              <a:rect b="b" l="l" r="r" t="t"/>
              <a:pathLst>
                <a:path extrusionOk="0" h="4947" w="4947">
                  <a:moveTo>
                    <a:pt x="1796" y="694"/>
                  </a:moveTo>
                  <a:cubicBezTo>
                    <a:pt x="2269" y="694"/>
                    <a:pt x="2678" y="977"/>
                    <a:pt x="2804" y="1418"/>
                  </a:cubicBezTo>
                  <a:lnTo>
                    <a:pt x="1796" y="1418"/>
                  </a:lnTo>
                  <a:cubicBezTo>
                    <a:pt x="1607" y="1418"/>
                    <a:pt x="1450" y="1576"/>
                    <a:pt x="1450" y="1765"/>
                  </a:cubicBezTo>
                  <a:lnTo>
                    <a:pt x="1450" y="2742"/>
                  </a:lnTo>
                  <a:cubicBezTo>
                    <a:pt x="1009" y="2584"/>
                    <a:pt x="757" y="2175"/>
                    <a:pt x="757" y="1765"/>
                  </a:cubicBezTo>
                  <a:cubicBezTo>
                    <a:pt x="757" y="1166"/>
                    <a:pt x="1229" y="694"/>
                    <a:pt x="1796" y="694"/>
                  </a:cubicBezTo>
                  <a:close/>
                  <a:moveTo>
                    <a:pt x="2804" y="2112"/>
                  </a:moveTo>
                  <a:cubicBezTo>
                    <a:pt x="2678" y="2427"/>
                    <a:pt x="2426" y="2679"/>
                    <a:pt x="2174" y="2742"/>
                  </a:cubicBezTo>
                  <a:lnTo>
                    <a:pt x="2174" y="2112"/>
                  </a:lnTo>
                  <a:close/>
                  <a:moveTo>
                    <a:pt x="4254" y="2080"/>
                  </a:moveTo>
                  <a:lnTo>
                    <a:pt x="4254" y="4191"/>
                  </a:lnTo>
                  <a:lnTo>
                    <a:pt x="2143" y="4191"/>
                  </a:lnTo>
                  <a:lnTo>
                    <a:pt x="2143" y="3466"/>
                  </a:lnTo>
                  <a:cubicBezTo>
                    <a:pt x="2804" y="3309"/>
                    <a:pt x="3340" y="2773"/>
                    <a:pt x="3498" y="2080"/>
                  </a:cubicBezTo>
                  <a:close/>
                  <a:moveTo>
                    <a:pt x="1765" y="1"/>
                  </a:moveTo>
                  <a:cubicBezTo>
                    <a:pt x="788" y="1"/>
                    <a:pt x="1" y="788"/>
                    <a:pt x="1" y="1765"/>
                  </a:cubicBezTo>
                  <a:cubicBezTo>
                    <a:pt x="1" y="2616"/>
                    <a:pt x="599" y="3340"/>
                    <a:pt x="1418" y="3498"/>
                  </a:cubicBezTo>
                  <a:lnTo>
                    <a:pt x="1418" y="4600"/>
                  </a:lnTo>
                  <a:cubicBezTo>
                    <a:pt x="1418" y="4789"/>
                    <a:pt x="1576" y="4947"/>
                    <a:pt x="1765" y="4947"/>
                  </a:cubicBezTo>
                  <a:lnTo>
                    <a:pt x="4569" y="4947"/>
                  </a:lnTo>
                  <a:cubicBezTo>
                    <a:pt x="4758" y="4947"/>
                    <a:pt x="4915" y="4789"/>
                    <a:pt x="4915" y="4600"/>
                  </a:cubicBezTo>
                  <a:lnTo>
                    <a:pt x="4915" y="1797"/>
                  </a:lnTo>
                  <a:cubicBezTo>
                    <a:pt x="4947" y="1576"/>
                    <a:pt x="4789" y="1387"/>
                    <a:pt x="4600" y="1387"/>
                  </a:cubicBezTo>
                  <a:lnTo>
                    <a:pt x="3498" y="1387"/>
                  </a:lnTo>
                  <a:cubicBezTo>
                    <a:pt x="3340" y="599"/>
                    <a:pt x="2647" y="1"/>
                    <a:pt x="176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5" name="Google Shape;1315;p16"/>
          <p:cNvGrpSpPr/>
          <p:nvPr/>
        </p:nvGrpSpPr>
        <p:grpSpPr>
          <a:xfrm>
            <a:off x="4319773" y="2831416"/>
            <a:ext cx="504439" cy="485252"/>
            <a:chOff x="-2571737" y="2403625"/>
            <a:chExt cx="292225" cy="291425"/>
          </a:xfrm>
        </p:grpSpPr>
        <p:sp>
          <p:nvSpPr>
            <p:cNvPr id="1316" name="Google Shape;1316;p16"/>
            <p:cNvSpPr/>
            <p:nvPr/>
          </p:nvSpPr>
          <p:spPr>
            <a:xfrm>
              <a:off x="-2571737" y="2403625"/>
              <a:ext cx="292225" cy="291425"/>
            </a:xfrm>
            <a:custGeom>
              <a:rect b="b" l="l" r="r" t="t"/>
              <a:pathLst>
                <a:path extrusionOk="0" h="11657" w="11689">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6"/>
            <p:cNvSpPr/>
            <p:nvPr/>
          </p:nvSpPr>
          <p:spPr>
            <a:xfrm>
              <a:off x="-2485967" y="2649150"/>
              <a:ext cx="173300" cy="18150"/>
            </a:xfrm>
            <a:custGeom>
              <a:rect b="b" l="l" r="r" t="t"/>
              <a:pathLst>
                <a:path extrusionOk="0" h="726" w="6932">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6"/>
            <p:cNvSpPr/>
            <p:nvPr/>
          </p:nvSpPr>
          <p:spPr>
            <a:xfrm>
              <a:off x="-2485967" y="2511325"/>
              <a:ext cx="173300" cy="18150"/>
            </a:xfrm>
            <a:custGeom>
              <a:rect b="b" l="l" r="r" t="t"/>
              <a:pathLst>
                <a:path extrusionOk="0" h="726" w="6932">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6"/>
            <p:cNvSpPr/>
            <p:nvPr/>
          </p:nvSpPr>
          <p:spPr>
            <a:xfrm>
              <a:off x="-2540185" y="2511325"/>
              <a:ext cx="18125" cy="18925"/>
            </a:xfrm>
            <a:custGeom>
              <a:rect b="b" l="l" r="r" t="t"/>
              <a:pathLst>
                <a:path extrusionOk="0" h="757" w="725">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6"/>
            <p:cNvSpPr/>
            <p:nvPr/>
          </p:nvSpPr>
          <p:spPr>
            <a:xfrm>
              <a:off x="-2485579" y="2580625"/>
              <a:ext cx="172525" cy="17350"/>
            </a:xfrm>
            <a:custGeom>
              <a:rect b="b" l="l" r="r" t="t"/>
              <a:pathLst>
                <a:path extrusionOk="0" h="694" w="6901">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6"/>
            <p:cNvSpPr/>
            <p:nvPr/>
          </p:nvSpPr>
          <p:spPr>
            <a:xfrm>
              <a:off x="-2540185" y="2580625"/>
              <a:ext cx="18125" cy="17350"/>
            </a:xfrm>
            <a:custGeom>
              <a:rect b="b" l="l" r="r" t="t"/>
              <a:pathLst>
                <a:path extrusionOk="0" h="694" w="725">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6"/>
            <p:cNvSpPr/>
            <p:nvPr/>
          </p:nvSpPr>
          <p:spPr>
            <a:xfrm>
              <a:off x="-2540185" y="2649150"/>
              <a:ext cx="18125" cy="18150"/>
            </a:xfrm>
            <a:custGeom>
              <a:rect b="b" l="l" r="r" t="t"/>
              <a:pathLst>
                <a:path extrusionOk="0" h="726" w="725">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23" name="Google Shape;1323;p16"/>
          <p:cNvCxnSpPr/>
          <p:nvPr/>
        </p:nvCxnSpPr>
        <p:spPr>
          <a:xfrm>
            <a:off x="3058109" y="2153883"/>
            <a:ext cx="286800" cy="525300"/>
          </a:xfrm>
          <a:prstGeom prst="straightConnector1">
            <a:avLst/>
          </a:prstGeom>
          <a:noFill/>
          <a:ln cap="flat" cmpd="sng" w="9525">
            <a:solidFill>
              <a:schemeClr val="dk2"/>
            </a:solidFill>
            <a:prstDash val="solid"/>
            <a:round/>
            <a:headEnd len="med" w="med" type="none"/>
            <a:tailEnd len="med" w="med" type="none"/>
          </a:ln>
        </p:spPr>
      </p:cxnSp>
      <p:cxnSp>
        <p:nvCxnSpPr>
          <p:cNvPr id="1324" name="Google Shape;1324;p16"/>
          <p:cNvCxnSpPr/>
          <p:nvPr/>
        </p:nvCxnSpPr>
        <p:spPr>
          <a:xfrm>
            <a:off x="3505493" y="2832000"/>
            <a:ext cx="830700" cy="178200"/>
          </a:xfrm>
          <a:prstGeom prst="straightConnector1">
            <a:avLst/>
          </a:prstGeom>
          <a:noFill/>
          <a:ln cap="flat" cmpd="sng" w="9525">
            <a:solidFill>
              <a:schemeClr val="dk2"/>
            </a:solidFill>
            <a:prstDash val="solid"/>
            <a:round/>
            <a:headEnd len="med" w="med" type="none"/>
            <a:tailEnd len="med" w="med" type="none"/>
          </a:ln>
        </p:spPr>
      </p:cxnSp>
      <p:grpSp>
        <p:nvGrpSpPr>
          <p:cNvPr id="1325" name="Google Shape;1325;p16"/>
          <p:cNvGrpSpPr/>
          <p:nvPr/>
        </p:nvGrpSpPr>
        <p:grpSpPr>
          <a:xfrm rot="-6378790">
            <a:off x="3711758" y="1987666"/>
            <a:ext cx="416151" cy="426419"/>
            <a:chOff x="-45665400" y="2703250"/>
            <a:chExt cx="301500" cy="299575"/>
          </a:xfrm>
        </p:grpSpPr>
        <p:sp>
          <p:nvSpPr>
            <p:cNvPr id="1326" name="Google Shape;1326;p16"/>
            <p:cNvSpPr/>
            <p:nvPr/>
          </p:nvSpPr>
          <p:spPr>
            <a:xfrm>
              <a:off x="-45664625" y="2703250"/>
              <a:ext cx="300725" cy="299575"/>
            </a:xfrm>
            <a:custGeom>
              <a:rect b="b" l="l" r="r" t="t"/>
              <a:pathLst>
                <a:path extrusionOk="0" h="11983" w="12029">
                  <a:moveTo>
                    <a:pt x="9799" y="1271"/>
                  </a:moveTo>
                  <a:lnTo>
                    <a:pt x="4947" y="4926"/>
                  </a:lnTo>
                  <a:lnTo>
                    <a:pt x="1482" y="3823"/>
                  </a:lnTo>
                  <a:lnTo>
                    <a:pt x="9799" y="1271"/>
                  </a:lnTo>
                  <a:close/>
                  <a:moveTo>
                    <a:pt x="9830" y="2153"/>
                  </a:moveTo>
                  <a:lnTo>
                    <a:pt x="6459" y="6627"/>
                  </a:lnTo>
                  <a:lnTo>
                    <a:pt x="4727" y="7257"/>
                  </a:lnTo>
                  <a:lnTo>
                    <a:pt x="5357" y="5524"/>
                  </a:lnTo>
                  <a:lnTo>
                    <a:pt x="9830" y="2153"/>
                  </a:lnTo>
                  <a:close/>
                  <a:moveTo>
                    <a:pt x="10681" y="2153"/>
                  </a:moveTo>
                  <a:lnTo>
                    <a:pt x="8098" y="10439"/>
                  </a:lnTo>
                  <a:lnTo>
                    <a:pt x="6995" y="6973"/>
                  </a:lnTo>
                  <a:lnTo>
                    <a:pt x="10681" y="2153"/>
                  </a:lnTo>
                  <a:close/>
                  <a:moveTo>
                    <a:pt x="11627" y="0"/>
                  </a:moveTo>
                  <a:cubicBezTo>
                    <a:pt x="11596" y="0"/>
                    <a:pt x="11564" y="4"/>
                    <a:pt x="11532" y="11"/>
                  </a:cubicBezTo>
                  <a:lnTo>
                    <a:pt x="221" y="3508"/>
                  </a:lnTo>
                  <a:cubicBezTo>
                    <a:pt x="64" y="3571"/>
                    <a:pt x="1" y="3728"/>
                    <a:pt x="1" y="3886"/>
                  </a:cubicBezTo>
                  <a:cubicBezTo>
                    <a:pt x="1" y="4043"/>
                    <a:pt x="127" y="4138"/>
                    <a:pt x="221" y="4232"/>
                  </a:cubicBezTo>
                  <a:lnTo>
                    <a:pt x="4569" y="5619"/>
                  </a:lnTo>
                  <a:lnTo>
                    <a:pt x="3750" y="7824"/>
                  </a:lnTo>
                  <a:cubicBezTo>
                    <a:pt x="3687" y="7919"/>
                    <a:pt x="3750" y="8076"/>
                    <a:pt x="3813" y="8171"/>
                  </a:cubicBezTo>
                  <a:cubicBezTo>
                    <a:pt x="3880" y="8215"/>
                    <a:pt x="3978" y="8260"/>
                    <a:pt x="4063" y="8260"/>
                  </a:cubicBezTo>
                  <a:cubicBezTo>
                    <a:pt x="4099" y="8260"/>
                    <a:pt x="4132" y="8252"/>
                    <a:pt x="4160" y="8234"/>
                  </a:cubicBezTo>
                  <a:lnTo>
                    <a:pt x="6365" y="7414"/>
                  </a:lnTo>
                  <a:lnTo>
                    <a:pt x="7751" y="11762"/>
                  </a:lnTo>
                  <a:cubicBezTo>
                    <a:pt x="7783" y="11920"/>
                    <a:pt x="7940" y="11983"/>
                    <a:pt x="8098" y="11983"/>
                  </a:cubicBezTo>
                  <a:cubicBezTo>
                    <a:pt x="8255" y="11983"/>
                    <a:pt x="8381" y="11857"/>
                    <a:pt x="8476" y="11762"/>
                  </a:cubicBezTo>
                  <a:lnTo>
                    <a:pt x="11973" y="483"/>
                  </a:lnTo>
                  <a:cubicBezTo>
                    <a:pt x="12029" y="205"/>
                    <a:pt x="11862" y="0"/>
                    <a:pt x="1162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6"/>
            <p:cNvSpPr/>
            <p:nvPr/>
          </p:nvSpPr>
          <p:spPr>
            <a:xfrm>
              <a:off x="-45663825" y="2879150"/>
              <a:ext cx="71700" cy="71500"/>
            </a:xfrm>
            <a:custGeom>
              <a:rect b="b" l="l" r="r" t="t"/>
              <a:pathLst>
                <a:path extrusionOk="0" h="2860" w="2868">
                  <a:moveTo>
                    <a:pt x="2517" y="0"/>
                  </a:moveTo>
                  <a:cubicBezTo>
                    <a:pt x="2418" y="0"/>
                    <a:pt x="2316" y="32"/>
                    <a:pt x="2237" y="95"/>
                  </a:cubicBezTo>
                  <a:lnTo>
                    <a:pt x="126" y="2237"/>
                  </a:lnTo>
                  <a:cubicBezTo>
                    <a:pt x="0" y="2363"/>
                    <a:pt x="0" y="2584"/>
                    <a:pt x="126" y="2741"/>
                  </a:cubicBezTo>
                  <a:cubicBezTo>
                    <a:pt x="205" y="2820"/>
                    <a:pt x="300" y="2859"/>
                    <a:pt x="390" y="2859"/>
                  </a:cubicBezTo>
                  <a:cubicBezTo>
                    <a:pt x="481" y="2859"/>
                    <a:pt x="568" y="2820"/>
                    <a:pt x="631" y="2741"/>
                  </a:cubicBezTo>
                  <a:lnTo>
                    <a:pt x="2773" y="630"/>
                  </a:lnTo>
                  <a:cubicBezTo>
                    <a:pt x="2867" y="504"/>
                    <a:pt x="2867" y="252"/>
                    <a:pt x="2773" y="95"/>
                  </a:cubicBezTo>
                  <a:cubicBezTo>
                    <a:pt x="2710" y="32"/>
                    <a:pt x="2615" y="0"/>
                    <a:pt x="251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6"/>
            <p:cNvSpPr/>
            <p:nvPr/>
          </p:nvSpPr>
          <p:spPr>
            <a:xfrm>
              <a:off x="-45613425" y="2929750"/>
              <a:ext cx="71700" cy="71500"/>
            </a:xfrm>
            <a:custGeom>
              <a:rect b="b" l="l" r="r" t="t"/>
              <a:pathLst>
                <a:path extrusionOk="0" h="2860" w="2868">
                  <a:moveTo>
                    <a:pt x="2478" y="1"/>
                  </a:moveTo>
                  <a:cubicBezTo>
                    <a:pt x="2387" y="1"/>
                    <a:pt x="2301" y="40"/>
                    <a:pt x="2238" y="119"/>
                  </a:cubicBezTo>
                  <a:lnTo>
                    <a:pt x="127" y="2261"/>
                  </a:lnTo>
                  <a:cubicBezTo>
                    <a:pt x="1" y="2387"/>
                    <a:pt x="1" y="2608"/>
                    <a:pt x="127" y="2765"/>
                  </a:cubicBezTo>
                  <a:cubicBezTo>
                    <a:pt x="190" y="2828"/>
                    <a:pt x="276" y="2860"/>
                    <a:pt x="367" y="2860"/>
                  </a:cubicBezTo>
                  <a:cubicBezTo>
                    <a:pt x="458" y="2860"/>
                    <a:pt x="552" y="2828"/>
                    <a:pt x="631" y="2765"/>
                  </a:cubicBezTo>
                  <a:lnTo>
                    <a:pt x="2742" y="654"/>
                  </a:lnTo>
                  <a:cubicBezTo>
                    <a:pt x="2868" y="528"/>
                    <a:pt x="2868" y="276"/>
                    <a:pt x="2742" y="119"/>
                  </a:cubicBezTo>
                  <a:cubicBezTo>
                    <a:pt x="2663" y="40"/>
                    <a:pt x="2568" y="1"/>
                    <a:pt x="247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6"/>
            <p:cNvSpPr/>
            <p:nvPr/>
          </p:nvSpPr>
          <p:spPr>
            <a:xfrm>
              <a:off x="-45665400" y="2923050"/>
              <a:ext cx="81150" cy="79000"/>
            </a:xfrm>
            <a:custGeom>
              <a:rect b="b" l="l" r="r" t="t"/>
              <a:pathLst>
                <a:path extrusionOk="0" h="3160" w="3246">
                  <a:moveTo>
                    <a:pt x="2859" y="1"/>
                  </a:moveTo>
                  <a:cubicBezTo>
                    <a:pt x="2765" y="1"/>
                    <a:pt x="2663" y="24"/>
                    <a:pt x="2584" y="72"/>
                  </a:cubicBezTo>
                  <a:lnTo>
                    <a:pt x="95" y="2561"/>
                  </a:lnTo>
                  <a:cubicBezTo>
                    <a:pt x="0" y="2687"/>
                    <a:pt x="0" y="2907"/>
                    <a:pt x="95" y="3065"/>
                  </a:cubicBezTo>
                  <a:cubicBezTo>
                    <a:pt x="158" y="3128"/>
                    <a:pt x="252" y="3159"/>
                    <a:pt x="351" y="3159"/>
                  </a:cubicBezTo>
                  <a:cubicBezTo>
                    <a:pt x="449" y="3159"/>
                    <a:pt x="552" y="3128"/>
                    <a:pt x="631" y="3065"/>
                  </a:cubicBezTo>
                  <a:lnTo>
                    <a:pt x="3088" y="607"/>
                  </a:lnTo>
                  <a:cubicBezTo>
                    <a:pt x="3245" y="450"/>
                    <a:pt x="3245" y="229"/>
                    <a:pt x="3088" y="72"/>
                  </a:cubicBezTo>
                  <a:cubicBezTo>
                    <a:pt x="3041" y="24"/>
                    <a:pt x="2954" y="1"/>
                    <a:pt x="285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30" name="Google Shape;1330;p16"/>
          <p:cNvCxnSpPr/>
          <p:nvPr/>
        </p:nvCxnSpPr>
        <p:spPr>
          <a:xfrm rot="10800000">
            <a:off x="3917222" y="2284028"/>
            <a:ext cx="525600" cy="568500"/>
          </a:xfrm>
          <a:prstGeom prst="straightConnector1">
            <a:avLst/>
          </a:prstGeom>
          <a:noFill/>
          <a:ln cap="flat" cmpd="sng" w="9525">
            <a:solidFill>
              <a:schemeClr val="dk2"/>
            </a:solidFill>
            <a:prstDash val="solid"/>
            <a:round/>
            <a:headEnd len="med" w="med" type="none"/>
            <a:tailEnd len="med" w="med" type="none"/>
          </a:ln>
        </p:spPr>
      </p:cxnSp>
      <p:cxnSp>
        <p:nvCxnSpPr>
          <p:cNvPr id="1331" name="Google Shape;1331;p16"/>
          <p:cNvCxnSpPr/>
          <p:nvPr/>
        </p:nvCxnSpPr>
        <p:spPr>
          <a:xfrm rot="10800000">
            <a:off x="3214244" y="2010013"/>
            <a:ext cx="504300" cy="82200"/>
          </a:xfrm>
          <a:prstGeom prst="straightConnector1">
            <a:avLst/>
          </a:prstGeom>
          <a:noFill/>
          <a:ln cap="flat" cmpd="sng" w="9525">
            <a:solidFill>
              <a:schemeClr val="dk2"/>
            </a:solidFill>
            <a:prstDash val="solid"/>
            <a:round/>
            <a:headEnd len="med" w="med" type="none"/>
            <a:tailEnd len="med" w="med" type="none"/>
          </a:ln>
        </p:spPr>
      </p:cxnSp>
      <p:cxnSp>
        <p:nvCxnSpPr>
          <p:cNvPr id="1332" name="Google Shape;1332;p16"/>
          <p:cNvCxnSpPr/>
          <p:nvPr/>
        </p:nvCxnSpPr>
        <p:spPr>
          <a:xfrm>
            <a:off x="4748172" y="3290911"/>
            <a:ext cx="383700" cy="336000"/>
          </a:xfrm>
          <a:prstGeom prst="straightConnector1">
            <a:avLst/>
          </a:prstGeom>
          <a:noFill/>
          <a:ln cap="flat" cmpd="sng" w="9525">
            <a:solidFill>
              <a:schemeClr val="dk2"/>
            </a:solidFill>
            <a:prstDash val="solid"/>
            <a:round/>
            <a:headEnd len="med" w="med" type="none"/>
            <a:tailEnd len="med" w="med" type="none"/>
          </a:ln>
        </p:spPr>
      </p:cxnSp>
      <p:grpSp>
        <p:nvGrpSpPr>
          <p:cNvPr id="1333" name="Google Shape;1333;p16"/>
          <p:cNvGrpSpPr/>
          <p:nvPr/>
        </p:nvGrpSpPr>
        <p:grpSpPr>
          <a:xfrm>
            <a:off x="3658402" y="3511508"/>
            <a:ext cx="430526" cy="413088"/>
            <a:chOff x="-47160325" y="1974175"/>
            <a:chExt cx="301700" cy="300100"/>
          </a:xfrm>
        </p:grpSpPr>
        <p:sp>
          <p:nvSpPr>
            <p:cNvPr id="1334" name="Google Shape;1334;p16"/>
            <p:cNvSpPr/>
            <p:nvPr/>
          </p:nvSpPr>
          <p:spPr>
            <a:xfrm>
              <a:off x="-47160325" y="1974175"/>
              <a:ext cx="301700" cy="300100"/>
            </a:xfrm>
            <a:custGeom>
              <a:rect b="b" l="l" r="r" t="t"/>
              <a:pathLst>
                <a:path extrusionOk="0" h="12004" w="12068">
                  <a:moveTo>
                    <a:pt x="8539" y="1166"/>
                  </a:moveTo>
                  <a:lnTo>
                    <a:pt x="9452" y="2080"/>
                  </a:lnTo>
                  <a:lnTo>
                    <a:pt x="8539" y="2080"/>
                  </a:lnTo>
                  <a:lnTo>
                    <a:pt x="8539" y="1166"/>
                  </a:lnTo>
                  <a:close/>
                  <a:moveTo>
                    <a:pt x="7846" y="693"/>
                  </a:moveTo>
                  <a:lnTo>
                    <a:pt x="7846" y="2489"/>
                  </a:lnTo>
                  <a:cubicBezTo>
                    <a:pt x="7846" y="2678"/>
                    <a:pt x="8003" y="2836"/>
                    <a:pt x="8192" y="2836"/>
                  </a:cubicBezTo>
                  <a:lnTo>
                    <a:pt x="9957" y="2836"/>
                  </a:lnTo>
                  <a:lnTo>
                    <a:pt x="9957" y="4254"/>
                  </a:lnTo>
                  <a:lnTo>
                    <a:pt x="4916" y="4254"/>
                  </a:lnTo>
                  <a:lnTo>
                    <a:pt x="4538" y="3434"/>
                  </a:lnTo>
                  <a:cubicBezTo>
                    <a:pt x="4349" y="3056"/>
                    <a:pt x="3971" y="2836"/>
                    <a:pt x="3593" y="2836"/>
                  </a:cubicBezTo>
                  <a:lnTo>
                    <a:pt x="2206" y="2836"/>
                  </a:lnTo>
                  <a:lnTo>
                    <a:pt x="2206" y="693"/>
                  </a:lnTo>
                  <a:close/>
                  <a:moveTo>
                    <a:pt x="3561" y="3529"/>
                  </a:moveTo>
                  <a:cubicBezTo>
                    <a:pt x="3656" y="3529"/>
                    <a:pt x="3782" y="3623"/>
                    <a:pt x="3876" y="3718"/>
                  </a:cubicBezTo>
                  <a:lnTo>
                    <a:pt x="4380" y="4758"/>
                  </a:lnTo>
                  <a:cubicBezTo>
                    <a:pt x="4443" y="4884"/>
                    <a:pt x="4569" y="4947"/>
                    <a:pt x="4695" y="4947"/>
                  </a:cubicBezTo>
                  <a:lnTo>
                    <a:pt x="11028" y="4947"/>
                  </a:lnTo>
                  <a:cubicBezTo>
                    <a:pt x="11248" y="4947"/>
                    <a:pt x="11406" y="5104"/>
                    <a:pt x="11406" y="5293"/>
                  </a:cubicBezTo>
                  <a:lnTo>
                    <a:pt x="11406" y="10933"/>
                  </a:lnTo>
                  <a:lnTo>
                    <a:pt x="11343" y="10933"/>
                  </a:lnTo>
                  <a:cubicBezTo>
                    <a:pt x="11343" y="11153"/>
                    <a:pt x="11185" y="11311"/>
                    <a:pt x="10996" y="11311"/>
                  </a:cubicBezTo>
                  <a:lnTo>
                    <a:pt x="1104" y="11311"/>
                  </a:lnTo>
                  <a:cubicBezTo>
                    <a:pt x="915" y="11311"/>
                    <a:pt x="757" y="11153"/>
                    <a:pt x="757" y="10933"/>
                  </a:cubicBezTo>
                  <a:lnTo>
                    <a:pt x="757" y="3875"/>
                  </a:lnTo>
                  <a:cubicBezTo>
                    <a:pt x="757" y="3686"/>
                    <a:pt x="915" y="3529"/>
                    <a:pt x="1104" y="3529"/>
                  </a:cubicBezTo>
                  <a:close/>
                  <a:moveTo>
                    <a:pt x="1797" y="0"/>
                  </a:moveTo>
                  <a:cubicBezTo>
                    <a:pt x="1576" y="0"/>
                    <a:pt x="1419" y="158"/>
                    <a:pt x="1419" y="347"/>
                  </a:cubicBezTo>
                  <a:lnTo>
                    <a:pt x="1419" y="2836"/>
                  </a:lnTo>
                  <a:lnTo>
                    <a:pt x="1072" y="2836"/>
                  </a:lnTo>
                  <a:cubicBezTo>
                    <a:pt x="474" y="2836"/>
                    <a:pt x="1" y="3308"/>
                    <a:pt x="1" y="3907"/>
                  </a:cubicBezTo>
                  <a:lnTo>
                    <a:pt x="1" y="10933"/>
                  </a:lnTo>
                  <a:cubicBezTo>
                    <a:pt x="1" y="11531"/>
                    <a:pt x="474" y="12004"/>
                    <a:pt x="1072" y="12004"/>
                  </a:cubicBezTo>
                  <a:lnTo>
                    <a:pt x="10965" y="12004"/>
                  </a:lnTo>
                  <a:cubicBezTo>
                    <a:pt x="11563" y="12004"/>
                    <a:pt x="12036" y="11531"/>
                    <a:pt x="12036" y="10933"/>
                  </a:cubicBezTo>
                  <a:lnTo>
                    <a:pt x="12036" y="5325"/>
                  </a:lnTo>
                  <a:cubicBezTo>
                    <a:pt x="12067" y="4726"/>
                    <a:pt x="11595" y="4254"/>
                    <a:pt x="10996" y="4254"/>
                  </a:cubicBezTo>
                  <a:lnTo>
                    <a:pt x="10650" y="4254"/>
                  </a:lnTo>
                  <a:lnTo>
                    <a:pt x="10650" y="2489"/>
                  </a:lnTo>
                  <a:cubicBezTo>
                    <a:pt x="10650" y="2395"/>
                    <a:pt x="10618" y="2269"/>
                    <a:pt x="10524" y="2237"/>
                  </a:cubicBezTo>
                  <a:lnTo>
                    <a:pt x="8413" y="126"/>
                  </a:lnTo>
                  <a:cubicBezTo>
                    <a:pt x="8318" y="32"/>
                    <a:pt x="8255" y="0"/>
                    <a:pt x="816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6"/>
            <p:cNvSpPr/>
            <p:nvPr/>
          </p:nvSpPr>
          <p:spPr>
            <a:xfrm>
              <a:off x="-47070525" y="2115150"/>
              <a:ext cx="123675" cy="123675"/>
            </a:xfrm>
            <a:custGeom>
              <a:rect b="b" l="l" r="r" t="t"/>
              <a:pathLst>
                <a:path extrusionOk="0" h="4947" w="4947">
                  <a:moveTo>
                    <a:pt x="1796" y="694"/>
                  </a:moveTo>
                  <a:cubicBezTo>
                    <a:pt x="2269" y="694"/>
                    <a:pt x="2678" y="977"/>
                    <a:pt x="2804" y="1418"/>
                  </a:cubicBezTo>
                  <a:lnTo>
                    <a:pt x="1796" y="1418"/>
                  </a:lnTo>
                  <a:cubicBezTo>
                    <a:pt x="1607" y="1418"/>
                    <a:pt x="1450" y="1576"/>
                    <a:pt x="1450" y="1765"/>
                  </a:cubicBezTo>
                  <a:lnTo>
                    <a:pt x="1450" y="2742"/>
                  </a:lnTo>
                  <a:cubicBezTo>
                    <a:pt x="1009" y="2584"/>
                    <a:pt x="757" y="2175"/>
                    <a:pt x="757" y="1765"/>
                  </a:cubicBezTo>
                  <a:cubicBezTo>
                    <a:pt x="757" y="1166"/>
                    <a:pt x="1229" y="694"/>
                    <a:pt x="1796" y="694"/>
                  </a:cubicBezTo>
                  <a:close/>
                  <a:moveTo>
                    <a:pt x="2804" y="2112"/>
                  </a:moveTo>
                  <a:cubicBezTo>
                    <a:pt x="2678" y="2427"/>
                    <a:pt x="2426" y="2679"/>
                    <a:pt x="2174" y="2742"/>
                  </a:cubicBezTo>
                  <a:lnTo>
                    <a:pt x="2174" y="2112"/>
                  </a:lnTo>
                  <a:close/>
                  <a:moveTo>
                    <a:pt x="4254" y="2080"/>
                  </a:moveTo>
                  <a:lnTo>
                    <a:pt x="4254" y="4191"/>
                  </a:lnTo>
                  <a:lnTo>
                    <a:pt x="2143" y="4191"/>
                  </a:lnTo>
                  <a:lnTo>
                    <a:pt x="2143" y="3466"/>
                  </a:lnTo>
                  <a:cubicBezTo>
                    <a:pt x="2804" y="3309"/>
                    <a:pt x="3340" y="2773"/>
                    <a:pt x="3498" y="2080"/>
                  </a:cubicBezTo>
                  <a:close/>
                  <a:moveTo>
                    <a:pt x="1765" y="1"/>
                  </a:moveTo>
                  <a:cubicBezTo>
                    <a:pt x="788" y="1"/>
                    <a:pt x="1" y="788"/>
                    <a:pt x="1" y="1765"/>
                  </a:cubicBezTo>
                  <a:cubicBezTo>
                    <a:pt x="1" y="2616"/>
                    <a:pt x="599" y="3340"/>
                    <a:pt x="1418" y="3498"/>
                  </a:cubicBezTo>
                  <a:lnTo>
                    <a:pt x="1418" y="4600"/>
                  </a:lnTo>
                  <a:cubicBezTo>
                    <a:pt x="1418" y="4789"/>
                    <a:pt x="1576" y="4947"/>
                    <a:pt x="1765" y="4947"/>
                  </a:cubicBezTo>
                  <a:lnTo>
                    <a:pt x="4569" y="4947"/>
                  </a:lnTo>
                  <a:cubicBezTo>
                    <a:pt x="4758" y="4947"/>
                    <a:pt x="4915" y="4789"/>
                    <a:pt x="4915" y="4600"/>
                  </a:cubicBezTo>
                  <a:lnTo>
                    <a:pt x="4915" y="1797"/>
                  </a:lnTo>
                  <a:cubicBezTo>
                    <a:pt x="4947" y="1576"/>
                    <a:pt x="4789" y="1387"/>
                    <a:pt x="4600" y="1387"/>
                  </a:cubicBezTo>
                  <a:lnTo>
                    <a:pt x="3498" y="1387"/>
                  </a:lnTo>
                  <a:cubicBezTo>
                    <a:pt x="3340" y="599"/>
                    <a:pt x="2647" y="1"/>
                    <a:pt x="176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36" name="Google Shape;1336;p16"/>
          <p:cNvCxnSpPr/>
          <p:nvPr/>
        </p:nvCxnSpPr>
        <p:spPr>
          <a:xfrm flipH="1">
            <a:off x="4044911" y="3284049"/>
            <a:ext cx="298500" cy="376800"/>
          </a:xfrm>
          <a:prstGeom prst="straightConnector1">
            <a:avLst/>
          </a:prstGeom>
          <a:noFill/>
          <a:ln cap="flat" cmpd="sng" w="9525">
            <a:solidFill>
              <a:schemeClr val="dk2"/>
            </a:solidFill>
            <a:prstDash val="solid"/>
            <a:round/>
            <a:headEnd len="med" w="med" type="none"/>
            <a:tailEnd len="med" w="med" type="none"/>
          </a:ln>
        </p:spPr>
      </p:cxnSp>
      <p:sp>
        <p:nvSpPr>
          <p:cNvPr id="1337" name="Google Shape;1337;p16"/>
          <p:cNvSpPr/>
          <p:nvPr/>
        </p:nvSpPr>
        <p:spPr>
          <a:xfrm flipH="1">
            <a:off x="5894955" y="1780462"/>
            <a:ext cx="423872" cy="411265"/>
          </a:xfrm>
          <a:custGeom>
            <a:rect b="b" l="l" r="r" t="t"/>
            <a:pathLst>
              <a:path extrusionOk="0" h="11758" w="11689">
                <a:moveTo>
                  <a:pt x="8538" y="2747"/>
                </a:moveTo>
                <a:cubicBezTo>
                  <a:pt x="8727" y="2747"/>
                  <a:pt x="8853" y="2905"/>
                  <a:pt x="8853" y="3094"/>
                </a:cubicBezTo>
                <a:cubicBezTo>
                  <a:pt x="8885" y="3251"/>
                  <a:pt x="8727" y="3409"/>
                  <a:pt x="8538" y="3409"/>
                </a:cubicBezTo>
                <a:cubicBezTo>
                  <a:pt x="8444" y="3409"/>
                  <a:pt x="8381" y="3377"/>
                  <a:pt x="8286" y="3346"/>
                </a:cubicBezTo>
                <a:lnTo>
                  <a:pt x="8538" y="2747"/>
                </a:lnTo>
                <a:close/>
                <a:moveTo>
                  <a:pt x="3277" y="1581"/>
                </a:moveTo>
                <a:cubicBezTo>
                  <a:pt x="3844" y="1581"/>
                  <a:pt x="4316" y="2023"/>
                  <a:pt x="4316" y="2590"/>
                </a:cubicBezTo>
                <a:cubicBezTo>
                  <a:pt x="4316" y="3157"/>
                  <a:pt x="3844" y="3598"/>
                  <a:pt x="3277" y="3598"/>
                </a:cubicBezTo>
                <a:cubicBezTo>
                  <a:pt x="2741" y="3598"/>
                  <a:pt x="2269" y="3157"/>
                  <a:pt x="2269" y="2590"/>
                </a:cubicBezTo>
                <a:cubicBezTo>
                  <a:pt x="2269" y="1991"/>
                  <a:pt x="2741" y="1581"/>
                  <a:pt x="3277" y="1581"/>
                </a:cubicBezTo>
                <a:close/>
                <a:moveTo>
                  <a:pt x="9231" y="5457"/>
                </a:moveTo>
                <a:cubicBezTo>
                  <a:pt x="9672" y="5457"/>
                  <a:pt x="10050" y="5740"/>
                  <a:pt x="10208" y="6150"/>
                </a:cubicBezTo>
                <a:lnTo>
                  <a:pt x="8286" y="6150"/>
                </a:lnTo>
                <a:cubicBezTo>
                  <a:pt x="8412" y="5772"/>
                  <a:pt x="8759" y="5457"/>
                  <a:pt x="9231" y="5457"/>
                </a:cubicBezTo>
                <a:close/>
                <a:moveTo>
                  <a:pt x="10932" y="6843"/>
                </a:moveTo>
                <a:lnTo>
                  <a:pt x="10932" y="7504"/>
                </a:lnTo>
                <a:lnTo>
                  <a:pt x="5262" y="7504"/>
                </a:lnTo>
                <a:lnTo>
                  <a:pt x="5262" y="6843"/>
                </a:lnTo>
                <a:close/>
                <a:moveTo>
                  <a:pt x="3403" y="4291"/>
                </a:moveTo>
                <a:cubicBezTo>
                  <a:pt x="4064" y="4322"/>
                  <a:pt x="4631" y="4921"/>
                  <a:pt x="4631" y="5583"/>
                </a:cubicBezTo>
                <a:lnTo>
                  <a:pt x="4631" y="7725"/>
                </a:lnTo>
                <a:cubicBezTo>
                  <a:pt x="4348" y="7567"/>
                  <a:pt x="4033" y="7441"/>
                  <a:pt x="3686" y="7441"/>
                </a:cubicBezTo>
                <a:lnTo>
                  <a:pt x="3340" y="7441"/>
                </a:lnTo>
                <a:lnTo>
                  <a:pt x="3340" y="6402"/>
                </a:lnTo>
                <a:cubicBezTo>
                  <a:pt x="3340" y="6213"/>
                  <a:pt x="3182" y="6055"/>
                  <a:pt x="2962" y="6055"/>
                </a:cubicBezTo>
                <a:cubicBezTo>
                  <a:pt x="2773" y="6055"/>
                  <a:pt x="2615" y="6213"/>
                  <a:pt x="2615" y="6402"/>
                </a:cubicBezTo>
                <a:lnTo>
                  <a:pt x="2615" y="7788"/>
                </a:lnTo>
                <a:cubicBezTo>
                  <a:pt x="2615" y="7977"/>
                  <a:pt x="2773" y="8134"/>
                  <a:pt x="2962" y="8134"/>
                </a:cubicBezTo>
                <a:lnTo>
                  <a:pt x="3655" y="8134"/>
                </a:lnTo>
                <a:cubicBezTo>
                  <a:pt x="4064" y="8134"/>
                  <a:pt x="4474" y="8418"/>
                  <a:pt x="4600" y="8828"/>
                </a:cubicBezTo>
                <a:lnTo>
                  <a:pt x="1985" y="8828"/>
                </a:lnTo>
                <a:lnTo>
                  <a:pt x="1985" y="5583"/>
                </a:lnTo>
                <a:lnTo>
                  <a:pt x="2080" y="5583"/>
                </a:lnTo>
                <a:cubicBezTo>
                  <a:pt x="2080" y="5236"/>
                  <a:pt x="2237" y="4858"/>
                  <a:pt x="2458" y="4637"/>
                </a:cubicBezTo>
                <a:cubicBezTo>
                  <a:pt x="2741" y="4385"/>
                  <a:pt x="3056" y="4291"/>
                  <a:pt x="3403" y="4291"/>
                </a:cubicBezTo>
                <a:close/>
                <a:moveTo>
                  <a:pt x="1040" y="4795"/>
                </a:moveTo>
                <a:cubicBezTo>
                  <a:pt x="1229" y="4795"/>
                  <a:pt x="1418" y="4952"/>
                  <a:pt x="1418" y="5141"/>
                </a:cubicBezTo>
                <a:lnTo>
                  <a:pt x="1418" y="9174"/>
                </a:lnTo>
                <a:lnTo>
                  <a:pt x="1418" y="9300"/>
                </a:lnTo>
                <a:cubicBezTo>
                  <a:pt x="1449" y="9458"/>
                  <a:pt x="1575" y="9521"/>
                  <a:pt x="1733" y="9521"/>
                </a:cubicBezTo>
                <a:lnTo>
                  <a:pt x="5860" y="9521"/>
                </a:lnTo>
                <a:cubicBezTo>
                  <a:pt x="6049" y="9521"/>
                  <a:pt x="6175" y="9678"/>
                  <a:pt x="6175" y="9836"/>
                </a:cubicBezTo>
                <a:lnTo>
                  <a:pt x="6175" y="10938"/>
                </a:lnTo>
                <a:lnTo>
                  <a:pt x="693" y="10938"/>
                </a:lnTo>
                <a:lnTo>
                  <a:pt x="693" y="5141"/>
                </a:lnTo>
                <a:cubicBezTo>
                  <a:pt x="693" y="4952"/>
                  <a:pt x="851" y="4795"/>
                  <a:pt x="1040" y="4795"/>
                </a:cubicBezTo>
                <a:close/>
                <a:moveTo>
                  <a:pt x="7656" y="8197"/>
                </a:moveTo>
                <a:cubicBezTo>
                  <a:pt x="7971" y="8260"/>
                  <a:pt x="8254" y="8576"/>
                  <a:pt x="8254" y="8922"/>
                </a:cubicBezTo>
                <a:lnTo>
                  <a:pt x="8254" y="10938"/>
                </a:lnTo>
                <a:lnTo>
                  <a:pt x="6868" y="10938"/>
                </a:lnTo>
                <a:lnTo>
                  <a:pt x="6868" y="9836"/>
                </a:lnTo>
                <a:cubicBezTo>
                  <a:pt x="6868" y="9269"/>
                  <a:pt x="6396" y="8796"/>
                  <a:pt x="5860" y="8796"/>
                </a:cubicBezTo>
                <a:lnTo>
                  <a:pt x="5388" y="8796"/>
                </a:lnTo>
                <a:cubicBezTo>
                  <a:pt x="5356" y="8576"/>
                  <a:pt x="5230" y="8386"/>
                  <a:pt x="5104" y="8197"/>
                </a:cubicBezTo>
                <a:close/>
                <a:moveTo>
                  <a:pt x="9185" y="1"/>
                </a:moveTo>
                <a:cubicBezTo>
                  <a:pt x="9049" y="1"/>
                  <a:pt x="8908" y="88"/>
                  <a:pt x="8885" y="227"/>
                </a:cubicBezTo>
                <a:lnTo>
                  <a:pt x="6837" y="5078"/>
                </a:lnTo>
                <a:cubicBezTo>
                  <a:pt x="6774" y="5236"/>
                  <a:pt x="6837" y="5457"/>
                  <a:pt x="7026" y="5520"/>
                </a:cubicBezTo>
                <a:cubicBezTo>
                  <a:pt x="7089" y="5520"/>
                  <a:pt x="7120" y="5551"/>
                  <a:pt x="7152" y="5551"/>
                </a:cubicBezTo>
                <a:cubicBezTo>
                  <a:pt x="7278" y="5551"/>
                  <a:pt x="7435" y="5457"/>
                  <a:pt x="7467" y="5362"/>
                </a:cubicBezTo>
                <a:lnTo>
                  <a:pt x="8034" y="4039"/>
                </a:lnTo>
                <a:cubicBezTo>
                  <a:pt x="8191" y="4133"/>
                  <a:pt x="8349" y="4165"/>
                  <a:pt x="8538" y="4165"/>
                </a:cubicBezTo>
                <a:cubicBezTo>
                  <a:pt x="8664" y="4165"/>
                  <a:pt x="8759" y="4133"/>
                  <a:pt x="8885" y="4133"/>
                </a:cubicBezTo>
                <a:lnTo>
                  <a:pt x="8885" y="4921"/>
                </a:lnTo>
                <a:cubicBezTo>
                  <a:pt x="8223" y="5047"/>
                  <a:pt x="7719" y="5583"/>
                  <a:pt x="7561" y="6244"/>
                </a:cubicBezTo>
                <a:lnTo>
                  <a:pt x="5293" y="6244"/>
                </a:lnTo>
                <a:lnTo>
                  <a:pt x="5293" y="5709"/>
                </a:lnTo>
                <a:cubicBezTo>
                  <a:pt x="5293" y="4984"/>
                  <a:pt x="4915" y="4354"/>
                  <a:pt x="4348" y="4007"/>
                </a:cubicBezTo>
                <a:cubicBezTo>
                  <a:pt x="4757" y="3692"/>
                  <a:pt x="4978" y="3220"/>
                  <a:pt x="4978" y="2653"/>
                </a:cubicBezTo>
                <a:cubicBezTo>
                  <a:pt x="4978" y="1707"/>
                  <a:pt x="4253" y="983"/>
                  <a:pt x="3308" y="983"/>
                </a:cubicBezTo>
                <a:cubicBezTo>
                  <a:pt x="2363" y="983"/>
                  <a:pt x="1607" y="1707"/>
                  <a:pt x="1607" y="2653"/>
                </a:cubicBezTo>
                <a:cubicBezTo>
                  <a:pt x="1607" y="3220"/>
                  <a:pt x="1890" y="3724"/>
                  <a:pt x="2269" y="4039"/>
                </a:cubicBezTo>
                <a:cubicBezTo>
                  <a:pt x="2143" y="4133"/>
                  <a:pt x="2080" y="4196"/>
                  <a:pt x="1985" y="4291"/>
                </a:cubicBezTo>
                <a:cubicBezTo>
                  <a:pt x="1922" y="4354"/>
                  <a:pt x="1827" y="4448"/>
                  <a:pt x="1764" y="4543"/>
                </a:cubicBezTo>
                <a:cubicBezTo>
                  <a:pt x="1575" y="4354"/>
                  <a:pt x="1323" y="4228"/>
                  <a:pt x="1008" y="4228"/>
                </a:cubicBezTo>
                <a:cubicBezTo>
                  <a:pt x="473" y="4228"/>
                  <a:pt x="0" y="4700"/>
                  <a:pt x="0" y="5268"/>
                </a:cubicBezTo>
                <a:lnTo>
                  <a:pt x="0" y="11411"/>
                </a:lnTo>
                <a:cubicBezTo>
                  <a:pt x="0" y="11600"/>
                  <a:pt x="158" y="11758"/>
                  <a:pt x="347" y="11758"/>
                </a:cubicBezTo>
                <a:lnTo>
                  <a:pt x="8570" y="11758"/>
                </a:lnTo>
                <a:cubicBezTo>
                  <a:pt x="8759" y="11758"/>
                  <a:pt x="8916" y="11600"/>
                  <a:pt x="8916" y="11411"/>
                </a:cubicBezTo>
                <a:lnTo>
                  <a:pt x="8916" y="9048"/>
                </a:lnTo>
                <a:cubicBezTo>
                  <a:pt x="8916" y="8765"/>
                  <a:pt x="8853" y="8544"/>
                  <a:pt x="8727" y="8292"/>
                </a:cubicBezTo>
                <a:lnTo>
                  <a:pt x="11342" y="8292"/>
                </a:lnTo>
                <a:cubicBezTo>
                  <a:pt x="11531" y="8292"/>
                  <a:pt x="11689" y="8134"/>
                  <a:pt x="11689" y="7945"/>
                </a:cubicBezTo>
                <a:lnTo>
                  <a:pt x="11689" y="6559"/>
                </a:lnTo>
                <a:cubicBezTo>
                  <a:pt x="11689" y="6339"/>
                  <a:pt x="11531" y="6181"/>
                  <a:pt x="11310" y="6181"/>
                </a:cubicBezTo>
                <a:lnTo>
                  <a:pt x="10901" y="6181"/>
                </a:lnTo>
                <a:cubicBezTo>
                  <a:pt x="10775" y="5520"/>
                  <a:pt x="10239" y="4984"/>
                  <a:pt x="9546" y="4826"/>
                </a:cubicBezTo>
                <a:lnTo>
                  <a:pt x="9546" y="3094"/>
                </a:lnTo>
                <a:cubicBezTo>
                  <a:pt x="9546" y="2621"/>
                  <a:pt x="9231" y="2243"/>
                  <a:pt x="8790" y="2117"/>
                </a:cubicBezTo>
                <a:lnTo>
                  <a:pt x="9515" y="447"/>
                </a:lnTo>
                <a:cubicBezTo>
                  <a:pt x="9578" y="290"/>
                  <a:pt x="9515" y="69"/>
                  <a:pt x="9326" y="38"/>
                </a:cubicBezTo>
                <a:cubicBezTo>
                  <a:pt x="9283" y="12"/>
                  <a:pt x="9234" y="1"/>
                  <a:pt x="918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8" name="Google Shape;1338;p16"/>
          <p:cNvGrpSpPr/>
          <p:nvPr/>
        </p:nvGrpSpPr>
        <p:grpSpPr>
          <a:xfrm flipH="1" rot="-4678564">
            <a:off x="5605207" y="2489685"/>
            <a:ext cx="415662" cy="426918"/>
            <a:chOff x="-45665400" y="2703250"/>
            <a:chExt cx="301500" cy="299575"/>
          </a:xfrm>
        </p:grpSpPr>
        <p:sp>
          <p:nvSpPr>
            <p:cNvPr id="1339" name="Google Shape;1339;p16"/>
            <p:cNvSpPr/>
            <p:nvPr/>
          </p:nvSpPr>
          <p:spPr>
            <a:xfrm>
              <a:off x="-45664625" y="2703250"/>
              <a:ext cx="300725" cy="299575"/>
            </a:xfrm>
            <a:custGeom>
              <a:rect b="b" l="l" r="r" t="t"/>
              <a:pathLst>
                <a:path extrusionOk="0" h="11983" w="12029">
                  <a:moveTo>
                    <a:pt x="9799" y="1271"/>
                  </a:moveTo>
                  <a:lnTo>
                    <a:pt x="4947" y="4926"/>
                  </a:lnTo>
                  <a:lnTo>
                    <a:pt x="1482" y="3823"/>
                  </a:lnTo>
                  <a:lnTo>
                    <a:pt x="9799" y="1271"/>
                  </a:lnTo>
                  <a:close/>
                  <a:moveTo>
                    <a:pt x="9830" y="2153"/>
                  </a:moveTo>
                  <a:lnTo>
                    <a:pt x="6459" y="6627"/>
                  </a:lnTo>
                  <a:lnTo>
                    <a:pt x="4727" y="7257"/>
                  </a:lnTo>
                  <a:lnTo>
                    <a:pt x="5357" y="5524"/>
                  </a:lnTo>
                  <a:lnTo>
                    <a:pt x="9830" y="2153"/>
                  </a:lnTo>
                  <a:close/>
                  <a:moveTo>
                    <a:pt x="10681" y="2153"/>
                  </a:moveTo>
                  <a:lnTo>
                    <a:pt x="8098" y="10439"/>
                  </a:lnTo>
                  <a:lnTo>
                    <a:pt x="6995" y="6973"/>
                  </a:lnTo>
                  <a:lnTo>
                    <a:pt x="10681" y="2153"/>
                  </a:lnTo>
                  <a:close/>
                  <a:moveTo>
                    <a:pt x="11627" y="0"/>
                  </a:moveTo>
                  <a:cubicBezTo>
                    <a:pt x="11596" y="0"/>
                    <a:pt x="11564" y="4"/>
                    <a:pt x="11532" y="11"/>
                  </a:cubicBezTo>
                  <a:lnTo>
                    <a:pt x="221" y="3508"/>
                  </a:lnTo>
                  <a:cubicBezTo>
                    <a:pt x="64" y="3571"/>
                    <a:pt x="1" y="3728"/>
                    <a:pt x="1" y="3886"/>
                  </a:cubicBezTo>
                  <a:cubicBezTo>
                    <a:pt x="1" y="4043"/>
                    <a:pt x="127" y="4138"/>
                    <a:pt x="221" y="4232"/>
                  </a:cubicBezTo>
                  <a:lnTo>
                    <a:pt x="4569" y="5619"/>
                  </a:lnTo>
                  <a:lnTo>
                    <a:pt x="3750" y="7824"/>
                  </a:lnTo>
                  <a:cubicBezTo>
                    <a:pt x="3687" y="7919"/>
                    <a:pt x="3750" y="8076"/>
                    <a:pt x="3813" y="8171"/>
                  </a:cubicBezTo>
                  <a:cubicBezTo>
                    <a:pt x="3880" y="8215"/>
                    <a:pt x="3978" y="8260"/>
                    <a:pt x="4063" y="8260"/>
                  </a:cubicBezTo>
                  <a:cubicBezTo>
                    <a:pt x="4099" y="8260"/>
                    <a:pt x="4132" y="8252"/>
                    <a:pt x="4160" y="8234"/>
                  </a:cubicBezTo>
                  <a:lnTo>
                    <a:pt x="6365" y="7414"/>
                  </a:lnTo>
                  <a:lnTo>
                    <a:pt x="7751" y="11762"/>
                  </a:lnTo>
                  <a:cubicBezTo>
                    <a:pt x="7783" y="11920"/>
                    <a:pt x="7940" y="11983"/>
                    <a:pt x="8098" y="11983"/>
                  </a:cubicBezTo>
                  <a:cubicBezTo>
                    <a:pt x="8255" y="11983"/>
                    <a:pt x="8381" y="11857"/>
                    <a:pt x="8476" y="11762"/>
                  </a:cubicBezTo>
                  <a:lnTo>
                    <a:pt x="11973" y="483"/>
                  </a:lnTo>
                  <a:cubicBezTo>
                    <a:pt x="12029" y="205"/>
                    <a:pt x="11862" y="0"/>
                    <a:pt x="1162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6"/>
            <p:cNvSpPr/>
            <p:nvPr/>
          </p:nvSpPr>
          <p:spPr>
            <a:xfrm>
              <a:off x="-45663825" y="2879150"/>
              <a:ext cx="71700" cy="71500"/>
            </a:xfrm>
            <a:custGeom>
              <a:rect b="b" l="l" r="r" t="t"/>
              <a:pathLst>
                <a:path extrusionOk="0" h="2860" w="2868">
                  <a:moveTo>
                    <a:pt x="2517" y="0"/>
                  </a:moveTo>
                  <a:cubicBezTo>
                    <a:pt x="2418" y="0"/>
                    <a:pt x="2316" y="32"/>
                    <a:pt x="2237" y="95"/>
                  </a:cubicBezTo>
                  <a:lnTo>
                    <a:pt x="126" y="2237"/>
                  </a:lnTo>
                  <a:cubicBezTo>
                    <a:pt x="0" y="2363"/>
                    <a:pt x="0" y="2584"/>
                    <a:pt x="126" y="2741"/>
                  </a:cubicBezTo>
                  <a:cubicBezTo>
                    <a:pt x="205" y="2820"/>
                    <a:pt x="300" y="2859"/>
                    <a:pt x="390" y="2859"/>
                  </a:cubicBezTo>
                  <a:cubicBezTo>
                    <a:pt x="481" y="2859"/>
                    <a:pt x="568" y="2820"/>
                    <a:pt x="631" y="2741"/>
                  </a:cubicBezTo>
                  <a:lnTo>
                    <a:pt x="2773" y="630"/>
                  </a:lnTo>
                  <a:cubicBezTo>
                    <a:pt x="2867" y="504"/>
                    <a:pt x="2867" y="252"/>
                    <a:pt x="2773" y="95"/>
                  </a:cubicBezTo>
                  <a:cubicBezTo>
                    <a:pt x="2710" y="32"/>
                    <a:pt x="2615" y="0"/>
                    <a:pt x="251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6"/>
            <p:cNvSpPr/>
            <p:nvPr/>
          </p:nvSpPr>
          <p:spPr>
            <a:xfrm>
              <a:off x="-45613425" y="2929750"/>
              <a:ext cx="71700" cy="71500"/>
            </a:xfrm>
            <a:custGeom>
              <a:rect b="b" l="l" r="r" t="t"/>
              <a:pathLst>
                <a:path extrusionOk="0" h="2860" w="2868">
                  <a:moveTo>
                    <a:pt x="2478" y="1"/>
                  </a:moveTo>
                  <a:cubicBezTo>
                    <a:pt x="2387" y="1"/>
                    <a:pt x="2301" y="40"/>
                    <a:pt x="2238" y="119"/>
                  </a:cubicBezTo>
                  <a:lnTo>
                    <a:pt x="127" y="2261"/>
                  </a:lnTo>
                  <a:cubicBezTo>
                    <a:pt x="1" y="2387"/>
                    <a:pt x="1" y="2608"/>
                    <a:pt x="127" y="2765"/>
                  </a:cubicBezTo>
                  <a:cubicBezTo>
                    <a:pt x="190" y="2828"/>
                    <a:pt x="276" y="2860"/>
                    <a:pt x="367" y="2860"/>
                  </a:cubicBezTo>
                  <a:cubicBezTo>
                    <a:pt x="458" y="2860"/>
                    <a:pt x="552" y="2828"/>
                    <a:pt x="631" y="2765"/>
                  </a:cubicBezTo>
                  <a:lnTo>
                    <a:pt x="2742" y="654"/>
                  </a:lnTo>
                  <a:cubicBezTo>
                    <a:pt x="2868" y="528"/>
                    <a:pt x="2868" y="276"/>
                    <a:pt x="2742" y="119"/>
                  </a:cubicBezTo>
                  <a:cubicBezTo>
                    <a:pt x="2663" y="40"/>
                    <a:pt x="2568" y="1"/>
                    <a:pt x="247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6"/>
            <p:cNvSpPr/>
            <p:nvPr/>
          </p:nvSpPr>
          <p:spPr>
            <a:xfrm>
              <a:off x="-45665400" y="2923050"/>
              <a:ext cx="81150" cy="79000"/>
            </a:xfrm>
            <a:custGeom>
              <a:rect b="b" l="l" r="r" t="t"/>
              <a:pathLst>
                <a:path extrusionOk="0" h="3160" w="3246">
                  <a:moveTo>
                    <a:pt x="2859" y="1"/>
                  </a:moveTo>
                  <a:cubicBezTo>
                    <a:pt x="2765" y="1"/>
                    <a:pt x="2663" y="24"/>
                    <a:pt x="2584" y="72"/>
                  </a:cubicBezTo>
                  <a:lnTo>
                    <a:pt x="95" y="2561"/>
                  </a:lnTo>
                  <a:cubicBezTo>
                    <a:pt x="0" y="2687"/>
                    <a:pt x="0" y="2907"/>
                    <a:pt x="95" y="3065"/>
                  </a:cubicBezTo>
                  <a:cubicBezTo>
                    <a:pt x="158" y="3128"/>
                    <a:pt x="252" y="3159"/>
                    <a:pt x="351" y="3159"/>
                  </a:cubicBezTo>
                  <a:cubicBezTo>
                    <a:pt x="449" y="3159"/>
                    <a:pt x="552" y="3128"/>
                    <a:pt x="631" y="3065"/>
                  </a:cubicBezTo>
                  <a:lnTo>
                    <a:pt x="3088" y="607"/>
                  </a:lnTo>
                  <a:cubicBezTo>
                    <a:pt x="3245" y="450"/>
                    <a:pt x="3245" y="229"/>
                    <a:pt x="3088" y="72"/>
                  </a:cubicBezTo>
                  <a:cubicBezTo>
                    <a:pt x="3041" y="24"/>
                    <a:pt x="2954" y="1"/>
                    <a:pt x="285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43" name="Google Shape;1343;p16"/>
          <p:cNvCxnSpPr/>
          <p:nvPr/>
        </p:nvCxnSpPr>
        <p:spPr>
          <a:xfrm flipH="1">
            <a:off x="5777745" y="2153883"/>
            <a:ext cx="286800" cy="525300"/>
          </a:xfrm>
          <a:prstGeom prst="straightConnector1">
            <a:avLst/>
          </a:prstGeom>
          <a:noFill/>
          <a:ln cap="flat" cmpd="sng" w="9525">
            <a:solidFill>
              <a:schemeClr val="dk2"/>
            </a:solidFill>
            <a:prstDash val="solid"/>
            <a:round/>
            <a:headEnd len="med" w="med" type="none"/>
            <a:tailEnd len="med" w="med" type="none"/>
          </a:ln>
        </p:spPr>
      </p:cxnSp>
      <p:cxnSp>
        <p:nvCxnSpPr>
          <p:cNvPr id="1344" name="Google Shape;1344;p16"/>
          <p:cNvCxnSpPr/>
          <p:nvPr/>
        </p:nvCxnSpPr>
        <p:spPr>
          <a:xfrm flipH="1">
            <a:off x="4803562" y="2832000"/>
            <a:ext cx="813600" cy="169500"/>
          </a:xfrm>
          <a:prstGeom prst="straightConnector1">
            <a:avLst/>
          </a:prstGeom>
          <a:noFill/>
          <a:ln cap="flat" cmpd="sng" w="9525">
            <a:solidFill>
              <a:schemeClr val="dk2"/>
            </a:solidFill>
            <a:prstDash val="solid"/>
            <a:round/>
            <a:headEnd len="med" w="med" type="none"/>
            <a:tailEnd len="med" w="med" type="none"/>
          </a:ln>
        </p:spPr>
      </p:cxnSp>
      <p:grpSp>
        <p:nvGrpSpPr>
          <p:cNvPr id="1345" name="Google Shape;1345;p16"/>
          <p:cNvGrpSpPr/>
          <p:nvPr/>
        </p:nvGrpSpPr>
        <p:grpSpPr>
          <a:xfrm flipH="1" rot="6378790">
            <a:off x="4994746" y="1987666"/>
            <a:ext cx="416151" cy="426419"/>
            <a:chOff x="-45665400" y="2703250"/>
            <a:chExt cx="301500" cy="299575"/>
          </a:xfrm>
        </p:grpSpPr>
        <p:sp>
          <p:nvSpPr>
            <p:cNvPr id="1346" name="Google Shape;1346;p16"/>
            <p:cNvSpPr/>
            <p:nvPr/>
          </p:nvSpPr>
          <p:spPr>
            <a:xfrm>
              <a:off x="-45664625" y="2703250"/>
              <a:ext cx="300725" cy="299575"/>
            </a:xfrm>
            <a:custGeom>
              <a:rect b="b" l="l" r="r" t="t"/>
              <a:pathLst>
                <a:path extrusionOk="0" h="11983" w="12029">
                  <a:moveTo>
                    <a:pt x="9799" y="1271"/>
                  </a:moveTo>
                  <a:lnTo>
                    <a:pt x="4947" y="4926"/>
                  </a:lnTo>
                  <a:lnTo>
                    <a:pt x="1482" y="3823"/>
                  </a:lnTo>
                  <a:lnTo>
                    <a:pt x="9799" y="1271"/>
                  </a:lnTo>
                  <a:close/>
                  <a:moveTo>
                    <a:pt x="9830" y="2153"/>
                  </a:moveTo>
                  <a:lnTo>
                    <a:pt x="6459" y="6627"/>
                  </a:lnTo>
                  <a:lnTo>
                    <a:pt x="4727" y="7257"/>
                  </a:lnTo>
                  <a:lnTo>
                    <a:pt x="5357" y="5524"/>
                  </a:lnTo>
                  <a:lnTo>
                    <a:pt x="9830" y="2153"/>
                  </a:lnTo>
                  <a:close/>
                  <a:moveTo>
                    <a:pt x="10681" y="2153"/>
                  </a:moveTo>
                  <a:lnTo>
                    <a:pt x="8098" y="10439"/>
                  </a:lnTo>
                  <a:lnTo>
                    <a:pt x="6995" y="6973"/>
                  </a:lnTo>
                  <a:lnTo>
                    <a:pt x="10681" y="2153"/>
                  </a:lnTo>
                  <a:close/>
                  <a:moveTo>
                    <a:pt x="11627" y="0"/>
                  </a:moveTo>
                  <a:cubicBezTo>
                    <a:pt x="11596" y="0"/>
                    <a:pt x="11564" y="4"/>
                    <a:pt x="11532" y="11"/>
                  </a:cubicBezTo>
                  <a:lnTo>
                    <a:pt x="221" y="3508"/>
                  </a:lnTo>
                  <a:cubicBezTo>
                    <a:pt x="64" y="3571"/>
                    <a:pt x="1" y="3728"/>
                    <a:pt x="1" y="3886"/>
                  </a:cubicBezTo>
                  <a:cubicBezTo>
                    <a:pt x="1" y="4043"/>
                    <a:pt x="127" y="4138"/>
                    <a:pt x="221" y="4232"/>
                  </a:cubicBezTo>
                  <a:lnTo>
                    <a:pt x="4569" y="5619"/>
                  </a:lnTo>
                  <a:lnTo>
                    <a:pt x="3750" y="7824"/>
                  </a:lnTo>
                  <a:cubicBezTo>
                    <a:pt x="3687" y="7919"/>
                    <a:pt x="3750" y="8076"/>
                    <a:pt x="3813" y="8171"/>
                  </a:cubicBezTo>
                  <a:cubicBezTo>
                    <a:pt x="3880" y="8215"/>
                    <a:pt x="3978" y="8260"/>
                    <a:pt x="4063" y="8260"/>
                  </a:cubicBezTo>
                  <a:cubicBezTo>
                    <a:pt x="4099" y="8260"/>
                    <a:pt x="4132" y="8252"/>
                    <a:pt x="4160" y="8234"/>
                  </a:cubicBezTo>
                  <a:lnTo>
                    <a:pt x="6365" y="7414"/>
                  </a:lnTo>
                  <a:lnTo>
                    <a:pt x="7751" y="11762"/>
                  </a:lnTo>
                  <a:cubicBezTo>
                    <a:pt x="7783" y="11920"/>
                    <a:pt x="7940" y="11983"/>
                    <a:pt x="8098" y="11983"/>
                  </a:cubicBezTo>
                  <a:cubicBezTo>
                    <a:pt x="8255" y="11983"/>
                    <a:pt x="8381" y="11857"/>
                    <a:pt x="8476" y="11762"/>
                  </a:cubicBezTo>
                  <a:lnTo>
                    <a:pt x="11973" y="483"/>
                  </a:lnTo>
                  <a:cubicBezTo>
                    <a:pt x="12029" y="205"/>
                    <a:pt x="11862" y="0"/>
                    <a:pt x="1162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6"/>
            <p:cNvSpPr/>
            <p:nvPr/>
          </p:nvSpPr>
          <p:spPr>
            <a:xfrm>
              <a:off x="-45663825" y="2879150"/>
              <a:ext cx="71700" cy="71500"/>
            </a:xfrm>
            <a:custGeom>
              <a:rect b="b" l="l" r="r" t="t"/>
              <a:pathLst>
                <a:path extrusionOk="0" h="2860" w="2868">
                  <a:moveTo>
                    <a:pt x="2517" y="0"/>
                  </a:moveTo>
                  <a:cubicBezTo>
                    <a:pt x="2418" y="0"/>
                    <a:pt x="2316" y="32"/>
                    <a:pt x="2237" y="95"/>
                  </a:cubicBezTo>
                  <a:lnTo>
                    <a:pt x="126" y="2237"/>
                  </a:lnTo>
                  <a:cubicBezTo>
                    <a:pt x="0" y="2363"/>
                    <a:pt x="0" y="2584"/>
                    <a:pt x="126" y="2741"/>
                  </a:cubicBezTo>
                  <a:cubicBezTo>
                    <a:pt x="205" y="2820"/>
                    <a:pt x="300" y="2859"/>
                    <a:pt x="390" y="2859"/>
                  </a:cubicBezTo>
                  <a:cubicBezTo>
                    <a:pt x="481" y="2859"/>
                    <a:pt x="568" y="2820"/>
                    <a:pt x="631" y="2741"/>
                  </a:cubicBezTo>
                  <a:lnTo>
                    <a:pt x="2773" y="630"/>
                  </a:lnTo>
                  <a:cubicBezTo>
                    <a:pt x="2867" y="504"/>
                    <a:pt x="2867" y="252"/>
                    <a:pt x="2773" y="95"/>
                  </a:cubicBezTo>
                  <a:cubicBezTo>
                    <a:pt x="2710" y="32"/>
                    <a:pt x="2615" y="0"/>
                    <a:pt x="251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6"/>
            <p:cNvSpPr/>
            <p:nvPr/>
          </p:nvSpPr>
          <p:spPr>
            <a:xfrm>
              <a:off x="-45613425" y="2929750"/>
              <a:ext cx="71700" cy="71500"/>
            </a:xfrm>
            <a:custGeom>
              <a:rect b="b" l="l" r="r" t="t"/>
              <a:pathLst>
                <a:path extrusionOk="0" h="2860" w="2868">
                  <a:moveTo>
                    <a:pt x="2478" y="1"/>
                  </a:moveTo>
                  <a:cubicBezTo>
                    <a:pt x="2387" y="1"/>
                    <a:pt x="2301" y="40"/>
                    <a:pt x="2238" y="119"/>
                  </a:cubicBezTo>
                  <a:lnTo>
                    <a:pt x="127" y="2261"/>
                  </a:lnTo>
                  <a:cubicBezTo>
                    <a:pt x="1" y="2387"/>
                    <a:pt x="1" y="2608"/>
                    <a:pt x="127" y="2765"/>
                  </a:cubicBezTo>
                  <a:cubicBezTo>
                    <a:pt x="190" y="2828"/>
                    <a:pt x="276" y="2860"/>
                    <a:pt x="367" y="2860"/>
                  </a:cubicBezTo>
                  <a:cubicBezTo>
                    <a:pt x="458" y="2860"/>
                    <a:pt x="552" y="2828"/>
                    <a:pt x="631" y="2765"/>
                  </a:cubicBezTo>
                  <a:lnTo>
                    <a:pt x="2742" y="654"/>
                  </a:lnTo>
                  <a:cubicBezTo>
                    <a:pt x="2868" y="528"/>
                    <a:pt x="2868" y="276"/>
                    <a:pt x="2742" y="119"/>
                  </a:cubicBezTo>
                  <a:cubicBezTo>
                    <a:pt x="2663" y="40"/>
                    <a:pt x="2568" y="1"/>
                    <a:pt x="247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6"/>
            <p:cNvSpPr/>
            <p:nvPr/>
          </p:nvSpPr>
          <p:spPr>
            <a:xfrm>
              <a:off x="-45665400" y="2923050"/>
              <a:ext cx="81150" cy="79000"/>
            </a:xfrm>
            <a:custGeom>
              <a:rect b="b" l="l" r="r" t="t"/>
              <a:pathLst>
                <a:path extrusionOk="0" h="3160" w="3246">
                  <a:moveTo>
                    <a:pt x="2859" y="1"/>
                  </a:moveTo>
                  <a:cubicBezTo>
                    <a:pt x="2765" y="1"/>
                    <a:pt x="2663" y="24"/>
                    <a:pt x="2584" y="72"/>
                  </a:cubicBezTo>
                  <a:lnTo>
                    <a:pt x="95" y="2561"/>
                  </a:lnTo>
                  <a:cubicBezTo>
                    <a:pt x="0" y="2687"/>
                    <a:pt x="0" y="2907"/>
                    <a:pt x="95" y="3065"/>
                  </a:cubicBezTo>
                  <a:cubicBezTo>
                    <a:pt x="158" y="3128"/>
                    <a:pt x="252" y="3159"/>
                    <a:pt x="351" y="3159"/>
                  </a:cubicBezTo>
                  <a:cubicBezTo>
                    <a:pt x="449" y="3159"/>
                    <a:pt x="552" y="3128"/>
                    <a:pt x="631" y="3065"/>
                  </a:cubicBezTo>
                  <a:lnTo>
                    <a:pt x="3088" y="607"/>
                  </a:lnTo>
                  <a:cubicBezTo>
                    <a:pt x="3245" y="450"/>
                    <a:pt x="3245" y="229"/>
                    <a:pt x="3088" y="72"/>
                  </a:cubicBezTo>
                  <a:cubicBezTo>
                    <a:pt x="3041" y="24"/>
                    <a:pt x="2954" y="1"/>
                    <a:pt x="285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0" name="Google Shape;1350;p16"/>
          <p:cNvCxnSpPr/>
          <p:nvPr/>
        </p:nvCxnSpPr>
        <p:spPr>
          <a:xfrm flipH="1" rot="10800000">
            <a:off x="4679832" y="2284028"/>
            <a:ext cx="525600" cy="568500"/>
          </a:xfrm>
          <a:prstGeom prst="straightConnector1">
            <a:avLst/>
          </a:prstGeom>
          <a:noFill/>
          <a:ln cap="flat" cmpd="sng" w="9525">
            <a:solidFill>
              <a:schemeClr val="dk2"/>
            </a:solidFill>
            <a:prstDash val="solid"/>
            <a:round/>
            <a:headEnd len="med" w="med" type="none"/>
            <a:tailEnd len="med" w="med" type="none"/>
          </a:ln>
        </p:spPr>
      </p:cxnSp>
      <p:cxnSp>
        <p:nvCxnSpPr>
          <p:cNvPr id="1351" name="Google Shape;1351;p16"/>
          <p:cNvCxnSpPr/>
          <p:nvPr/>
        </p:nvCxnSpPr>
        <p:spPr>
          <a:xfrm flipH="1" rot="10800000">
            <a:off x="5404110" y="2010013"/>
            <a:ext cx="504300" cy="82200"/>
          </a:xfrm>
          <a:prstGeom prst="straightConnector1">
            <a:avLst/>
          </a:prstGeom>
          <a:noFill/>
          <a:ln cap="flat" cmpd="sng" w="9525">
            <a:solidFill>
              <a:schemeClr val="dk2"/>
            </a:solidFill>
            <a:prstDash val="solid"/>
            <a:round/>
            <a:headEnd len="med" w="med" type="none"/>
            <a:tailEnd len="med" w="med" type="none"/>
          </a:ln>
        </p:spPr>
      </p:cxnSp>
      <p:sp>
        <p:nvSpPr>
          <p:cNvPr id="1352" name="Google Shape;1352;p16"/>
          <p:cNvSpPr txBox="1"/>
          <p:nvPr/>
        </p:nvSpPr>
        <p:spPr>
          <a:xfrm>
            <a:off x="3591754" y="3820496"/>
            <a:ext cx="658200" cy="3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Version récente</a:t>
            </a:r>
            <a:endParaRPr sz="800"/>
          </a:p>
        </p:txBody>
      </p:sp>
      <p:sp>
        <p:nvSpPr>
          <p:cNvPr id="1353" name="Google Shape;1353;p16"/>
          <p:cNvSpPr txBox="1"/>
          <p:nvPr/>
        </p:nvSpPr>
        <p:spPr>
          <a:xfrm>
            <a:off x="5040442" y="3820496"/>
            <a:ext cx="658200" cy="3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Version ancienne</a:t>
            </a:r>
            <a:endParaRPr sz="800"/>
          </a:p>
        </p:txBody>
      </p:sp>
      <p:sp>
        <p:nvSpPr>
          <p:cNvPr id="1354" name="Google Shape;1354;p16"/>
          <p:cNvSpPr txBox="1"/>
          <p:nvPr/>
        </p:nvSpPr>
        <p:spPr>
          <a:xfrm>
            <a:off x="3441150" y="2414088"/>
            <a:ext cx="959400" cy="30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Envoi / récupération</a:t>
            </a:r>
            <a:endParaRPr sz="1000"/>
          </a:p>
        </p:txBody>
      </p:sp>
      <p:sp>
        <p:nvSpPr>
          <p:cNvPr id="1355" name="Google Shape;1355;p16"/>
          <p:cNvSpPr txBox="1"/>
          <p:nvPr/>
        </p:nvSpPr>
        <p:spPr>
          <a:xfrm>
            <a:off x="4797762" y="2421150"/>
            <a:ext cx="897900" cy="30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Envoi / récupération</a:t>
            </a:r>
            <a:endParaRPr sz="1000"/>
          </a:p>
        </p:txBody>
      </p:sp>
      <p:sp>
        <p:nvSpPr>
          <p:cNvPr id="1356" name="Google Shape;1356;p16"/>
          <p:cNvSpPr txBox="1"/>
          <p:nvPr/>
        </p:nvSpPr>
        <p:spPr>
          <a:xfrm>
            <a:off x="4273488" y="3224638"/>
            <a:ext cx="597000" cy="17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serveur</a:t>
            </a:r>
            <a:endParaRPr sz="800"/>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0" name="Shape 1360"/>
        <p:cNvGrpSpPr/>
        <p:nvPr/>
      </p:nvGrpSpPr>
      <p:grpSpPr>
        <a:xfrm>
          <a:off x="0" y="0"/>
          <a:ext cx="0" cy="0"/>
          <a:chOff x="0" y="0"/>
          <a:chExt cx="0" cy="0"/>
        </a:xfrm>
      </p:grpSpPr>
      <p:sp>
        <p:nvSpPr>
          <p:cNvPr id="1361" name="Google Shape;1361;p17"/>
          <p:cNvSpPr txBox="1"/>
          <p:nvPr/>
        </p:nvSpPr>
        <p:spPr>
          <a:xfrm>
            <a:off x="710250" y="411475"/>
            <a:ext cx="7723500" cy="40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Comfortaa Regular"/>
                <a:ea typeface="Comfortaa Regular"/>
                <a:cs typeface="Comfortaa Regular"/>
                <a:sym typeface="Comfortaa Regular"/>
              </a:rPr>
              <a:t>3</a:t>
            </a:r>
            <a:r>
              <a:rPr lang="en" sz="2500">
                <a:latin typeface="Comfortaa Regular"/>
                <a:ea typeface="Comfortaa Regular"/>
                <a:cs typeface="Comfortaa Regular"/>
                <a:sym typeface="Comfortaa Regular"/>
              </a:rPr>
              <a:t>° Répartition des charges</a:t>
            </a:r>
            <a:endParaRPr sz="2500">
              <a:latin typeface="Comfortaa Regular"/>
              <a:ea typeface="Comfortaa Regular"/>
              <a:cs typeface="Comfortaa Regular"/>
              <a:sym typeface="Comfortaa Regular"/>
            </a:endParaRPr>
          </a:p>
        </p:txBody>
      </p:sp>
      <p:pic>
        <p:nvPicPr>
          <p:cNvPr id="1362" name="Google Shape;1362;p17"/>
          <p:cNvPicPr preferRelativeResize="0"/>
          <p:nvPr/>
        </p:nvPicPr>
        <p:blipFill>
          <a:blip r:embed="rId3">
            <a:alphaModFix/>
          </a:blip>
          <a:stretch>
            <a:fillRect/>
          </a:stretch>
        </p:blipFill>
        <p:spPr>
          <a:xfrm>
            <a:off x="1198900" y="870400"/>
            <a:ext cx="6909744" cy="4024926"/>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6" name="Shape 1366"/>
        <p:cNvGrpSpPr/>
        <p:nvPr/>
      </p:nvGrpSpPr>
      <p:grpSpPr>
        <a:xfrm>
          <a:off x="0" y="0"/>
          <a:ext cx="0" cy="0"/>
          <a:chOff x="0" y="0"/>
          <a:chExt cx="0" cy="0"/>
        </a:xfrm>
      </p:grpSpPr>
      <p:sp>
        <p:nvSpPr>
          <p:cNvPr id="1367" name="Google Shape;1367;p18"/>
          <p:cNvSpPr/>
          <p:nvPr/>
        </p:nvSpPr>
        <p:spPr>
          <a:xfrm>
            <a:off x="668700" y="1239325"/>
            <a:ext cx="7747466" cy="3005779"/>
          </a:xfrm>
          <a:custGeom>
            <a:rect b="b" l="l" r="r" t="t"/>
            <a:pathLst>
              <a:path extrusionOk="0" h="100201" w="243631">
                <a:moveTo>
                  <a:pt x="91619" y="0"/>
                </a:moveTo>
                <a:cubicBezTo>
                  <a:pt x="71731" y="0"/>
                  <a:pt x="55580" y="16183"/>
                  <a:pt x="55580" y="36039"/>
                </a:cubicBezTo>
                <a:lnTo>
                  <a:pt x="55580" y="64478"/>
                </a:lnTo>
                <a:cubicBezTo>
                  <a:pt x="55580" y="75531"/>
                  <a:pt x="46586" y="84556"/>
                  <a:pt x="35501" y="84556"/>
                </a:cubicBezTo>
                <a:cubicBezTo>
                  <a:pt x="24449" y="84556"/>
                  <a:pt x="15423" y="75531"/>
                  <a:pt x="15423" y="64478"/>
                </a:cubicBezTo>
                <a:lnTo>
                  <a:pt x="15423" y="8456"/>
                </a:lnTo>
                <a:lnTo>
                  <a:pt x="0" y="8456"/>
                </a:lnTo>
                <a:lnTo>
                  <a:pt x="0" y="64478"/>
                </a:lnTo>
                <a:cubicBezTo>
                  <a:pt x="0" y="84049"/>
                  <a:pt x="15930" y="99979"/>
                  <a:pt x="35501" y="99979"/>
                </a:cubicBezTo>
                <a:cubicBezTo>
                  <a:pt x="55073" y="99979"/>
                  <a:pt x="71002" y="84049"/>
                  <a:pt x="71002" y="64478"/>
                </a:cubicBezTo>
                <a:lnTo>
                  <a:pt x="71002" y="36039"/>
                </a:lnTo>
                <a:cubicBezTo>
                  <a:pt x="71002" y="24702"/>
                  <a:pt x="80250" y="15455"/>
                  <a:pt x="91619" y="15455"/>
                </a:cubicBezTo>
                <a:cubicBezTo>
                  <a:pt x="102988" y="15455"/>
                  <a:pt x="112236" y="24702"/>
                  <a:pt x="112236" y="36039"/>
                </a:cubicBezTo>
                <a:lnTo>
                  <a:pt x="112236" y="63338"/>
                </a:lnTo>
                <a:cubicBezTo>
                  <a:pt x="112236" y="83669"/>
                  <a:pt x="128767" y="100201"/>
                  <a:pt x="149067" y="100201"/>
                </a:cubicBezTo>
                <a:cubicBezTo>
                  <a:pt x="169398" y="100201"/>
                  <a:pt x="185929" y="83669"/>
                  <a:pt x="185929" y="63338"/>
                </a:cubicBezTo>
                <a:lnTo>
                  <a:pt x="185929" y="36578"/>
                </a:lnTo>
                <a:cubicBezTo>
                  <a:pt x="185929" y="24924"/>
                  <a:pt x="195398" y="15455"/>
                  <a:pt x="207053" y="15455"/>
                </a:cubicBezTo>
                <a:cubicBezTo>
                  <a:pt x="218707" y="15455"/>
                  <a:pt x="228208" y="24924"/>
                  <a:pt x="228208" y="36578"/>
                </a:cubicBezTo>
                <a:lnTo>
                  <a:pt x="228208" y="80756"/>
                </a:lnTo>
                <a:lnTo>
                  <a:pt x="243630" y="80756"/>
                </a:lnTo>
                <a:lnTo>
                  <a:pt x="243630" y="36578"/>
                </a:lnTo>
                <a:cubicBezTo>
                  <a:pt x="243630" y="16405"/>
                  <a:pt x="227226" y="0"/>
                  <a:pt x="207053" y="0"/>
                </a:cubicBezTo>
                <a:cubicBezTo>
                  <a:pt x="186880" y="0"/>
                  <a:pt x="170475" y="16405"/>
                  <a:pt x="170475" y="36578"/>
                </a:cubicBezTo>
                <a:lnTo>
                  <a:pt x="170475" y="63338"/>
                </a:lnTo>
                <a:cubicBezTo>
                  <a:pt x="170475" y="75150"/>
                  <a:pt x="160879" y="84746"/>
                  <a:pt x="149067" y="84746"/>
                </a:cubicBezTo>
                <a:cubicBezTo>
                  <a:pt x="137254" y="84746"/>
                  <a:pt x="127658" y="75150"/>
                  <a:pt x="127658" y="63338"/>
                </a:cubicBezTo>
                <a:lnTo>
                  <a:pt x="127658" y="36039"/>
                </a:lnTo>
                <a:cubicBezTo>
                  <a:pt x="127658" y="16183"/>
                  <a:pt x="111507" y="0"/>
                  <a:pt x="91619" y="0"/>
                </a:cubicBezTo>
                <a:close/>
              </a:path>
            </a:pathLst>
          </a:custGeom>
          <a:noFill/>
          <a:ln cap="flat" cmpd="sng" w="19050">
            <a:solidFill>
              <a:srgbClr val="E0E0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8" name="Google Shape;1368;p18"/>
          <p:cNvGrpSpPr/>
          <p:nvPr/>
        </p:nvGrpSpPr>
        <p:grpSpPr>
          <a:xfrm>
            <a:off x="3133016" y="1246033"/>
            <a:ext cx="913455" cy="711016"/>
            <a:chOff x="3133016" y="1246033"/>
            <a:chExt cx="913455" cy="711016"/>
          </a:xfrm>
        </p:grpSpPr>
        <p:sp>
          <p:nvSpPr>
            <p:cNvPr id="1369" name="Google Shape;1369;p18"/>
            <p:cNvSpPr/>
            <p:nvPr/>
          </p:nvSpPr>
          <p:spPr>
            <a:xfrm>
              <a:off x="3488508" y="1502818"/>
              <a:ext cx="176267" cy="101760"/>
            </a:xfrm>
            <a:custGeom>
              <a:rect b="b" l="l" r="r" t="t"/>
              <a:pathLst>
                <a:path extrusionOk="0" h="3200" w="5543">
                  <a:moveTo>
                    <a:pt x="2756" y="1"/>
                  </a:moveTo>
                  <a:lnTo>
                    <a:pt x="1" y="1616"/>
                  </a:lnTo>
                  <a:lnTo>
                    <a:pt x="2788" y="3200"/>
                  </a:lnTo>
                  <a:lnTo>
                    <a:pt x="5543" y="1616"/>
                  </a:lnTo>
                  <a:lnTo>
                    <a:pt x="2756" y="1"/>
                  </a:lnTo>
                  <a:close/>
                </a:path>
              </a:pathLst>
            </a:custGeom>
            <a:solidFill>
              <a:srgbClr val="F2B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8"/>
            <p:cNvSpPr/>
            <p:nvPr/>
          </p:nvSpPr>
          <p:spPr>
            <a:xfrm>
              <a:off x="3576117" y="1554207"/>
              <a:ext cx="88658" cy="154103"/>
            </a:xfrm>
            <a:custGeom>
              <a:rect b="b" l="l" r="r" t="t"/>
              <a:pathLst>
                <a:path extrusionOk="0" h="4846" w="2788">
                  <a:moveTo>
                    <a:pt x="2788" y="0"/>
                  </a:moveTo>
                  <a:lnTo>
                    <a:pt x="33" y="1584"/>
                  </a:lnTo>
                  <a:lnTo>
                    <a:pt x="1" y="4845"/>
                  </a:lnTo>
                  <a:lnTo>
                    <a:pt x="2756" y="3230"/>
                  </a:lnTo>
                  <a:lnTo>
                    <a:pt x="2788" y="0"/>
                  </a:ln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8"/>
            <p:cNvSpPr/>
            <p:nvPr/>
          </p:nvSpPr>
          <p:spPr>
            <a:xfrm>
              <a:off x="3488508" y="1554207"/>
              <a:ext cx="88658" cy="154103"/>
            </a:xfrm>
            <a:custGeom>
              <a:rect b="b" l="l" r="r" t="t"/>
              <a:pathLst>
                <a:path extrusionOk="0" h="4846" w="2788">
                  <a:moveTo>
                    <a:pt x="1" y="0"/>
                  </a:moveTo>
                  <a:lnTo>
                    <a:pt x="1" y="3230"/>
                  </a:lnTo>
                  <a:lnTo>
                    <a:pt x="2788" y="4845"/>
                  </a:lnTo>
                  <a:lnTo>
                    <a:pt x="2788" y="1584"/>
                  </a:lnTo>
                  <a:lnTo>
                    <a:pt x="1"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8"/>
            <p:cNvSpPr/>
            <p:nvPr/>
          </p:nvSpPr>
          <p:spPr>
            <a:xfrm>
              <a:off x="3808766" y="1528003"/>
              <a:ext cx="226639" cy="142051"/>
            </a:xfrm>
            <a:custGeom>
              <a:rect b="b" l="l" r="r" t="t"/>
              <a:pathLst>
                <a:path extrusionOk="0" h="4467" w="7127">
                  <a:moveTo>
                    <a:pt x="159" y="1"/>
                  </a:moveTo>
                  <a:cubicBezTo>
                    <a:pt x="64" y="1"/>
                    <a:pt x="0" y="64"/>
                    <a:pt x="0" y="159"/>
                  </a:cubicBezTo>
                  <a:lnTo>
                    <a:pt x="0" y="4466"/>
                  </a:lnTo>
                  <a:lnTo>
                    <a:pt x="7126" y="4466"/>
                  </a:lnTo>
                  <a:lnTo>
                    <a:pt x="7126" y="159"/>
                  </a:lnTo>
                  <a:cubicBezTo>
                    <a:pt x="7126" y="64"/>
                    <a:pt x="7063" y="1"/>
                    <a:pt x="693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8"/>
            <p:cNvSpPr/>
            <p:nvPr/>
          </p:nvSpPr>
          <p:spPr>
            <a:xfrm>
              <a:off x="3818847" y="1538084"/>
              <a:ext cx="205460" cy="122875"/>
            </a:xfrm>
            <a:custGeom>
              <a:rect b="b" l="l" r="r" t="t"/>
              <a:pathLst>
                <a:path extrusionOk="0" h="3864" w="6461">
                  <a:moveTo>
                    <a:pt x="0" y="0"/>
                  </a:moveTo>
                  <a:lnTo>
                    <a:pt x="0" y="3864"/>
                  </a:lnTo>
                  <a:lnTo>
                    <a:pt x="6461" y="3864"/>
                  </a:lnTo>
                  <a:lnTo>
                    <a:pt x="64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8"/>
            <p:cNvSpPr/>
            <p:nvPr/>
          </p:nvSpPr>
          <p:spPr>
            <a:xfrm>
              <a:off x="3793661" y="1667987"/>
              <a:ext cx="252810" cy="16154"/>
            </a:xfrm>
            <a:custGeom>
              <a:rect b="b" l="l" r="r" t="t"/>
              <a:pathLst>
                <a:path extrusionOk="0" h="508" w="7950">
                  <a:moveTo>
                    <a:pt x="0" y="1"/>
                  </a:moveTo>
                  <a:cubicBezTo>
                    <a:pt x="0" y="286"/>
                    <a:pt x="222" y="507"/>
                    <a:pt x="507" y="507"/>
                  </a:cubicBezTo>
                  <a:lnTo>
                    <a:pt x="7474" y="507"/>
                  </a:lnTo>
                  <a:cubicBezTo>
                    <a:pt x="7728" y="507"/>
                    <a:pt x="7949" y="286"/>
                    <a:pt x="794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8"/>
            <p:cNvSpPr/>
            <p:nvPr/>
          </p:nvSpPr>
          <p:spPr>
            <a:xfrm>
              <a:off x="3892368" y="1669005"/>
              <a:ext cx="51389" cy="4070"/>
            </a:xfrm>
            <a:custGeom>
              <a:rect b="b" l="l" r="r" t="t"/>
              <a:pathLst>
                <a:path extrusionOk="0" h="128" w="1616">
                  <a:moveTo>
                    <a:pt x="0" y="0"/>
                  </a:moveTo>
                  <a:cubicBezTo>
                    <a:pt x="0" y="64"/>
                    <a:pt x="63" y="127"/>
                    <a:pt x="127" y="127"/>
                  </a:cubicBezTo>
                  <a:lnTo>
                    <a:pt x="1488" y="127"/>
                  </a:lnTo>
                  <a:cubicBezTo>
                    <a:pt x="1552" y="127"/>
                    <a:pt x="1615" y="64"/>
                    <a:pt x="16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8"/>
            <p:cNvSpPr/>
            <p:nvPr/>
          </p:nvSpPr>
          <p:spPr>
            <a:xfrm>
              <a:off x="3147104" y="1528003"/>
              <a:ext cx="226639" cy="142051"/>
            </a:xfrm>
            <a:custGeom>
              <a:rect b="b" l="l" r="r" t="t"/>
              <a:pathLst>
                <a:path extrusionOk="0" h="4467" w="7127">
                  <a:moveTo>
                    <a:pt x="159" y="1"/>
                  </a:moveTo>
                  <a:cubicBezTo>
                    <a:pt x="64" y="1"/>
                    <a:pt x="1" y="64"/>
                    <a:pt x="1" y="159"/>
                  </a:cubicBezTo>
                  <a:lnTo>
                    <a:pt x="1" y="4466"/>
                  </a:lnTo>
                  <a:lnTo>
                    <a:pt x="7126" y="4466"/>
                  </a:lnTo>
                  <a:lnTo>
                    <a:pt x="7126" y="159"/>
                  </a:lnTo>
                  <a:cubicBezTo>
                    <a:pt x="7126" y="64"/>
                    <a:pt x="7063" y="1"/>
                    <a:pt x="693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8"/>
            <p:cNvSpPr/>
            <p:nvPr/>
          </p:nvSpPr>
          <p:spPr>
            <a:xfrm>
              <a:off x="3157184" y="1538084"/>
              <a:ext cx="206477" cy="122875"/>
            </a:xfrm>
            <a:custGeom>
              <a:rect b="b" l="l" r="r" t="t"/>
              <a:pathLst>
                <a:path extrusionOk="0" h="3864" w="6493">
                  <a:moveTo>
                    <a:pt x="1" y="0"/>
                  </a:moveTo>
                  <a:lnTo>
                    <a:pt x="1" y="3864"/>
                  </a:lnTo>
                  <a:lnTo>
                    <a:pt x="6493" y="3864"/>
                  </a:lnTo>
                  <a:lnTo>
                    <a:pt x="64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8"/>
            <p:cNvSpPr/>
            <p:nvPr/>
          </p:nvSpPr>
          <p:spPr>
            <a:xfrm>
              <a:off x="3133016" y="1667987"/>
              <a:ext cx="251792" cy="16154"/>
            </a:xfrm>
            <a:custGeom>
              <a:rect b="b" l="l" r="r" t="t"/>
              <a:pathLst>
                <a:path extrusionOk="0" h="508" w="7918">
                  <a:moveTo>
                    <a:pt x="1" y="1"/>
                  </a:moveTo>
                  <a:cubicBezTo>
                    <a:pt x="1" y="286"/>
                    <a:pt x="191" y="507"/>
                    <a:pt x="476" y="507"/>
                  </a:cubicBezTo>
                  <a:lnTo>
                    <a:pt x="7443" y="507"/>
                  </a:lnTo>
                  <a:cubicBezTo>
                    <a:pt x="7728" y="507"/>
                    <a:pt x="7918" y="286"/>
                    <a:pt x="7918"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8"/>
            <p:cNvSpPr/>
            <p:nvPr/>
          </p:nvSpPr>
          <p:spPr>
            <a:xfrm>
              <a:off x="3231723" y="1669005"/>
              <a:ext cx="50371" cy="4070"/>
            </a:xfrm>
            <a:custGeom>
              <a:rect b="b" l="l" r="r" t="t"/>
              <a:pathLst>
                <a:path extrusionOk="0" h="128" w="1584">
                  <a:moveTo>
                    <a:pt x="0" y="0"/>
                  </a:moveTo>
                  <a:cubicBezTo>
                    <a:pt x="0" y="64"/>
                    <a:pt x="32" y="127"/>
                    <a:pt x="127" y="127"/>
                  </a:cubicBezTo>
                  <a:lnTo>
                    <a:pt x="1457" y="127"/>
                  </a:lnTo>
                  <a:cubicBezTo>
                    <a:pt x="1520" y="127"/>
                    <a:pt x="1584" y="64"/>
                    <a:pt x="15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8"/>
            <p:cNvSpPr/>
            <p:nvPr/>
          </p:nvSpPr>
          <p:spPr>
            <a:xfrm>
              <a:off x="3464340" y="1246033"/>
              <a:ext cx="227624" cy="142019"/>
            </a:xfrm>
            <a:custGeom>
              <a:rect b="b" l="l" r="r" t="t"/>
              <a:pathLst>
                <a:path extrusionOk="0" h="4466" w="7158">
                  <a:moveTo>
                    <a:pt x="191" y="0"/>
                  </a:moveTo>
                  <a:cubicBezTo>
                    <a:pt x="96" y="0"/>
                    <a:pt x="1" y="95"/>
                    <a:pt x="1" y="190"/>
                  </a:cubicBezTo>
                  <a:lnTo>
                    <a:pt x="1" y="4466"/>
                  </a:lnTo>
                  <a:lnTo>
                    <a:pt x="7158" y="4466"/>
                  </a:lnTo>
                  <a:lnTo>
                    <a:pt x="7158" y="190"/>
                  </a:lnTo>
                  <a:cubicBezTo>
                    <a:pt x="7158" y="95"/>
                    <a:pt x="7063" y="0"/>
                    <a:pt x="6968"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8"/>
            <p:cNvSpPr/>
            <p:nvPr/>
          </p:nvSpPr>
          <p:spPr>
            <a:xfrm>
              <a:off x="3475439" y="1256113"/>
              <a:ext cx="205460" cy="122875"/>
            </a:xfrm>
            <a:custGeom>
              <a:rect b="b" l="l" r="r" t="t"/>
              <a:pathLst>
                <a:path extrusionOk="0" h="3864" w="6461">
                  <a:moveTo>
                    <a:pt x="0" y="0"/>
                  </a:moveTo>
                  <a:lnTo>
                    <a:pt x="0" y="3864"/>
                  </a:lnTo>
                  <a:lnTo>
                    <a:pt x="6461" y="3864"/>
                  </a:lnTo>
                  <a:lnTo>
                    <a:pt x="64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8"/>
            <p:cNvSpPr/>
            <p:nvPr/>
          </p:nvSpPr>
          <p:spPr>
            <a:xfrm>
              <a:off x="3450253" y="1387034"/>
              <a:ext cx="252810" cy="15137"/>
            </a:xfrm>
            <a:custGeom>
              <a:rect b="b" l="l" r="r" t="t"/>
              <a:pathLst>
                <a:path extrusionOk="0" h="476" w="7950">
                  <a:moveTo>
                    <a:pt x="0" y="0"/>
                  </a:moveTo>
                  <a:cubicBezTo>
                    <a:pt x="0" y="253"/>
                    <a:pt x="222" y="475"/>
                    <a:pt x="475" y="475"/>
                  </a:cubicBezTo>
                  <a:lnTo>
                    <a:pt x="7474" y="475"/>
                  </a:lnTo>
                  <a:cubicBezTo>
                    <a:pt x="7728" y="475"/>
                    <a:pt x="7949" y="285"/>
                    <a:pt x="7949"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8"/>
            <p:cNvSpPr/>
            <p:nvPr/>
          </p:nvSpPr>
          <p:spPr>
            <a:xfrm>
              <a:off x="3548928" y="1387034"/>
              <a:ext cx="50403" cy="4039"/>
            </a:xfrm>
            <a:custGeom>
              <a:rect b="b" l="l" r="r" t="t"/>
              <a:pathLst>
                <a:path extrusionOk="0" h="127" w="1585">
                  <a:moveTo>
                    <a:pt x="1" y="0"/>
                  </a:moveTo>
                  <a:cubicBezTo>
                    <a:pt x="1" y="63"/>
                    <a:pt x="64" y="127"/>
                    <a:pt x="128" y="127"/>
                  </a:cubicBezTo>
                  <a:lnTo>
                    <a:pt x="1458" y="127"/>
                  </a:lnTo>
                  <a:cubicBezTo>
                    <a:pt x="1521" y="127"/>
                    <a:pt x="1584" y="63"/>
                    <a:pt x="15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8"/>
            <p:cNvSpPr/>
            <p:nvPr/>
          </p:nvSpPr>
          <p:spPr>
            <a:xfrm>
              <a:off x="3464340" y="1800911"/>
              <a:ext cx="227624" cy="143036"/>
            </a:xfrm>
            <a:custGeom>
              <a:rect b="b" l="l" r="r" t="t"/>
              <a:pathLst>
                <a:path extrusionOk="0" h="4498" w="7158">
                  <a:moveTo>
                    <a:pt x="191" y="1"/>
                  </a:moveTo>
                  <a:cubicBezTo>
                    <a:pt x="96" y="1"/>
                    <a:pt x="1" y="96"/>
                    <a:pt x="1" y="191"/>
                  </a:cubicBezTo>
                  <a:lnTo>
                    <a:pt x="1" y="4498"/>
                  </a:lnTo>
                  <a:lnTo>
                    <a:pt x="7158" y="4498"/>
                  </a:lnTo>
                  <a:lnTo>
                    <a:pt x="7158" y="191"/>
                  </a:lnTo>
                  <a:cubicBezTo>
                    <a:pt x="7158" y="96"/>
                    <a:pt x="7063" y="1"/>
                    <a:pt x="6968"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8"/>
            <p:cNvSpPr/>
            <p:nvPr/>
          </p:nvSpPr>
          <p:spPr>
            <a:xfrm>
              <a:off x="3475439" y="1810992"/>
              <a:ext cx="205460" cy="123893"/>
            </a:xfrm>
            <a:custGeom>
              <a:rect b="b" l="l" r="r" t="t"/>
              <a:pathLst>
                <a:path extrusionOk="0" h="3896" w="6461">
                  <a:moveTo>
                    <a:pt x="0" y="1"/>
                  </a:moveTo>
                  <a:lnTo>
                    <a:pt x="0" y="3896"/>
                  </a:lnTo>
                  <a:lnTo>
                    <a:pt x="6461" y="3896"/>
                  </a:lnTo>
                  <a:lnTo>
                    <a:pt x="64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8"/>
            <p:cNvSpPr/>
            <p:nvPr/>
          </p:nvSpPr>
          <p:spPr>
            <a:xfrm>
              <a:off x="3450253" y="1941912"/>
              <a:ext cx="252810" cy="15137"/>
            </a:xfrm>
            <a:custGeom>
              <a:rect b="b" l="l" r="r" t="t"/>
              <a:pathLst>
                <a:path extrusionOk="0" h="476" w="7950">
                  <a:moveTo>
                    <a:pt x="0" y="1"/>
                  </a:moveTo>
                  <a:cubicBezTo>
                    <a:pt x="0" y="286"/>
                    <a:pt x="222" y="476"/>
                    <a:pt x="475" y="476"/>
                  </a:cubicBezTo>
                  <a:lnTo>
                    <a:pt x="7474" y="476"/>
                  </a:lnTo>
                  <a:cubicBezTo>
                    <a:pt x="7728" y="476"/>
                    <a:pt x="7949" y="286"/>
                    <a:pt x="794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8"/>
            <p:cNvSpPr/>
            <p:nvPr/>
          </p:nvSpPr>
          <p:spPr>
            <a:xfrm>
              <a:off x="3548928" y="1941912"/>
              <a:ext cx="50403" cy="4070"/>
            </a:xfrm>
            <a:custGeom>
              <a:rect b="b" l="l" r="r" t="t"/>
              <a:pathLst>
                <a:path extrusionOk="0" h="128" w="1585">
                  <a:moveTo>
                    <a:pt x="1" y="1"/>
                  </a:moveTo>
                  <a:cubicBezTo>
                    <a:pt x="1" y="96"/>
                    <a:pt x="64" y="127"/>
                    <a:pt x="128" y="127"/>
                  </a:cubicBezTo>
                  <a:lnTo>
                    <a:pt x="1458" y="127"/>
                  </a:lnTo>
                  <a:cubicBezTo>
                    <a:pt x="1521" y="127"/>
                    <a:pt x="1584" y="96"/>
                    <a:pt x="15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8"/>
            <p:cNvSpPr/>
            <p:nvPr/>
          </p:nvSpPr>
          <p:spPr>
            <a:xfrm>
              <a:off x="3515697" y="1424272"/>
              <a:ext cx="121889" cy="68529"/>
            </a:xfrm>
            <a:custGeom>
              <a:rect b="b" l="l" r="r" t="t"/>
              <a:pathLst>
                <a:path extrusionOk="0" h="2155" w="3833">
                  <a:moveTo>
                    <a:pt x="1901" y="1"/>
                  </a:moveTo>
                  <a:cubicBezTo>
                    <a:pt x="1173" y="1"/>
                    <a:pt x="476" y="318"/>
                    <a:pt x="1" y="856"/>
                  </a:cubicBezTo>
                  <a:lnTo>
                    <a:pt x="254" y="1109"/>
                  </a:lnTo>
                  <a:cubicBezTo>
                    <a:pt x="666" y="634"/>
                    <a:pt x="1268" y="381"/>
                    <a:pt x="1901" y="381"/>
                  </a:cubicBezTo>
                  <a:cubicBezTo>
                    <a:pt x="2534" y="381"/>
                    <a:pt x="3136" y="634"/>
                    <a:pt x="3548" y="1109"/>
                  </a:cubicBezTo>
                  <a:lnTo>
                    <a:pt x="3833" y="856"/>
                  </a:lnTo>
                  <a:cubicBezTo>
                    <a:pt x="3326" y="318"/>
                    <a:pt x="2629" y="1"/>
                    <a:pt x="1901" y="1"/>
                  </a:cubicBezTo>
                  <a:close/>
                  <a:moveTo>
                    <a:pt x="1901" y="761"/>
                  </a:moveTo>
                  <a:cubicBezTo>
                    <a:pt x="1394" y="761"/>
                    <a:pt x="888" y="983"/>
                    <a:pt x="507" y="1394"/>
                  </a:cubicBezTo>
                  <a:lnTo>
                    <a:pt x="793" y="1648"/>
                  </a:lnTo>
                  <a:cubicBezTo>
                    <a:pt x="1078" y="1331"/>
                    <a:pt x="1489" y="1141"/>
                    <a:pt x="1901" y="1141"/>
                  </a:cubicBezTo>
                  <a:cubicBezTo>
                    <a:pt x="2344" y="1141"/>
                    <a:pt x="2756" y="1331"/>
                    <a:pt x="3009" y="1648"/>
                  </a:cubicBezTo>
                  <a:lnTo>
                    <a:pt x="3294" y="1394"/>
                  </a:lnTo>
                  <a:cubicBezTo>
                    <a:pt x="2946" y="983"/>
                    <a:pt x="2439" y="761"/>
                    <a:pt x="1901" y="761"/>
                  </a:cubicBezTo>
                  <a:close/>
                  <a:moveTo>
                    <a:pt x="1901" y="1521"/>
                  </a:moveTo>
                  <a:cubicBezTo>
                    <a:pt x="1584" y="1521"/>
                    <a:pt x="1268" y="1648"/>
                    <a:pt x="1046" y="1933"/>
                  </a:cubicBezTo>
                  <a:lnTo>
                    <a:pt x="1331" y="2154"/>
                  </a:lnTo>
                  <a:cubicBezTo>
                    <a:pt x="1473" y="1980"/>
                    <a:pt x="1695" y="1893"/>
                    <a:pt x="1917" y="1893"/>
                  </a:cubicBezTo>
                  <a:cubicBezTo>
                    <a:pt x="2138" y="1893"/>
                    <a:pt x="2360" y="1980"/>
                    <a:pt x="2503" y="2154"/>
                  </a:cubicBezTo>
                  <a:lnTo>
                    <a:pt x="2788" y="1933"/>
                  </a:lnTo>
                  <a:cubicBezTo>
                    <a:pt x="2566" y="1648"/>
                    <a:pt x="2249" y="1521"/>
                    <a:pt x="1901" y="152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8"/>
            <p:cNvSpPr/>
            <p:nvPr/>
          </p:nvSpPr>
          <p:spPr>
            <a:xfrm>
              <a:off x="3515697" y="1726404"/>
              <a:ext cx="121889" cy="68497"/>
            </a:xfrm>
            <a:custGeom>
              <a:rect b="b" l="l" r="r" t="t"/>
              <a:pathLst>
                <a:path extrusionOk="0" h="2154" w="3833">
                  <a:moveTo>
                    <a:pt x="1331" y="0"/>
                  </a:moveTo>
                  <a:lnTo>
                    <a:pt x="1046" y="254"/>
                  </a:lnTo>
                  <a:cubicBezTo>
                    <a:pt x="1268" y="507"/>
                    <a:pt x="1584" y="666"/>
                    <a:pt x="1901" y="666"/>
                  </a:cubicBezTo>
                  <a:cubicBezTo>
                    <a:pt x="2249" y="666"/>
                    <a:pt x="2566" y="507"/>
                    <a:pt x="2788" y="254"/>
                  </a:cubicBezTo>
                  <a:lnTo>
                    <a:pt x="2471" y="0"/>
                  </a:lnTo>
                  <a:cubicBezTo>
                    <a:pt x="2328" y="175"/>
                    <a:pt x="2115" y="262"/>
                    <a:pt x="1901" y="262"/>
                  </a:cubicBezTo>
                  <a:cubicBezTo>
                    <a:pt x="1687" y="262"/>
                    <a:pt x="1473" y="175"/>
                    <a:pt x="1331" y="0"/>
                  </a:cubicBezTo>
                  <a:close/>
                  <a:moveTo>
                    <a:pt x="793" y="539"/>
                  </a:moveTo>
                  <a:lnTo>
                    <a:pt x="507" y="792"/>
                  </a:lnTo>
                  <a:cubicBezTo>
                    <a:pt x="888" y="1172"/>
                    <a:pt x="1394" y="1394"/>
                    <a:pt x="1901" y="1394"/>
                  </a:cubicBezTo>
                  <a:cubicBezTo>
                    <a:pt x="2439" y="1394"/>
                    <a:pt x="2946" y="1172"/>
                    <a:pt x="3294" y="792"/>
                  </a:cubicBezTo>
                  <a:lnTo>
                    <a:pt x="3041" y="539"/>
                  </a:lnTo>
                  <a:cubicBezTo>
                    <a:pt x="2724" y="856"/>
                    <a:pt x="2344" y="1014"/>
                    <a:pt x="1901" y="1014"/>
                  </a:cubicBezTo>
                  <a:cubicBezTo>
                    <a:pt x="1489" y="1014"/>
                    <a:pt x="1078" y="856"/>
                    <a:pt x="793" y="539"/>
                  </a:cubicBezTo>
                  <a:close/>
                  <a:moveTo>
                    <a:pt x="254" y="1077"/>
                  </a:moveTo>
                  <a:lnTo>
                    <a:pt x="1" y="1331"/>
                  </a:lnTo>
                  <a:cubicBezTo>
                    <a:pt x="476" y="1837"/>
                    <a:pt x="1173" y="2154"/>
                    <a:pt x="1901" y="2154"/>
                  </a:cubicBezTo>
                  <a:cubicBezTo>
                    <a:pt x="2629" y="2154"/>
                    <a:pt x="3326" y="1837"/>
                    <a:pt x="3833" y="1331"/>
                  </a:cubicBezTo>
                  <a:lnTo>
                    <a:pt x="3548" y="1077"/>
                  </a:lnTo>
                  <a:cubicBezTo>
                    <a:pt x="3136" y="1521"/>
                    <a:pt x="2534" y="1774"/>
                    <a:pt x="1901" y="1774"/>
                  </a:cubicBezTo>
                  <a:cubicBezTo>
                    <a:pt x="1268" y="1774"/>
                    <a:pt x="698" y="1521"/>
                    <a:pt x="254" y="1077"/>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8"/>
            <p:cNvSpPr/>
            <p:nvPr/>
          </p:nvSpPr>
          <p:spPr>
            <a:xfrm>
              <a:off x="3692951" y="1548165"/>
              <a:ext cx="68529" cy="122875"/>
            </a:xfrm>
            <a:custGeom>
              <a:rect b="b" l="l" r="r" t="t"/>
              <a:pathLst>
                <a:path extrusionOk="0" h="3864" w="2155">
                  <a:moveTo>
                    <a:pt x="254" y="1077"/>
                  </a:moveTo>
                  <a:lnTo>
                    <a:pt x="1" y="1362"/>
                  </a:lnTo>
                  <a:cubicBezTo>
                    <a:pt x="349" y="1647"/>
                    <a:pt x="349" y="2217"/>
                    <a:pt x="1" y="2502"/>
                  </a:cubicBezTo>
                  <a:lnTo>
                    <a:pt x="254" y="2819"/>
                  </a:lnTo>
                  <a:cubicBezTo>
                    <a:pt x="507" y="2597"/>
                    <a:pt x="666" y="2280"/>
                    <a:pt x="666" y="1932"/>
                  </a:cubicBezTo>
                  <a:cubicBezTo>
                    <a:pt x="666" y="1615"/>
                    <a:pt x="507" y="1299"/>
                    <a:pt x="254" y="1077"/>
                  </a:cubicBezTo>
                  <a:close/>
                  <a:moveTo>
                    <a:pt x="792" y="538"/>
                  </a:moveTo>
                  <a:lnTo>
                    <a:pt x="539" y="823"/>
                  </a:lnTo>
                  <a:cubicBezTo>
                    <a:pt x="856" y="1109"/>
                    <a:pt x="1046" y="1520"/>
                    <a:pt x="1046" y="1932"/>
                  </a:cubicBezTo>
                  <a:cubicBezTo>
                    <a:pt x="1046" y="2375"/>
                    <a:pt x="856" y="2755"/>
                    <a:pt x="539" y="3040"/>
                  </a:cubicBezTo>
                  <a:lnTo>
                    <a:pt x="792" y="3325"/>
                  </a:lnTo>
                  <a:cubicBezTo>
                    <a:pt x="1172" y="2977"/>
                    <a:pt x="1394" y="2470"/>
                    <a:pt x="1394" y="1932"/>
                  </a:cubicBezTo>
                  <a:cubicBezTo>
                    <a:pt x="1394" y="1394"/>
                    <a:pt x="1172" y="887"/>
                    <a:pt x="792" y="538"/>
                  </a:cubicBezTo>
                  <a:close/>
                  <a:moveTo>
                    <a:pt x="1331" y="0"/>
                  </a:moveTo>
                  <a:lnTo>
                    <a:pt x="1077" y="285"/>
                  </a:lnTo>
                  <a:cubicBezTo>
                    <a:pt x="1521" y="697"/>
                    <a:pt x="1774" y="1299"/>
                    <a:pt x="1774" y="1932"/>
                  </a:cubicBezTo>
                  <a:cubicBezTo>
                    <a:pt x="1774" y="2565"/>
                    <a:pt x="1521" y="3167"/>
                    <a:pt x="1077" y="3579"/>
                  </a:cubicBezTo>
                  <a:lnTo>
                    <a:pt x="1331" y="3864"/>
                  </a:lnTo>
                  <a:cubicBezTo>
                    <a:pt x="1869" y="3357"/>
                    <a:pt x="2154" y="2660"/>
                    <a:pt x="2154" y="1932"/>
                  </a:cubicBezTo>
                  <a:cubicBezTo>
                    <a:pt x="2154" y="1204"/>
                    <a:pt x="1869" y="507"/>
                    <a:pt x="133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8"/>
            <p:cNvSpPr/>
            <p:nvPr/>
          </p:nvSpPr>
          <p:spPr>
            <a:xfrm>
              <a:off x="3390819" y="1549150"/>
              <a:ext cx="68529" cy="121889"/>
            </a:xfrm>
            <a:custGeom>
              <a:rect b="b" l="l" r="r" t="t"/>
              <a:pathLst>
                <a:path extrusionOk="0" h="3833" w="2155">
                  <a:moveTo>
                    <a:pt x="1933" y="1046"/>
                  </a:moveTo>
                  <a:cubicBezTo>
                    <a:pt x="1679" y="1236"/>
                    <a:pt x="1521" y="1553"/>
                    <a:pt x="1521" y="1901"/>
                  </a:cubicBezTo>
                  <a:cubicBezTo>
                    <a:pt x="1521" y="2249"/>
                    <a:pt x="1648" y="2566"/>
                    <a:pt x="1933" y="2756"/>
                  </a:cubicBezTo>
                  <a:lnTo>
                    <a:pt x="2154" y="2471"/>
                  </a:lnTo>
                  <a:cubicBezTo>
                    <a:pt x="1806" y="2186"/>
                    <a:pt x="1806" y="1616"/>
                    <a:pt x="2154" y="1331"/>
                  </a:cubicBezTo>
                  <a:lnTo>
                    <a:pt x="1933" y="1046"/>
                  </a:lnTo>
                  <a:close/>
                  <a:moveTo>
                    <a:pt x="1394" y="507"/>
                  </a:moveTo>
                  <a:cubicBezTo>
                    <a:pt x="983" y="887"/>
                    <a:pt x="761" y="1394"/>
                    <a:pt x="761" y="1901"/>
                  </a:cubicBezTo>
                  <a:cubicBezTo>
                    <a:pt x="761" y="2439"/>
                    <a:pt x="983" y="2946"/>
                    <a:pt x="1394" y="3294"/>
                  </a:cubicBezTo>
                  <a:lnTo>
                    <a:pt x="1648" y="3009"/>
                  </a:lnTo>
                  <a:cubicBezTo>
                    <a:pt x="1331" y="2724"/>
                    <a:pt x="1141" y="2344"/>
                    <a:pt x="1141" y="1901"/>
                  </a:cubicBezTo>
                  <a:cubicBezTo>
                    <a:pt x="1141" y="1489"/>
                    <a:pt x="1331" y="1078"/>
                    <a:pt x="1648" y="792"/>
                  </a:cubicBezTo>
                  <a:lnTo>
                    <a:pt x="1394" y="507"/>
                  </a:lnTo>
                  <a:close/>
                  <a:moveTo>
                    <a:pt x="856" y="1"/>
                  </a:moveTo>
                  <a:cubicBezTo>
                    <a:pt x="318" y="476"/>
                    <a:pt x="1" y="1173"/>
                    <a:pt x="1" y="1901"/>
                  </a:cubicBezTo>
                  <a:cubicBezTo>
                    <a:pt x="1" y="2629"/>
                    <a:pt x="318" y="3326"/>
                    <a:pt x="856" y="3833"/>
                  </a:cubicBezTo>
                  <a:lnTo>
                    <a:pt x="1109" y="3548"/>
                  </a:lnTo>
                  <a:cubicBezTo>
                    <a:pt x="634" y="3136"/>
                    <a:pt x="381" y="2534"/>
                    <a:pt x="381" y="1901"/>
                  </a:cubicBezTo>
                  <a:cubicBezTo>
                    <a:pt x="381" y="1268"/>
                    <a:pt x="634" y="697"/>
                    <a:pt x="1109" y="254"/>
                  </a:cubicBezTo>
                  <a:lnTo>
                    <a:pt x="856"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2" name="Google Shape;1392;p18"/>
          <p:cNvGrpSpPr/>
          <p:nvPr/>
        </p:nvGrpSpPr>
        <p:grpSpPr>
          <a:xfrm>
            <a:off x="6879375" y="1239325"/>
            <a:ext cx="810711" cy="783162"/>
            <a:chOff x="6855174" y="1186599"/>
            <a:chExt cx="859077" cy="829885"/>
          </a:xfrm>
        </p:grpSpPr>
        <p:sp>
          <p:nvSpPr>
            <p:cNvPr id="1393" name="Google Shape;1393;p18"/>
            <p:cNvSpPr/>
            <p:nvPr/>
          </p:nvSpPr>
          <p:spPr>
            <a:xfrm>
              <a:off x="6999197" y="1186599"/>
              <a:ext cx="286041" cy="166219"/>
            </a:xfrm>
            <a:custGeom>
              <a:rect b="b" l="l" r="r" t="t"/>
              <a:pathLst>
                <a:path extrusionOk="0" h="5227" w="8995">
                  <a:moveTo>
                    <a:pt x="4465" y="1"/>
                  </a:moveTo>
                  <a:lnTo>
                    <a:pt x="0" y="2629"/>
                  </a:lnTo>
                  <a:lnTo>
                    <a:pt x="4497" y="5226"/>
                  </a:lnTo>
                  <a:lnTo>
                    <a:pt x="8994" y="2629"/>
                  </a:lnTo>
                  <a:lnTo>
                    <a:pt x="4465" y="1"/>
                  </a:lnTo>
                  <a:close/>
                </a:path>
              </a:pathLst>
            </a:custGeom>
            <a:solidFill>
              <a:srgbClr val="F2B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8"/>
            <p:cNvSpPr/>
            <p:nvPr/>
          </p:nvSpPr>
          <p:spPr>
            <a:xfrm>
              <a:off x="7142201" y="1270201"/>
              <a:ext cx="143036" cy="250807"/>
            </a:xfrm>
            <a:custGeom>
              <a:rect b="b" l="l" r="r" t="t"/>
              <a:pathLst>
                <a:path extrusionOk="0" h="7887" w="4498">
                  <a:moveTo>
                    <a:pt x="4497" y="0"/>
                  </a:moveTo>
                  <a:lnTo>
                    <a:pt x="0" y="2597"/>
                  </a:lnTo>
                  <a:lnTo>
                    <a:pt x="0" y="7886"/>
                  </a:lnTo>
                  <a:lnTo>
                    <a:pt x="4465" y="5289"/>
                  </a:lnTo>
                  <a:lnTo>
                    <a:pt x="4497" y="0"/>
                  </a:ln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8"/>
            <p:cNvSpPr/>
            <p:nvPr/>
          </p:nvSpPr>
          <p:spPr>
            <a:xfrm>
              <a:off x="6999197" y="1270201"/>
              <a:ext cx="143036" cy="250807"/>
            </a:xfrm>
            <a:custGeom>
              <a:rect b="b" l="l" r="r" t="t"/>
              <a:pathLst>
                <a:path extrusionOk="0" h="7887" w="4498">
                  <a:moveTo>
                    <a:pt x="0" y="0"/>
                  </a:moveTo>
                  <a:lnTo>
                    <a:pt x="0" y="5289"/>
                  </a:lnTo>
                  <a:lnTo>
                    <a:pt x="4497" y="7886"/>
                  </a:lnTo>
                  <a:lnTo>
                    <a:pt x="4497" y="2597"/>
                  </a:lnTo>
                  <a:lnTo>
                    <a:pt x="0"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8"/>
            <p:cNvSpPr/>
            <p:nvPr/>
          </p:nvSpPr>
          <p:spPr>
            <a:xfrm>
              <a:off x="6855174" y="1436356"/>
              <a:ext cx="286041" cy="166219"/>
            </a:xfrm>
            <a:custGeom>
              <a:rect b="b" l="l" r="r" t="t"/>
              <a:pathLst>
                <a:path extrusionOk="0" h="5227" w="8995">
                  <a:moveTo>
                    <a:pt x="4497" y="1"/>
                  </a:moveTo>
                  <a:lnTo>
                    <a:pt x="0" y="2629"/>
                  </a:lnTo>
                  <a:lnTo>
                    <a:pt x="4529" y="5226"/>
                  </a:lnTo>
                  <a:lnTo>
                    <a:pt x="8994" y="2629"/>
                  </a:lnTo>
                  <a:lnTo>
                    <a:pt x="4497"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8"/>
            <p:cNvSpPr/>
            <p:nvPr/>
          </p:nvSpPr>
          <p:spPr>
            <a:xfrm>
              <a:off x="6998179" y="1519958"/>
              <a:ext cx="143036" cy="250775"/>
            </a:xfrm>
            <a:custGeom>
              <a:rect b="b" l="l" r="r" t="t"/>
              <a:pathLst>
                <a:path extrusionOk="0" h="7886" w="4498">
                  <a:moveTo>
                    <a:pt x="4497" y="0"/>
                  </a:moveTo>
                  <a:lnTo>
                    <a:pt x="32" y="2597"/>
                  </a:lnTo>
                  <a:lnTo>
                    <a:pt x="0" y="7886"/>
                  </a:lnTo>
                  <a:lnTo>
                    <a:pt x="4497" y="5289"/>
                  </a:lnTo>
                  <a:lnTo>
                    <a:pt x="4497" y="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8"/>
            <p:cNvSpPr/>
            <p:nvPr/>
          </p:nvSpPr>
          <p:spPr>
            <a:xfrm>
              <a:off x="6855174" y="1519958"/>
              <a:ext cx="144054" cy="250775"/>
            </a:xfrm>
            <a:custGeom>
              <a:rect b="b" l="l" r="r" t="t"/>
              <a:pathLst>
                <a:path extrusionOk="0" h="7886" w="4530">
                  <a:moveTo>
                    <a:pt x="0" y="0"/>
                  </a:moveTo>
                  <a:lnTo>
                    <a:pt x="0" y="5289"/>
                  </a:lnTo>
                  <a:lnTo>
                    <a:pt x="4529" y="7886"/>
                  </a:lnTo>
                  <a:lnTo>
                    <a:pt x="4529" y="2597"/>
                  </a:lnTo>
                  <a:lnTo>
                    <a:pt x="0" y="0"/>
                  </a:ln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8"/>
            <p:cNvSpPr/>
            <p:nvPr/>
          </p:nvSpPr>
          <p:spPr>
            <a:xfrm>
              <a:off x="7142201" y="1437373"/>
              <a:ext cx="286041" cy="166187"/>
            </a:xfrm>
            <a:custGeom>
              <a:rect b="b" l="l" r="r" t="t"/>
              <a:pathLst>
                <a:path extrusionOk="0" h="5226" w="8995">
                  <a:moveTo>
                    <a:pt x="4465" y="1"/>
                  </a:moveTo>
                  <a:lnTo>
                    <a:pt x="0" y="2629"/>
                  </a:lnTo>
                  <a:lnTo>
                    <a:pt x="4497" y="5226"/>
                  </a:lnTo>
                  <a:lnTo>
                    <a:pt x="8994" y="2629"/>
                  </a:lnTo>
                  <a:lnTo>
                    <a:pt x="4465"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8"/>
            <p:cNvSpPr/>
            <p:nvPr/>
          </p:nvSpPr>
          <p:spPr>
            <a:xfrm>
              <a:off x="7285206" y="1520976"/>
              <a:ext cx="143036" cy="250775"/>
            </a:xfrm>
            <a:custGeom>
              <a:rect b="b" l="l" r="r" t="t"/>
              <a:pathLst>
                <a:path extrusionOk="0" h="7886" w="4498">
                  <a:moveTo>
                    <a:pt x="4497" y="0"/>
                  </a:moveTo>
                  <a:lnTo>
                    <a:pt x="0" y="2597"/>
                  </a:lnTo>
                  <a:lnTo>
                    <a:pt x="0" y="7886"/>
                  </a:lnTo>
                  <a:lnTo>
                    <a:pt x="4465" y="5289"/>
                  </a:lnTo>
                  <a:lnTo>
                    <a:pt x="4497" y="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8"/>
            <p:cNvSpPr/>
            <p:nvPr/>
          </p:nvSpPr>
          <p:spPr>
            <a:xfrm>
              <a:off x="7142201" y="1520976"/>
              <a:ext cx="143036" cy="250775"/>
            </a:xfrm>
            <a:custGeom>
              <a:rect b="b" l="l" r="r" t="t"/>
              <a:pathLst>
                <a:path extrusionOk="0" h="7886" w="4498">
                  <a:moveTo>
                    <a:pt x="0" y="0"/>
                  </a:moveTo>
                  <a:lnTo>
                    <a:pt x="0" y="5289"/>
                  </a:lnTo>
                  <a:lnTo>
                    <a:pt x="4497" y="7886"/>
                  </a:lnTo>
                  <a:lnTo>
                    <a:pt x="4497" y="2597"/>
                  </a:lnTo>
                  <a:lnTo>
                    <a:pt x="0" y="0"/>
                  </a:ln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8"/>
            <p:cNvSpPr/>
            <p:nvPr/>
          </p:nvSpPr>
          <p:spPr>
            <a:xfrm>
              <a:off x="6997161" y="1683092"/>
              <a:ext cx="286041" cy="165201"/>
            </a:xfrm>
            <a:custGeom>
              <a:rect b="b" l="l" r="r" t="t"/>
              <a:pathLst>
                <a:path extrusionOk="0" h="5195" w="8995">
                  <a:moveTo>
                    <a:pt x="4498" y="1"/>
                  </a:moveTo>
                  <a:lnTo>
                    <a:pt x="1" y="2598"/>
                  </a:lnTo>
                  <a:lnTo>
                    <a:pt x="4529" y="5194"/>
                  </a:lnTo>
                  <a:lnTo>
                    <a:pt x="8995" y="2598"/>
                  </a:lnTo>
                  <a:lnTo>
                    <a:pt x="4498"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8"/>
            <p:cNvSpPr/>
            <p:nvPr/>
          </p:nvSpPr>
          <p:spPr>
            <a:xfrm>
              <a:off x="7140166" y="1765677"/>
              <a:ext cx="143036" cy="250807"/>
            </a:xfrm>
            <a:custGeom>
              <a:rect b="b" l="l" r="r" t="t"/>
              <a:pathLst>
                <a:path extrusionOk="0" h="7887" w="4498">
                  <a:moveTo>
                    <a:pt x="4498" y="1"/>
                  </a:moveTo>
                  <a:lnTo>
                    <a:pt x="32" y="2597"/>
                  </a:lnTo>
                  <a:lnTo>
                    <a:pt x="1" y="7886"/>
                  </a:lnTo>
                  <a:lnTo>
                    <a:pt x="4498" y="5289"/>
                  </a:lnTo>
                  <a:lnTo>
                    <a:pt x="4498" y="1"/>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8"/>
            <p:cNvSpPr/>
            <p:nvPr/>
          </p:nvSpPr>
          <p:spPr>
            <a:xfrm>
              <a:off x="6997161" y="1765677"/>
              <a:ext cx="144054" cy="250807"/>
            </a:xfrm>
            <a:custGeom>
              <a:rect b="b" l="l" r="r" t="t"/>
              <a:pathLst>
                <a:path extrusionOk="0" h="7887" w="4530">
                  <a:moveTo>
                    <a:pt x="1" y="1"/>
                  </a:moveTo>
                  <a:lnTo>
                    <a:pt x="1" y="5289"/>
                  </a:lnTo>
                  <a:lnTo>
                    <a:pt x="4529" y="7886"/>
                  </a:lnTo>
                  <a:lnTo>
                    <a:pt x="4529" y="2597"/>
                  </a:lnTo>
                  <a:lnTo>
                    <a:pt x="1" y="1"/>
                  </a:ln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8"/>
            <p:cNvSpPr/>
            <p:nvPr/>
          </p:nvSpPr>
          <p:spPr>
            <a:xfrm>
              <a:off x="7280150" y="1683092"/>
              <a:ext cx="286041" cy="165201"/>
            </a:xfrm>
            <a:custGeom>
              <a:rect b="b" l="l" r="r" t="t"/>
              <a:pathLst>
                <a:path extrusionOk="0" h="5195" w="8995">
                  <a:moveTo>
                    <a:pt x="4466" y="1"/>
                  </a:moveTo>
                  <a:lnTo>
                    <a:pt x="1" y="2598"/>
                  </a:lnTo>
                  <a:lnTo>
                    <a:pt x="4498" y="5194"/>
                  </a:lnTo>
                  <a:lnTo>
                    <a:pt x="8995" y="2598"/>
                  </a:lnTo>
                  <a:lnTo>
                    <a:pt x="4466"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8"/>
            <p:cNvSpPr/>
            <p:nvPr/>
          </p:nvSpPr>
          <p:spPr>
            <a:xfrm>
              <a:off x="7423154" y="1765677"/>
              <a:ext cx="143036" cy="250807"/>
            </a:xfrm>
            <a:custGeom>
              <a:rect b="b" l="l" r="r" t="t"/>
              <a:pathLst>
                <a:path extrusionOk="0" h="7887" w="4498">
                  <a:moveTo>
                    <a:pt x="4498" y="1"/>
                  </a:moveTo>
                  <a:lnTo>
                    <a:pt x="1" y="2597"/>
                  </a:lnTo>
                  <a:lnTo>
                    <a:pt x="1" y="7886"/>
                  </a:lnTo>
                  <a:lnTo>
                    <a:pt x="4466" y="5289"/>
                  </a:lnTo>
                  <a:lnTo>
                    <a:pt x="4498" y="1"/>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8"/>
            <p:cNvSpPr/>
            <p:nvPr/>
          </p:nvSpPr>
          <p:spPr>
            <a:xfrm>
              <a:off x="7280150" y="1765677"/>
              <a:ext cx="143036" cy="250807"/>
            </a:xfrm>
            <a:custGeom>
              <a:rect b="b" l="l" r="r" t="t"/>
              <a:pathLst>
                <a:path extrusionOk="0" h="7887" w="4498">
                  <a:moveTo>
                    <a:pt x="1" y="1"/>
                  </a:moveTo>
                  <a:lnTo>
                    <a:pt x="1" y="5289"/>
                  </a:lnTo>
                  <a:lnTo>
                    <a:pt x="4498" y="7886"/>
                  </a:lnTo>
                  <a:lnTo>
                    <a:pt x="4498" y="2597"/>
                  </a:lnTo>
                  <a:lnTo>
                    <a:pt x="1" y="1"/>
                  </a:ln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8"/>
            <p:cNvSpPr/>
            <p:nvPr/>
          </p:nvSpPr>
          <p:spPr>
            <a:xfrm>
              <a:off x="7427193" y="1437373"/>
              <a:ext cx="287059" cy="166187"/>
            </a:xfrm>
            <a:custGeom>
              <a:rect b="b" l="l" r="r" t="t"/>
              <a:pathLst>
                <a:path extrusionOk="0" h="5226" w="9027">
                  <a:moveTo>
                    <a:pt x="4497" y="1"/>
                  </a:moveTo>
                  <a:lnTo>
                    <a:pt x="0" y="2629"/>
                  </a:lnTo>
                  <a:lnTo>
                    <a:pt x="4529" y="5226"/>
                  </a:lnTo>
                  <a:lnTo>
                    <a:pt x="9026" y="2629"/>
                  </a:lnTo>
                  <a:lnTo>
                    <a:pt x="4497"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8"/>
            <p:cNvSpPr/>
            <p:nvPr/>
          </p:nvSpPr>
          <p:spPr>
            <a:xfrm>
              <a:off x="7570197" y="1520976"/>
              <a:ext cx="144054" cy="250775"/>
            </a:xfrm>
            <a:custGeom>
              <a:rect b="b" l="l" r="r" t="t"/>
              <a:pathLst>
                <a:path extrusionOk="0" h="7886" w="4530">
                  <a:moveTo>
                    <a:pt x="4529" y="0"/>
                  </a:moveTo>
                  <a:lnTo>
                    <a:pt x="32" y="2597"/>
                  </a:lnTo>
                  <a:lnTo>
                    <a:pt x="0" y="7886"/>
                  </a:lnTo>
                  <a:lnTo>
                    <a:pt x="0" y="7886"/>
                  </a:lnTo>
                  <a:lnTo>
                    <a:pt x="4497" y="5289"/>
                  </a:lnTo>
                  <a:lnTo>
                    <a:pt x="4529" y="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8"/>
            <p:cNvSpPr/>
            <p:nvPr/>
          </p:nvSpPr>
          <p:spPr>
            <a:xfrm>
              <a:off x="7427193" y="1520976"/>
              <a:ext cx="144054" cy="250775"/>
            </a:xfrm>
            <a:custGeom>
              <a:rect b="b" l="l" r="r" t="t"/>
              <a:pathLst>
                <a:path extrusionOk="0" h="7886" w="4530">
                  <a:moveTo>
                    <a:pt x="0" y="0"/>
                  </a:moveTo>
                  <a:lnTo>
                    <a:pt x="0" y="5289"/>
                  </a:lnTo>
                  <a:lnTo>
                    <a:pt x="4529" y="7886"/>
                  </a:lnTo>
                  <a:lnTo>
                    <a:pt x="4529" y="2597"/>
                  </a:lnTo>
                  <a:lnTo>
                    <a:pt x="0" y="0"/>
                  </a:ln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8"/>
            <p:cNvSpPr/>
            <p:nvPr/>
          </p:nvSpPr>
          <p:spPr>
            <a:xfrm>
              <a:off x="7284188" y="1186599"/>
              <a:ext cx="286041" cy="166219"/>
            </a:xfrm>
            <a:custGeom>
              <a:rect b="b" l="l" r="r" t="t"/>
              <a:pathLst>
                <a:path extrusionOk="0" h="5227" w="8995">
                  <a:moveTo>
                    <a:pt x="4497" y="1"/>
                  </a:moveTo>
                  <a:lnTo>
                    <a:pt x="0" y="2598"/>
                  </a:lnTo>
                  <a:lnTo>
                    <a:pt x="4529" y="5226"/>
                  </a:lnTo>
                  <a:lnTo>
                    <a:pt x="8994" y="2598"/>
                  </a:lnTo>
                  <a:lnTo>
                    <a:pt x="4497"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8"/>
            <p:cNvSpPr/>
            <p:nvPr/>
          </p:nvSpPr>
          <p:spPr>
            <a:xfrm>
              <a:off x="7427193" y="1269183"/>
              <a:ext cx="143036" cy="251824"/>
            </a:xfrm>
            <a:custGeom>
              <a:rect b="b" l="l" r="r" t="t"/>
              <a:pathLst>
                <a:path extrusionOk="0" h="7919" w="4498">
                  <a:moveTo>
                    <a:pt x="4497" y="1"/>
                  </a:moveTo>
                  <a:lnTo>
                    <a:pt x="32" y="2629"/>
                  </a:lnTo>
                  <a:lnTo>
                    <a:pt x="0" y="7918"/>
                  </a:lnTo>
                  <a:lnTo>
                    <a:pt x="4497" y="5290"/>
                  </a:lnTo>
                  <a:lnTo>
                    <a:pt x="4497" y="1"/>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8"/>
            <p:cNvSpPr/>
            <p:nvPr/>
          </p:nvSpPr>
          <p:spPr>
            <a:xfrm>
              <a:off x="7284188" y="1269183"/>
              <a:ext cx="144054" cy="251824"/>
            </a:xfrm>
            <a:custGeom>
              <a:rect b="b" l="l" r="r" t="t"/>
              <a:pathLst>
                <a:path extrusionOk="0" h="7919" w="4530">
                  <a:moveTo>
                    <a:pt x="0" y="1"/>
                  </a:moveTo>
                  <a:lnTo>
                    <a:pt x="0" y="5290"/>
                  </a:lnTo>
                  <a:lnTo>
                    <a:pt x="4529" y="7918"/>
                  </a:lnTo>
                  <a:lnTo>
                    <a:pt x="4529" y="2629"/>
                  </a:lnTo>
                  <a:lnTo>
                    <a:pt x="0" y="1"/>
                  </a:ln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4" name="Google Shape;1414;p18"/>
          <p:cNvGrpSpPr/>
          <p:nvPr/>
        </p:nvGrpSpPr>
        <p:grpSpPr>
          <a:xfrm>
            <a:off x="1542857" y="3479728"/>
            <a:ext cx="508577" cy="593165"/>
            <a:chOff x="1542857" y="3479728"/>
            <a:chExt cx="508577" cy="593165"/>
          </a:xfrm>
        </p:grpSpPr>
        <p:sp>
          <p:nvSpPr>
            <p:cNvPr id="1415" name="Google Shape;1415;p18"/>
            <p:cNvSpPr/>
            <p:nvPr/>
          </p:nvSpPr>
          <p:spPr>
            <a:xfrm>
              <a:off x="1542857" y="3479728"/>
              <a:ext cx="508577" cy="294086"/>
            </a:xfrm>
            <a:custGeom>
              <a:rect b="b" l="l" r="r" t="t"/>
              <a:pathLst>
                <a:path extrusionOk="0" h="9248" w="15993">
                  <a:moveTo>
                    <a:pt x="7949" y="0"/>
                  </a:moveTo>
                  <a:lnTo>
                    <a:pt x="0" y="4624"/>
                  </a:lnTo>
                  <a:lnTo>
                    <a:pt x="8012" y="9247"/>
                  </a:lnTo>
                  <a:lnTo>
                    <a:pt x="15993" y="4624"/>
                  </a:lnTo>
                  <a:lnTo>
                    <a:pt x="7949" y="0"/>
                  </a:lnTo>
                  <a:close/>
                </a:path>
              </a:pathLst>
            </a:custGeom>
            <a:solidFill>
              <a:srgbClr val="F2B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8"/>
            <p:cNvSpPr/>
            <p:nvPr/>
          </p:nvSpPr>
          <p:spPr>
            <a:xfrm>
              <a:off x="1796621" y="3626740"/>
              <a:ext cx="254813" cy="446154"/>
            </a:xfrm>
            <a:custGeom>
              <a:rect b="b" l="l" r="r" t="t"/>
              <a:pathLst>
                <a:path extrusionOk="0" h="14030" w="8013">
                  <a:moveTo>
                    <a:pt x="8013" y="1"/>
                  </a:moveTo>
                  <a:lnTo>
                    <a:pt x="32" y="4624"/>
                  </a:lnTo>
                  <a:lnTo>
                    <a:pt x="1" y="14030"/>
                  </a:lnTo>
                  <a:lnTo>
                    <a:pt x="7981" y="9406"/>
                  </a:lnTo>
                  <a:lnTo>
                    <a:pt x="8013" y="1"/>
                  </a:ln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8"/>
            <p:cNvSpPr/>
            <p:nvPr/>
          </p:nvSpPr>
          <p:spPr>
            <a:xfrm>
              <a:off x="1542857" y="3626740"/>
              <a:ext cx="254813" cy="446154"/>
            </a:xfrm>
            <a:custGeom>
              <a:rect b="b" l="l" r="r" t="t"/>
              <a:pathLst>
                <a:path extrusionOk="0" h="14030" w="8013">
                  <a:moveTo>
                    <a:pt x="0" y="1"/>
                  </a:moveTo>
                  <a:lnTo>
                    <a:pt x="0" y="9406"/>
                  </a:lnTo>
                  <a:lnTo>
                    <a:pt x="8012" y="14030"/>
                  </a:lnTo>
                  <a:lnTo>
                    <a:pt x="8012" y="4624"/>
                  </a:lnTo>
                  <a:lnTo>
                    <a:pt x="0"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8" name="Google Shape;1418;p18"/>
          <p:cNvGrpSpPr/>
          <p:nvPr/>
        </p:nvGrpSpPr>
        <p:grpSpPr>
          <a:xfrm>
            <a:off x="4945743" y="3391102"/>
            <a:ext cx="991015" cy="770419"/>
            <a:chOff x="4945743" y="3391102"/>
            <a:chExt cx="991015" cy="770419"/>
          </a:xfrm>
        </p:grpSpPr>
        <p:sp>
          <p:nvSpPr>
            <p:cNvPr id="1419" name="Google Shape;1419;p18"/>
            <p:cNvSpPr/>
            <p:nvPr/>
          </p:nvSpPr>
          <p:spPr>
            <a:xfrm>
              <a:off x="5409006" y="3571344"/>
              <a:ext cx="31259" cy="73553"/>
            </a:xfrm>
            <a:custGeom>
              <a:rect b="b" l="l" r="r" t="t"/>
              <a:pathLst>
                <a:path extrusionOk="0" h="2313" w="983">
                  <a:moveTo>
                    <a:pt x="286" y="1"/>
                  </a:moveTo>
                  <a:lnTo>
                    <a:pt x="286" y="1458"/>
                  </a:lnTo>
                  <a:lnTo>
                    <a:pt x="1" y="1458"/>
                  </a:lnTo>
                  <a:lnTo>
                    <a:pt x="476" y="2313"/>
                  </a:lnTo>
                  <a:lnTo>
                    <a:pt x="982" y="1458"/>
                  </a:lnTo>
                  <a:lnTo>
                    <a:pt x="729" y="1458"/>
                  </a:lnTo>
                  <a:lnTo>
                    <a:pt x="729"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8"/>
            <p:cNvSpPr/>
            <p:nvPr/>
          </p:nvSpPr>
          <p:spPr>
            <a:xfrm>
              <a:off x="5409006" y="3900665"/>
              <a:ext cx="31259" cy="73553"/>
            </a:xfrm>
            <a:custGeom>
              <a:rect b="b" l="l" r="r" t="t"/>
              <a:pathLst>
                <a:path extrusionOk="0" h="2313" w="983">
                  <a:moveTo>
                    <a:pt x="476" y="1"/>
                  </a:moveTo>
                  <a:lnTo>
                    <a:pt x="1" y="856"/>
                  </a:lnTo>
                  <a:lnTo>
                    <a:pt x="254" y="856"/>
                  </a:lnTo>
                  <a:lnTo>
                    <a:pt x="254" y="2312"/>
                  </a:lnTo>
                  <a:lnTo>
                    <a:pt x="697" y="2312"/>
                  </a:lnTo>
                  <a:lnTo>
                    <a:pt x="697" y="856"/>
                  </a:lnTo>
                  <a:lnTo>
                    <a:pt x="982" y="856"/>
                  </a:lnTo>
                  <a:lnTo>
                    <a:pt x="476"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8"/>
            <p:cNvSpPr/>
            <p:nvPr/>
          </p:nvSpPr>
          <p:spPr>
            <a:xfrm>
              <a:off x="5331477" y="3669034"/>
              <a:ext cx="190355" cy="110823"/>
            </a:xfrm>
            <a:custGeom>
              <a:rect b="b" l="l" r="r" t="t"/>
              <a:pathLst>
                <a:path extrusionOk="0" h="3485" w="5986">
                  <a:moveTo>
                    <a:pt x="3009" y="1"/>
                  </a:moveTo>
                  <a:lnTo>
                    <a:pt x="0" y="1743"/>
                  </a:lnTo>
                  <a:lnTo>
                    <a:pt x="3009" y="3484"/>
                  </a:lnTo>
                  <a:lnTo>
                    <a:pt x="5986" y="1743"/>
                  </a:lnTo>
                  <a:lnTo>
                    <a:pt x="3009" y="1"/>
                  </a:lnTo>
                  <a:close/>
                </a:path>
              </a:pathLst>
            </a:custGeom>
            <a:solidFill>
              <a:srgbClr val="F2B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8"/>
            <p:cNvSpPr/>
            <p:nvPr/>
          </p:nvSpPr>
          <p:spPr>
            <a:xfrm>
              <a:off x="5427132" y="3724429"/>
              <a:ext cx="94700" cy="167204"/>
            </a:xfrm>
            <a:custGeom>
              <a:rect b="b" l="l" r="r" t="t"/>
              <a:pathLst>
                <a:path extrusionOk="0" h="5258" w="2978">
                  <a:moveTo>
                    <a:pt x="2978" y="1"/>
                  </a:moveTo>
                  <a:lnTo>
                    <a:pt x="1" y="1742"/>
                  </a:lnTo>
                  <a:lnTo>
                    <a:pt x="1" y="5258"/>
                  </a:lnTo>
                  <a:lnTo>
                    <a:pt x="2978" y="3516"/>
                  </a:lnTo>
                  <a:lnTo>
                    <a:pt x="2978" y="1"/>
                  </a:ln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8"/>
            <p:cNvSpPr/>
            <p:nvPr/>
          </p:nvSpPr>
          <p:spPr>
            <a:xfrm>
              <a:off x="5331477" y="3724429"/>
              <a:ext cx="95686" cy="167204"/>
            </a:xfrm>
            <a:custGeom>
              <a:rect b="b" l="l" r="r" t="t"/>
              <a:pathLst>
                <a:path extrusionOk="0" h="5258" w="3009">
                  <a:moveTo>
                    <a:pt x="0" y="1"/>
                  </a:moveTo>
                  <a:lnTo>
                    <a:pt x="0" y="3516"/>
                  </a:lnTo>
                  <a:lnTo>
                    <a:pt x="3009" y="5258"/>
                  </a:lnTo>
                  <a:lnTo>
                    <a:pt x="3009" y="1742"/>
                  </a:lnTo>
                  <a:lnTo>
                    <a:pt x="0"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8"/>
            <p:cNvSpPr/>
            <p:nvPr/>
          </p:nvSpPr>
          <p:spPr>
            <a:xfrm>
              <a:off x="5677907" y="3696223"/>
              <a:ext cx="246768" cy="154135"/>
            </a:xfrm>
            <a:custGeom>
              <a:rect b="b" l="l" r="r" t="t"/>
              <a:pathLst>
                <a:path extrusionOk="0" h="4847" w="7760">
                  <a:moveTo>
                    <a:pt x="222" y="1"/>
                  </a:moveTo>
                  <a:cubicBezTo>
                    <a:pt x="95" y="1"/>
                    <a:pt x="0" y="64"/>
                    <a:pt x="0" y="191"/>
                  </a:cubicBezTo>
                  <a:lnTo>
                    <a:pt x="0" y="4846"/>
                  </a:lnTo>
                  <a:lnTo>
                    <a:pt x="7759" y="4846"/>
                  </a:lnTo>
                  <a:lnTo>
                    <a:pt x="7759" y="191"/>
                  </a:lnTo>
                  <a:cubicBezTo>
                    <a:pt x="7759" y="64"/>
                    <a:pt x="7664" y="1"/>
                    <a:pt x="756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8"/>
            <p:cNvSpPr/>
            <p:nvPr/>
          </p:nvSpPr>
          <p:spPr>
            <a:xfrm>
              <a:off x="5689991" y="3706303"/>
              <a:ext cx="223586" cy="133973"/>
            </a:xfrm>
            <a:custGeom>
              <a:rect b="b" l="l" r="r" t="t"/>
              <a:pathLst>
                <a:path extrusionOk="0" h="4213" w="7031">
                  <a:moveTo>
                    <a:pt x="0" y="1"/>
                  </a:moveTo>
                  <a:lnTo>
                    <a:pt x="0" y="4212"/>
                  </a:lnTo>
                  <a:lnTo>
                    <a:pt x="7031" y="4212"/>
                  </a:lnTo>
                  <a:lnTo>
                    <a:pt x="70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8"/>
            <p:cNvSpPr/>
            <p:nvPr/>
          </p:nvSpPr>
          <p:spPr>
            <a:xfrm>
              <a:off x="5662802" y="3848290"/>
              <a:ext cx="273957" cy="17172"/>
            </a:xfrm>
            <a:custGeom>
              <a:rect b="b" l="l" r="r" t="t"/>
              <a:pathLst>
                <a:path extrusionOk="0" h="540" w="8615">
                  <a:moveTo>
                    <a:pt x="0" y="1"/>
                  </a:moveTo>
                  <a:cubicBezTo>
                    <a:pt x="0" y="286"/>
                    <a:pt x="222" y="539"/>
                    <a:pt x="539" y="539"/>
                  </a:cubicBezTo>
                  <a:lnTo>
                    <a:pt x="8076" y="539"/>
                  </a:lnTo>
                  <a:cubicBezTo>
                    <a:pt x="8393" y="539"/>
                    <a:pt x="8614" y="286"/>
                    <a:pt x="8614"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8"/>
            <p:cNvSpPr/>
            <p:nvPr/>
          </p:nvSpPr>
          <p:spPr>
            <a:xfrm>
              <a:off x="5770540" y="3848290"/>
              <a:ext cx="54410" cy="5088"/>
            </a:xfrm>
            <a:custGeom>
              <a:rect b="b" l="l" r="r" t="t"/>
              <a:pathLst>
                <a:path extrusionOk="0" h="160" w="1711">
                  <a:moveTo>
                    <a:pt x="1" y="1"/>
                  </a:moveTo>
                  <a:cubicBezTo>
                    <a:pt x="1" y="96"/>
                    <a:pt x="33" y="159"/>
                    <a:pt x="128" y="159"/>
                  </a:cubicBezTo>
                  <a:lnTo>
                    <a:pt x="1553" y="159"/>
                  </a:lnTo>
                  <a:cubicBezTo>
                    <a:pt x="1648" y="159"/>
                    <a:pt x="1711" y="96"/>
                    <a:pt x="17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8"/>
            <p:cNvSpPr/>
            <p:nvPr/>
          </p:nvSpPr>
          <p:spPr>
            <a:xfrm>
              <a:off x="4960848" y="3696223"/>
              <a:ext cx="246768" cy="154135"/>
            </a:xfrm>
            <a:custGeom>
              <a:rect b="b" l="l" r="r" t="t"/>
              <a:pathLst>
                <a:path extrusionOk="0" h="4847" w="7760">
                  <a:moveTo>
                    <a:pt x="223" y="1"/>
                  </a:moveTo>
                  <a:cubicBezTo>
                    <a:pt x="96" y="1"/>
                    <a:pt x="1" y="64"/>
                    <a:pt x="1" y="191"/>
                  </a:cubicBezTo>
                  <a:lnTo>
                    <a:pt x="1" y="4846"/>
                  </a:lnTo>
                  <a:lnTo>
                    <a:pt x="7760" y="4846"/>
                  </a:lnTo>
                  <a:lnTo>
                    <a:pt x="7760" y="191"/>
                  </a:lnTo>
                  <a:cubicBezTo>
                    <a:pt x="7760" y="64"/>
                    <a:pt x="7665" y="1"/>
                    <a:pt x="757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8"/>
            <p:cNvSpPr/>
            <p:nvPr/>
          </p:nvSpPr>
          <p:spPr>
            <a:xfrm>
              <a:off x="4972932" y="3706303"/>
              <a:ext cx="222600" cy="133973"/>
            </a:xfrm>
            <a:custGeom>
              <a:rect b="b" l="l" r="r" t="t"/>
              <a:pathLst>
                <a:path extrusionOk="0" h="4213" w="7000">
                  <a:moveTo>
                    <a:pt x="1" y="1"/>
                  </a:moveTo>
                  <a:lnTo>
                    <a:pt x="1" y="4212"/>
                  </a:lnTo>
                  <a:lnTo>
                    <a:pt x="7000" y="4212"/>
                  </a:lnTo>
                  <a:lnTo>
                    <a:pt x="70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8"/>
            <p:cNvSpPr/>
            <p:nvPr/>
          </p:nvSpPr>
          <p:spPr>
            <a:xfrm>
              <a:off x="4945743" y="3848290"/>
              <a:ext cx="273957" cy="17172"/>
            </a:xfrm>
            <a:custGeom>
              <a:rect b="b" l="l" r="r" t="t"/>
              <a:pathLst>
                <a:path extrusionOk="0" h="540" w="8615">
                  <a:moveTo>
                    <a:pt x="1" y="1"/>
                  </a:moveTo>
                  <a:cubicBezTo>
                    <a:pt x="1" y="286"/>
                    <a:pt x="223" y="539"/>
                    <a:pt x="539" y="539"/>
                  </a:cubicBezTo>
                  <a:lnTo>
                    <a:pt x="8076" y="539"/>
                  </a:lnTo>
                  <a:cubicBezTo>
                    <a:pt x="8393" y="539"/>
                    <a:pt x="8615" y="286"/>
                    <a:pt x="861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8"/>
            <p:cNvSpPr/>
            <p:nvPr/>
          </p:nvSpPr>
          <p:spPr>
            <a:xfrm>
              <a:off x="5053514" y="3848290"/>
              <a:ext cx="54410" cy="5088"/>
            </a:xfrm>
            <a:custGeom>
              <a:rect b="b" l="l" r="r" t="t"/>
              <a:pathLst>
                <a:path extrusionOk="0" h="160" w="1711">
                  <a:moveTo>
                    <a:pt x="0" y="1"/>
                  </a:moveTo>
                  <a:cubicBezTo>
                    <a:pt x="0" y="96"/>
                    <a:pt x="32" y="159"/>
                    <a:pt x="127" y="159"/>
                  </a:cubicBezTo>
                  <a:lnTo>
                    <a:pt x="1552" y="159"/>
                  </a:lnTo>
                  <a:cubicBezTo>
                    <a:pt x="1647" y="159"/>
                    <a:pt x="1711" y="96"/>
                    <a:pt x="17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8"/>
            <p:cNvSpPr/>
            <p:nvPr/>
          </p:nvSpPr>
          <p:spPr>
            <a:xfrm>
              <a:off x="5305274" y="3391102"/>
              <a:ext cx="246768" cy="154103"/>
            </a:xfrm>
            <a:custGeom>
              <a:rect b="b" l="l" r="r" t="t"/>
              <a:pathLst>
                <a:path extrusionOk="0" h="4846" w="7760">
                  <a:moveTo>
                    <a:pt x="222" y="0"/>
                  </a:moveTo>
                  <a:cubicBezTo>
                    <a:pt x="96" y="0"/>
                    <a:pt x="1" y="95"/>
                    <a:pt x="1" y="190"/>
                  </a:cubicBezTo>
                  <a:lnTo>
                    <a:pt x="1" y="4846"/>
                  </a:lnTo>
                  <a:lnTo>
                    <a:pt x="7760" y="4846"/>
                  </a:lnTo>
                  <a:lnTo>
                    <a:pt x="7760" y="190"/>
                  </a:lnTo>
                  <a:cubicBezTo>
                    <a:pt x="7760" y="95"/>
                    <a:pt x="7665" y="0"/>
                    <a:pt x="757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8"/>
            <p:cNvSpPr/>
            <p:nvPr/>
          </p:nvSpPr>
          <p:spPr>
            <a:xfrm>
              <a:off x="5317358" y="3402168"/>
              <a:ext cx="223618" cy="132956"/>
            </a:xfrm>
            <a:custGeom>
              <a:rect b="b" l="l" r="r" t="t"/>
              <a:pathLst>
                <a:path extrusionOk="0" h="4181" w="7032">
                  <a:moveTo>
                    <a:pt x="1" y="1"/>
                  </a:moveTo>
                  <a:lnTo>
                    <a:pt x="1" y="4181"/>
                  </a:lnTo>
                  <a:lnTo>
                    <a:pt x="7031" y="4181"/>
                  </a:lnTo>
                  <a:lnTo>
                    <a:pt x="70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8"/>
            <p:cNvSpPr/>
            <p:nvPr/>
          </p:nvSpPr>
          <p:spPr>
            <a:xfrm>
              <a:off x="5290169" y="3543169"/>
              <a:ext cx="273957" cy="17140"/>
            </a:xfrm>
            <a:custGeom>
              <a:rect b="b" l="l" r="r" t="t"/>
              <a:pathLst>
                <a:path extrusionOk="0" h="539" w="8615">
                  <a:moveTo>
                    <a:pt x="1" y="0"/>
                  </a:moveTo>
                  <a:cubicBezTo>
                    <a:pt x="1" y="317"/>
                    <a:pt x="222" y="539"/>
                    <a:pt x="507" y="539"/>
                  </a:cubicBezTo>
                  <a:lnTo>
                    <a:pt x="8076" y="539"/>
                  </a:lnTo>
                  <a:cubicBezTo>
                    <a:pt x="8361" y="539"/>
                    <a:pt x="8615" y="317"/>
                    <a:pt x="861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8"/>
            <p:cNvSpPr/>
            <p:nvPr/>
          </p:nvSpPr>
          <p:spPr>
            <a:xfrm>
              <a:off x="5397939" y="3544155"/>
              <a:ext cx="54410" cy="4070"/>
            </a:xfrm>
            <a:custGeom>
              <a:rect b="b" l="l" r="r" t="t"/>
              <a:pathLst>
                <a:path extrusionOk="0" h="128" w="1711">
                  <a:moveTo>
                    <a:pt x="0" y="1"/>
                  </a:moveTo>
                  <a:cubicBezTo>
                    <a:pt x="0" y="64"/>
                    <a:pt x="32" y="128"/>
                    <a:pt x="127" y="128"/>
                  </a:cubicBezTo>
                  <a:lnTo>
                    <a:pt x="1552" y="128"/>
                  </a:lnTo>
                  <a:cubicBezTo>
                    <a:pt x="1647" y="128"/>
                    <a:pt x="1710" y="64"/>
                    <a:pt x="17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8"/>
            <p:cNvSpPr/>
            <p:nvPr/>
          </p:nvSpPr>
          <p:spPr>
            <a:xfrm>
              <a:off x="5305274" y="3992313"/>
              <a:ext cx="246768" cy="154103"/>
            </a:xfrm>
            <a:custGeom>
              <a:rect b="b" l="l" r="r" t="t"/>
              <a:pathLst>
                <a:path extrusionOk="0" h="4846" w="7760">
                  <a:moveTo>
                    <a:pt x="222" y="0"/>
                  </a:moveTo>
                  <a:cubicBezTo>
                    <a:pt x="96" y="0"/>
                    <a:pt x="1" y="95"/>
                    <a:pt x="1" y="222"/>
                  </a:cubicBezTo>
                  <a:lnTo>
                    <a:pt x="1" y="4846"/>
                  </a:lnTo>
                  <a:lnTo>
                    <a:pt x="7760" y="4846"/>
                  </a:lnTo>
                  <a:lnTo>
                    <a:pt x="7760" y="222"/>
                  </a:lnTo>
                  <a:cubicBezTo>
                    <a:pt x="7760" y="95"/>
                    <a:pt x="7665" y="0"/>
                    <a:pt x="757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8"/>
            <p:cNvSpPr/>
            <p:nvPr/>
          </p:nvSpPr>
          <p:spPr>
            <a:xfrm>
              <a:off x="5317358" y="4003379"/>
              <a:ext cx="223618" cy="133973"/>
            </a:xfrm>
            <a:custGeom>
              <a:rect b="b" l="l" r="r" t="t"/>
              <a:pathLst>
                <a:path extrusionOk="0" h="4213" w="7032">
                  <a:moveTo>
                    <a:pt x="1" y="1"/>
                  </a:moveTo>
                  <a:lnTo>
                    <a:pt x="1" y="4213"/>
                  </a:lnTo>
                  <a:lnTo>
                    <a:pt x="7031" y="4213"/>
                  </a:lnTo>
                  <a:lnTo>
                    <a:pt x="70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8"/>
            <p:cNvSpPr/>
            <p:nvPr/>
          </p:nvSpPr>
          <p:spPr>
            <a:xfrm>
              <a:off x="5290169" y="4145398"/>
              <a:ext cx="273957" cy="16123"/>
            </a:xfrm>
            <a:custGeom>
              <a:rect b="b" l="l" r="r" t="t"/>
              <a:pathLst>
                <a:path extrusionOk="0" h="507" w="8615">
                  <a:moveTo>
                    <a:pt x="1" y="0"/>
                  </a:moveTo>
                  <a:cubicBezTo>
                    <a:pt x="1" y="285"/>
                    <a:pt x="222" y="507"/>
                    <a:pt x="507" y="507"/>
                  </a:cubicBezTo>
                  <a:lnTo>
                    <a:pt x="8076" y="507"/>
                  </a:lnTo>
                  <a:cubicBezTo>
                    <a:pt x="8361" y="507"/>
                    <a:pt x="8615" y="285"/>
                    <a:pt x="861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8"/>
            <p:cNvSpPr/>
            <p:nvPr/>
          </p:nvSpPr>
          <p:spPr>
            <a:xfrm>
              <a:off x="5397939" y="4145398"/>
              <a:ext cx="54410" cy="4039"/>
            </a:xfrm>
            <a:custGeom>
              <a:rect b="b" l="l" r="r" t="t"/>
              <a:pathLst>
                <a:path extrusionOk="0" h="127" w="1711">
                  <a:moveTo>
                    <a:pt x="0" y="0"/>
                  </a:moveTo>
                  <a:cubicBezTo>
                    <a:pt x="0" y="63"/>
                    <a:pt x="32" y="127"/>
                    <a:pt x="127" y="127"/>
                  </a:cubicBezTo>
                  <a:lnTo>
                    <a:pt x="1552" y="127"/>
                  </a:lnTo>
                  <a:cubicBezTo>
                    <a:pt x="1647" y="127"/>
                    <a:pt x="1710" y="63"/>
                    <a:pt x="17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8"/>
            <p:cNvSpPr/>
            <p:nvPr/>
          </p:nvSpPr>
          <p:spPr>
            <a:xfrm>
              <a:off x="5380799" y="3433396"/>
              <a:ext cx="104781" cy="69515"/>
            </a:xfrm>
            <a:custGeom>
              <a:rect b="b" l="l" r="r" t="t"/>
              <a:pathLst>
                <a:path extrusionOk="0" h="2186" w="3295">
                  <a:moveTo>
                    <a:pt x="3104" y="0"/>
                  </a:moveTo>
                  <a:lnTo>
                    <a:pt x="1046" y="1805"/>
                  </a:lnTo>
                  <a:lnTo>
                    <a:pt x="223" y="919"/>
                  </a:lnTo>
                  <a:lnTo>
                    <a:pt x="1" y="1140"/>
                  </a:lnTo>
                  <a:lnTo>
                    <a:pt x="1046" y="2185"/>
                  </a:lnTo>
                  <a:lnTo>
                    <a:pt x="3294" y="222"/>
                  </a:lnTo>
                  <a:lnTo>
                    <a:pt x="3104"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8"/>
            <p:cNvSpPr/>
            <p:nvPr/>
          </p:nvSpPr>
          <p:spPr>
            <a:xfrm>
              <a:off x="5749393" y="3740552"/>
              <a:ext cx="103763" cy="70532"/>
            </a:xfrm>
            <a:custGeom>
              <a:rect b="b" l="l" r="r" t="t"/>
              <a:pathLst>
                <a:path extrusionOk="0" h="2218" w="3263">
                  <a:moveTo>
                    <a:pt x="3073" y="0"/>
                  </a:moveTo>
                  <a:lnTo>
                    <a:pt x="1046" y="1805"/>
                  </a:lnTo>
                  <a:lnTo>
                    <a:pt x="191" y="950"/>
                  </a:lnTo>
                  <a:lnTo>
                    <a:pt x="1" y="1140"/>
                  </a:lnTo>
                  <a:lnTo>
                    <a:pt x="1014" y="2217"/>
                  </a:lnTo>
                  <a:lnTo>
                    <a:pt x="3263" y="222"/>
                  </a:lnTo>
                  <a:lnTo>
                    <a:pt x="3073"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8"/>
            <p:cNvSpPr/>
            <p:nvPr/>
          </p:nvSpPr>
          <p:spPr>
            <a:xfrm>
              <a:off x="5033384" y="3740552"/>
              <a:ext cx="104749" cy="70532"/>
            </a:xfrm>
            <a:custGeom>
              <a:rect b="b" l="l" r="r" t="t"/>
              <a:pathLst>
                <a:path extrusionOk="0" h="2218" w="3294">
                  <a:moveTo>
                    <a:pt x="3104" y="0"/>
                  </a:moveTo>
                  <a:lnTo>
                    <a:pt x="1045" y="1805"/>
                  </a:lnTo>
                  <a:lnTo>
                    <a:pt x="222" y="950"/>
                  </a:lnTo>
                  <a:lnTo>
                    <a:pt x="0" y="1140"/>
                  </a:lnTo>
                  <a:lnTo>
                    <a:pt x="1045" y="2217"/>
                  </a:lnTo>
                  <a:lnTo>
                    <a:pt x="3294" y="222"/>
                  </a:lnTo>
                  <a:lnTo>
                    <a:pt x="3104"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8"/>
            <p:cNvSpPr/>
            <p:nvPr/>
          </p:nvSpPr>
          <p:spPr>
            <a:xfrm>
              <a:off x="5379813" y="4037628"/>
              <a:ext cx="104749" cy="70532"/>
            </a:xfrm>
            <a:custGeom>
              <a:rect b="b" l="l" r="r" t="t"/>
              <a:pathLst>
                <a:path extrusionOk="0" h="2218" w="3294">
                  <a:moveTo>
                    <a:pt x="3072" y="1"/>
                  </a:moveTo>
                  <a:lnTo>
                    <a:pt x="1045" y="1806"/>
                  </a:lnTo>
                  <a:lnTo>
                    <a:pt x="222" y="919"/>
                  </a:lnTo>
                  <a:lnTo>
                    <a:pt x="0" y="1141"/>
                  </a:lnTo>
                  <a:lnTo>
                    <a:pt x="1014" y="2217"/>
                  </a:lnTo>
                  <a:lnTo>
                    <a:pt x="3294" y="222"/>
                  </a:lnTo>
                  <a:lnTo>
                    <a:pt x="3072"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8"/>
            <p:cNvSpPr/>
            <p:nvPr/>
          </p:nvSpPr>
          <p:spPr>
            <a:xfrm>
              <a:off x="5553028" y="3756643"/>
              <a:ext cx="73553" cy="31259"/>
            </a:xfrm>
            <a:custGeom>
              <a:rect b="b" l="l" r="r" t="t"/>
              <a:pathLst>
                <a:path extrusionOk="0" h="983" w="2313">
                  <a:moveTo>
                    <a:pt x="855" y="1"/>
                  </a:moveTo>
                  <a:lnTo>
                    <a:pt x="0" y="508"/>
                  </a:lnTo>
                  <a:lnTo>
                    <a:pt x="855" y="983"/>
                  </a:lnTo>
                  <a:lnTo>
                    <a:pt x="855" y="729"/>
                  </a:lnTo>
                  <a:lnTo>
                    <a:pt x="2312" y="729"/>
                  </a:lnTo>
                  <a:lnTo>
                    <a:pt x="2312" y="286"/>
                  </a:lnTo>
                  <a:lnTo>
                    <a:pt x="855" y="286"/>
                  </a:lnTo>
                  <a:lnTo>
                    <a:pt x="855"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8"/>
            <p:cNvSpPr/>
            <p:nvPr/>
          </p:nvSpPr>
          <p:spPr>
            <a:xfrm>
              <a:off x="5222690" y="3756643"/>
              <a:ext cx="73553" cy="31259"/>
            </a:xfrm>
            <a:custGeom>
              <a:rect b="b" l="l" r="r" t="t"/>
              <a:pathLst>
                <a:path extrusionOk="0" h="983" w="2313">
                  <a:moveTo>
                    <a:pt x="1458" y="1"/>
                  </a:moveTo>
                  <a:lnTo>
                    <a:pt x="1458" y="286"/>
                  </a:lnTo>
                  <a:lnTo>
                    <a:pt x="1" y="286"/>
                  </a:lnTo>
                  <a:lnTo>
                    <a:pt x="1" y="729"/>
                  </a:lnTo>
                  <a:lnTo>
                    <a:pt x="1458" y="729"/>
                  </a:lnTo>
                  <a:lnTo>
                    <a:pt x="1458" y="983"/>
                  </a:lnTo>
                  <a:lnTo>
                    <a:pt x="2313" y="508"/>
                  </a:lnTo>
                  <a:lnTo>
                    <a:pt x="1458"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18"/>
          <p:cNvGrpSpPr/>
          <p:nvPr/>
        </p:nvGrpSpPr>
        <p:grpSpPr>
          <a:xfrm>
            <a:off x="7665884" y="3253630"/>
            <a:ext cx="1015151" cy="895297"/>
            <a:chOff x="7665884" y="3253630"/>
            <a:chExt cx="1015151" cy="895297"/>
          </a:xfrm>
        </p:grpSpPr>
        <p:sp>
          <p:nvSpPr>
            <p:cNvPr id="1447" name="Google Shape;1447;p18"/>
            <p:cNvSpPr/>
            <p:nvPr/>
          </p:nvSpPr>
          <p:spPr>
            <a:xfrm>
              <a:off x="7665884" y="3253630"/>
              <a:ext cx="1015151" cy="895297"/>
            </a:xfrm>
            <a:custGeom>
              <a:rect b="b" l="l" r="r" t="t"/>
              <a:pathLst>
                <a:path extrusionOk="0" h="28154" w="31923">
                  <a:moveTo>
                    <a:pt x="15961" y="0"/>
                  </a:moveTo>
                  <a:cubicBezTo>
                    <a:pt x="14208" y="0"/>
                    <a:pt x="12427" y="331"/>
                    <a:pt x="10704" y="1030"/>
                  </a:cubicBezTo>
                  <a:cubicBezTo>
                    <a:pt x="3484" y="3911"/>
                    <a:pt x="0" y="12114"/>
                    <a:pt x="2882" y="19334"/>
                  </a:cubicBezTo>
                  <a:cubicBezTo>
                    <a:pt x="5097" y="24824"/>
                    <a:pt x="10370" y="28154"/>
                    <a:pt x="15930" y="28154"/>
                  </a:cubicBezTo>
                  <a:cubicBezTo>
                    <a:pt x="17683" y="28154"/>
                    <a:pt x="19464" y="27823"/>
                    <a:pt x="21187" y="27125"/>
                  </a:cubicBezTo>
                  <a:cubicBezTo>
                    <a:pt x="28407" y="24243"/>
                    <a:pt x="31922" y="16041"/>
                    <a:pt x="29009" y="8820"/>
                  </a:cubicBezTo>
                  <a:cubicBezTo>
                    <a:pt x="26794" y="3330"/>
                    <a:pt x="21521" y="0"/>
                    <a:pt x="15961"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8"/>
            <p:cNvSpPr/>
            <p:nvPr/>
          </p:nvSpPr>
          <p:spPr>
            <a:xfrm>
              <a:off x="8013299" y="3951036"/>
              <a:ext cx="315265" cy="21179"/>
            </a:xfrm>
            <a:custGeom>
              <a:rect b="b" l="l" r="r" t="t"/>
              <a:pathLst>
                <a:path extrusionOk="0" h="666" w="9914">
                  <a:moveTo>
                    <a:pt x="1" y="0"/>
                  </a:moveTo>
                  <a:lnTo>
                    <a:pt x="1" y="665"/>
                  </a:lnTo>
                  <a:lnTo>
                    <a:pt x="9913" y="665"/>
                  </a:lnTo>
                  <a:lnTo>
                    <a:pt x="991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8"/>
            <p:cNvSpPr/>
            <p:nvPr/>
          </p:nvSpPr>
          <p:spPr>
            <a:xfrm>
              <a:off x="8086820" y="3848290"/>
              <a:ext cx="168222" cy="102778"/>
            </a:xfrm>
            <a:custGeom>
              <a:rect b="b" l="l" r="r" t="t"/>
              <a:pathLst>
                <a:path extrusionOk="0" h="3232" w="5290">
                  <a:moveTo>
                    <a:pt x="1" y="1"/>
                  </a:moveTo>
                  <a:lnTo>
                    <a:pt x="1" y="3231"/>
                  </a:lnTo>
                  <a:lnTo>
                    <a:pt x="5289" y="3231"/>
                  </a:lnTo>
                  <a:lnTo>
                    <a:pt x="52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8"/>
            <p:cNvSpPr/>
            <p:nvPr/>
          </p:nvSpPr>
          <p:spPr>
            <a:xfrm>
              <a:off x="8081796" y="3844284"/>
              <a:ext cx="178271" cy="110791"/>
            </a:xfrm>
            <a:custGeom>
              <a:rect b="b" l="l" r="r" t="t"/>
              <a:pathLst>
                <a:path extrusionOk="0" h="3484" w="5606">
                  <a:moveTo>
                    <a:pt x="159" y="0"/>
                  </a:moveTo>
                  <a:cubicBezTo>
                    <a:pt x="64" y="0"/>
                    <a:pt x="0" y="32"/>
                    <a:pt x="0" y="127"/>
                  </a:cubicBezTo>
                  <a:lnTo>
                    <a:pt x="0" y="3357"/>
                  </a:lnTo>
                  <a:cubicBezTo>
                    <a:pt x="0" y="3420"/>
                    <a:pt x="64" y="3484"/>
                    <a:pt x="159" y="3484"/>
                  </a:cubicBezTo>
                  <a:lnTo>
                    <a:pt x="5447" y="3484"/>
                  </a:lnTo>
                  <a:cubicBezTo>
                    <a:pt x="5542" y="3484"/>
                    <a:pt x="5606" y="3420"/>
                    <a:pt x="5606" y="3357"/>
                  </a:cubicBezTo>
                  <a:lnTo>
                    <a:pt x="5606" y="127"/>
                  </a:lnTo>
                  <a:cubicBezTo>
                    <a:pt x="5606" y="32"/>
                    <a:pt x="5542" y="0"/>
                    <a:pt x="5447"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8"/>
            <p:cNvSpPr/>
            <p:nvPr/>
          </p:nvSpPr>
          <p:spPr>
            <a:xfrm>
              <a:off x="7840084" y="3477693"/>
              <a:ext cx="661694" cy="397818"/>
            </a:xfrm>
            <a:custGeom>
              <a:rect b="b" l="l" r="r" t="t"/>
              <a:pathLst>
                <a:path extrusionOk="0" h="12510" w="20808">
                  <a:moveTo>
                    <a:pt x="888" y="1"/>
                  </a:moveTo>
                  <a:cubicBezTo>
                    <a:pt x="412" y="1"/>
                    <a:pt x="1" y="381"/>
                    <a:pt x="1" y="856"/>
                  </a:cubicBezTo>
                  <a:lnTo>
                    <a:pt x="1" y="11655"/>
                  </a:lnTo>
                  <a:cubicBezTo>
                    <a:pt x="1" y="12130"/>
                    <a:pt x="412" y="12510"/>
                    <a:pt x="888" y="12510"/>
                  </a:cubicBezTo>
                  <a:lnTo>
                    <a:pt x="19921" y="12510"/>
                  </a:lnTo>
                  <a:cubicBezTo>
                    <a:pt x="20427" y="12510"/>
                    <a:pt x="20807" y="12130"/>
                    <a:pt x="20807" y="11655"/>
                  </a:cubicBezTo>
                  <a:lnTo>
                    <a:pt x="20807" y="856"/>
                  </a:lnTo>
                  <a:cubicBezTo>
                    <a:pt x="20807" y="381"/>
                    <a:pt x="20396" y="1"/>
                    <a:pt x="199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8"/>
            <p:cNvSpPr/>
            <p:nvPr/>
          </p:nvSpPr>
          <p:spPr>
            <a:xfrm>
              <a:off x="7836077" y="3473686"/>
              <a:ext cx="669740" cy="405863"/>
            </a:xfrm>
            <a:custGeom>
              <a:rect b="b" l="l" r="r" t="t"/>
              <a:pathLst>
                <a:path extrusionOk="0" h="12763" w="21061">
                  <a:moveTo>
                    <a:pt x="1014" y="0"/>
                  </a:moveTo>
                  <a:cubicBezTo>
                    <a:pt x="443" y="0"/>
                    <a:pt x="0" y="443"/>
                    <a:pt x="0" y="982"/>
                  </a:cubicBezTo>
                  <a:lnTo>
                    <a:pt x="0" y="11781"/>
                  </a:lnTo>
                  <a:cubicBezTo>
                    <a:pt x="0" y="12319"/>
                    <a:pt x="443" y="12763"/>
                    <a:pt x="1014" y="12763"/>
                  </a:cubicBezTo>
                  <a:lnTo>
                    <a:pt x="20047" y="12763"/>
                  </a:lnTo>
                  <a:cubicBezTo>
                    <a:pt x="20617" y="12763"/>
                    <a:pt x="21060" y="12319"/>
                    <a:pt x="21060" y="11781"/>
                  </a:cubicBezTo>
                  <a:lnTo>
                    <a:pt x="21060" y="982"/>
                  </a:lnTo>
                  <a:cubicBezTo>
                    <a:pt x="21060" y="443"/>
                    <a:pt x="20617" y="0"/>
                    <a:pt x="200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8"/>
            <p:cNvSpPr/>
            <p:nvPr/>
          </p:nvSpPr>
          <p:spPr>
            <a:xfrm>
              <a:off x="8008274" y="3946998"/>
              <a:ext cx="325314" cy="29224"/>
            </a:xfrm>
            <a:custGeom>
              <a:rect b="b" l="l" r="r" t="t"/>
              <a:pathLst>
                <a:path extrusionOk="0" h="919" w="10230">
                  <a:moveTo>
                    <a:pt x="127" y="0"/>
                  </a:moveTo>
                  <a:cubicBezTo>
                    <a:pt x="64" y="0"/>
                    <a:pt x="1" y="64"/>
                    <a:pt x="1" y="127"/>
                  </a:cubicBezTo>
                  <a:lnTo>
                    <a:pt x="1" y="792"/>
                  </a:lnTo>
                  <a:cubicBezTo>
                    <a:pt x="1" y="887"/>
                    <a:pt x="64" y="919"/>
                    <a:pt x="127" y="919"/>
                  </a:cubicBezTo>
                  <a:lnTo>
                    <a:pt x="10071" y="919"/>
                  </a:lnTo>
                  <a:cubicBezTo>
                    <a:pt x="10166" y="919"/>
                    <a:pt x="10230" y="855"/>
                    <a:pt x="10230" y="792"/>
                  </a:cubicBezTo>
                  <a:lnTo>
                    <a:pt x="10230" y="127"/>
                  </a:lnTo>
                  <a:cubicBezTo>
                    <a:pt x="10230" y="64"/>
                    <a:pt x="10166" y="0"/>
                    <a:pt x="1007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8"/>
            <p:cNvSpPr/>
            <p:nvPr/>
          </p:nvSpPr>
          <p:spPr>
            <a:xfrm>
              <a:off x="7836077" y="3473686"/>
              <a:ext cx="669740" cy="405863"/>
            </a:xfrm>
            <a:custGeom>
              <a:rect b="b" l="l" r="r" t="t"/>
              <a:pathLst>
                <a:path extrusionOk="0" h="12763" w="21061">
                  <a:moveTo>
                    <a:pt x="20047" y="507"/>
                  </a:moveTo>
                  <a:cubicBezTo>
                    <a:pt x="20332" y="507"/>
                    <a:pt x="20553" y="728"/>
                    <a:pt x="20553" y="982"/>
                  </a:cubicBezTo>
                  <a:lnTo>
                    <a:pt x="20553" y="11781"/>
                  </a:lnTo>
                  <a:cubicBezTo>
                    <a:pt x="20553" y="12034"/>
                    <a:pt x="20332" y="12256"/>
                    <a:pt x="20047" y="12256"/>
                  </a:cubicBezTo>
                  <a:lnTo>
                    <a:pt x="1014" y="12256"/>
                  </a:lnTo>
                  <a:cubicBezTo>
                    <a:pt x="728" y="12256"/>
                    <a:pt x="507" y="12034"/>
                    <a:pt x="507" y="11781"/>
                  </a:cubicBezTo>
                  <a:lnTo>
                    <a:pt x="507" y="982"/>
                  </a:lnTo>
                  <a:cubicBezTo>
                    <a:pt x="507" y="728"/>
                    <a:pt x="760" y="507"/>
                    <a:pt x="1014" y="507"/>
                  </a:cubicBezTo>
                  <a:close/>
                  <a:moveTo>
                    <a:pt x="1014" y="0"/>
                  </a:moveTo>
                  <a:cubicBezTo>
                    <a:pt x="443" y="0"/>
                    <a:pt x="0" y="443"/>
                    <a:pt x="0" y="982"/>
                  </a:cubicBezTo>
                  <a:lnTo>
                    <a:pt x="0" y="11781"/>
                  </a:lnTo>
                  <a:cubicBezTo>
                    <a:pt x="0" y="12319"/>
                    <a:pt x="443" y="12763"/>
                    <a:pt x="1014" y="12763"/>
                  </a:cubicBezTo>
                  <a:lnTo>
                    <a:pt x="20047" y="12763"/>
                  </a:lnTo>
                  <a:cubicBezTo>
                    <a:pt x="20617" y="12763"/>
                    <a:pt x="21060" y="12319"/>
                    <a:pt x="21060" y="11781"/>
                  </a:cubicBezTo>
                  <a:lnTo>
                    <a:pt x="21060" y="982"/>
                  </a:lnTo>
                  <a:cubicBezTo>
                    <a:pt x="21060" y="443"/>
                    <a:pt x="20617" y="0"/>
                    <a:pt x="2004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8"/>
            <p:cNvSpPr/>
            <p:nvPr/>
          </p:nvSpPr>
          <p:spPr>
            <a:xfrm>
              <a:off x="7836077" y="3803993"/>
              <a:ext cx="669740" cy="75557"/>
            </a:xfrm>
            <a:custGeom>
              <a:rect b="b" l="l" r="r" t="t"/>
              <a:pathLst>
                <a:path extrusionOk="0" h="2376" w="21061">
                  <a:moveTo>
                    <a:pt x="0" y="0"/>
                  </a:moveTo>
                  <a:lnTo>
                    <a:pt x="0" y="1394"/>
                  </a:lnTo>
                  <a:cubicBezTo>
                    <a:pt x="0" y="1932"/>
                    <a:pt x="443" y="2376"/>
                    <a:pt x="1014" y="2376"/>
                  </a:cubicBezTo>
                  <a:lnTo>
                    <a:pt x="20047" y="2376"/>
                  </a:lnTo>
                  <a:cubicBezTo>
                    <a:pt x="20617" y="2376"/>
                    <a:pt x="21060" y="1932"/>
                    <a:pt x="21060" y="1394"/>
                  </a:cubicBezTo>
                  <a:lnTo>
                    <a:pt x="2106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8"/>
            <p:cNvSpPr/>
            <p:nvPr/>
          </p:nvSpPr>
          <p:spPr>
            <a:xfrm>
              <a:off x="8152296" y="3824122"/>
              <a:ext cx="38287" cy="38319"/>
            </a:xfrm>
            <a:custGeom>
              <a:rect b="b" l="l" r="r" t="t"/>
              <a:pathLst>
                <a:path extrusionOk="0" h="1205" w="1204">
                  <a:moveTo>
                    <a:pt x="602" y="1"/>
                  </a:moveTo>
                  <a:cubicBezTo>
                    <a:pt x="254" y="1"/>
                    <a:pt x="0" y="254"/>
                    <a:pt x="0" y="602"/>
                  </a:cubicBezTo>
                  <a:cubicBezTo>
                    <a:pt x="0" y="919"/>
                    <a:pt x="254" y="1204"/>
                    <a:pt x="602" y="1204"/>
                  </a:cubicBezTo>
                  <a:cubicBezTo>
                    <a:pt x="919" y="1204"/>
                    <a:pt x="1204" y="919"/>
                    <a:pt x="1204" y="602"/>
                  </a:cubicBezTo>
                  <a:cubicBezTo>
                    <a:pt x="1204" y="254"/>
                    <a:pt x="919" y="1"/>
                    <a:pt x="6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8"/>
            <p:cNvSpPr/>
            <p:nvPr/>
          </p:nvSpPr>
          <p:spPr>
            <a:xfrm>
              <a:off x="7957935" y="3620698"/>
              <a:ext cx="93683" cy="83634"/>
            </a:xfrm>
            <a:custGeom>
              <a:rect b="b" l="l" r="r" t="t"/>
              <a:pathLst>
                <a:path extrusionOk="0" h="2630" w="2946">
                  <a:moveTo>
                    <a:pt x="1457" y="602"/>
                  </a:moveTo>
                  <a:lnTo>
                    <a:pt x="1869" y="1616"/>
                  </a:lnTo>
                  <a:lnTo>
                    <a:pt x="1045" y="1616"/>
                  </a:lnTo>
                  <a:lnTo>
                    <a:pt x="1457" y="602"/>
                  </a:lnTo>
                  <a:close/>
                  <a:moveTo>
                    <a:pt x="1172" y="1"/>
                  </a:moveTo>
                  <a:lnTo>
                    <a:pt x="0" y="2629"/>
                  </a:lnTo>
                  <a:lnTo>
                    <a:pt x="633" y="2629"/>
                  </a:lnTo>
                  <a:lnTo>
                    <a:pt x="855" y="2059"/>
                  </a:lnTo>
                  <a:lnTo>
                    <a:pt x="2059" y="2059"/>
                  </a:lnTo>
                  <a:lnTo>
                    <a:pt x="2312" y="2629"/>
                  </a:lnTo>
                  <a:lnTo>
                    <a:pt x="2945" y="2629"/>
                  </a:lnTo>
                  <a:lnTo>
                    <a:pt x="1774"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8"/>
            <p:cNvSpPr/>
            <p:nvPr/>
          </p:nvSpPr>
          <p:spPr>
            <a:xfrm>
              <a:off x="8317434" y="3537127"/>
              <a:ext cx="75589" cy="82585"/>
            </a:xfrm>
            <a:custGeom>
              <a:rect b="b" l="l" r="r" t="t"/>
              <a:pathLst>
                <a:path extrusionOk="0" h="2597" w="2377">
                  <a:moveTo>
                    <a:pt x="1204" y="444"/>
                  </a:moveTo>
                  <a:cubicBezTo>
                    <a:pt x="1489" y="444"/>
                    <a:pt x="1648" y="539"/>
                    <a:pt x="1648" y="760"/>
                  </a:cubicBezTo>
                  <a:cubicBezTo>
                    <a:pt x="1648" y="950"/>
                    <a:pt x="1489" y="1045"/>
                    <a:pt x="1204" y="1045"/>
                  </a:cubicBezTo>
                  <a:lnTo>
                    <a:pt x="603" y="1045"/>
                  </a:lnTo>
                  <a:lnTo>
                    <a:pt x="603" y="444"/>
                  </a:lnTo>
                  <a:close/>
                  <a:moveTo>
                    <a:pt x="1299" y="1489"/>
                  </a:moveTo>
                  <a:cubicBezTo>
                    <a:pt x="1616" y="1489"/>
                    <a:pt x="1774" y="1615"/>
                    <a:pt x="1774" y="1837"/>
                  </a:cubicBezTo>
                  <a:cubicBezTo>
                    <a:pt x="1774" y="2059"/>
                    <a:pt x="1616" y="2154"/>
                    <a:pt x="1299" y="2154"/>
                  </a:cubicBezTo>
                  <a:lnTo>
                    <a:pt x="603" y="2154"/>
                  </a:lnTo>
                  <a:lnTo>
                    <a:pt x="603" y="1489"/>
                  </a:lnTo>
                  <a:close/>
                  <a:moveTo>
                    <a:pt x="1" y="0"/>
                  </a:moveTo>
                  <a:lnTo>
                    <a:pt x="1" y="2597"/>
                  </a:lnTo>
                  <a:lnTo>
                    <a:pt x="1331" y="2597"/>
                  </a:lnTo>
                  <a:cubicBezTo>
                    <a:pt x="2028" y="2597"/>
                    <a:pt x="2376" y="2344"/>
                    <a:pt x="2376" y="1869"/>
                  </a:cubicBezTo>
                  <a:cubicBezTo>
                    <a:pt x="2376" y="1552"/>
                    <a:pt x="2218" y="1330"/>
                    <a:pt x="1901" y="1235"/>
                  </a:cubicBezTo>
                  <a:cubicBezTo>
                    <a:pt x="2123" y="1140"/>
                    <a:pt x="2249" y="919"/>
                    <a:pt x="2249" y="665"/>
                  </a:cubicBezTo>
                  <a:cubicBezTo>
                    <a:pt x="2249" y="254"/>
                    <a:pt x="1933" y="0"/>
                    <a:pt x="1268"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8"/>
            <p:cNvSpPr/>
            <p:nvPr/>
          </p:nvSpPr>
          <p:spPr>
            <a:xfrm>
              <a:off x="8082813" y="3634817"/>
              <a:ext cx="181292" cy="88627"/>
            </a:xfrm>
            <a:custGeom>
              <a:rect b="b" l="l" r="r" t="t"/>
              <a:pathLst>
                <a:path extrusionOk="0" h="2787" w="5701">
                  <a:moveTo>
                    <a:pt x="3294" y="0"/>
                  </a:moveTo>
                  <a:lnTo>
                    <a:pt x="3294" y="728"/>
                  </a:lnTo>
                  <a:lnTo>
                    <a:pt x="0" y="728"/>
                  </a:lnTo>
                  <a:lnTo>
                    <a:pt x="0" y="1995"/>
                  </a:lnTo>
                  <a:lnTo>
                    <a:pt x="3294" y="1995"/>
                  </a:lnTo>
                  <a:lnTo>
                    <a:pt x="3294" y="2787"/>
                  </a:lnTo>
                  <a:lnTo>
                    <a:pt x="5700" y="1393"/>
                  </a:lnTo>
                  <a:lnTo>
                    <a:pt x="3294"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8"/>
            <p:cNvSpPr/>
            <p:nvPr/>
          </p:nvSpPr>
          <p:spPr>
            <a:xfrm>
              <a:off x="8291262" y="3647887"/>
              <a:ext cx="87641" cy="87641"/>
            </a:xfrm>
            <a:custGeom>
              <a:rect b="b" l="l" r="r" t="t"/>
              <a:pathLst>
                <a:path extrusionOk="0" h="2756" w="2756">
                  <a:moveTo>
                    <a:pt x="1362" y="1"/>
                  </a:moveTo>
                  <a:cubicBezTo>
                    <a:pt x="602" y="1"/>
                    <a:pt x="1" y="634"/>
                    <a:pt x="1" y="1394"/>
                  </a:cubicBezTo>
                  <a:cubicBezTo>
                    <a:pt x="1" y="2154"/>
                    <a:pt x="602" y="2756"/>
                    <a:pt x="1362" y="2756"/>
                  </a:cubicBezTo>
                  <a:cubicBezTo>
                    <a:pt x="2122" y="2756"/>
                    <a:pt x="2756" y="2154"/>
                    <a:pt x="2756" y="1394"/>
                  </a:cubicBezTo>
                  <a:cubicBezTo>
                    <a:pt x="2756" y="634"/>
                    <a:pt x="2122" y="1"/>
                    <a:pt x="1362"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8"/>
            <p:cNvSpPr/>
            <p:nvPr/>
          </p:nvSpPr>
          <p:spPr>
            <a:xfrm>
              <a:off x="8284203" y="3647887"/>
              <a:ext cx="87673" cy="87641"/>
            </a:xfrm>
            <a:custGeom>
              <a:rect b="b" l="l" r="r" t="t"/>
              <a:pathLst>
                <a:path extrusionOk="0" h="2756" w="2757">
                  <a:moveTo>
                    <a:pt x="1394" y="1"/>
                  </a:moveTo>
                  <a:cubicBezTo>
                    <a:pt x="634" y="1"/>
                    <a:pt x="1" y="634"/>
                    <a:pt x="1" y="1394"/>
                  </a:cubicBezTo>
                  <a:cubicBezTo>
                    <a:pt x="1" y="2154"/>
                    <a:pt x="634" y="2756"/>
                    <a:pt x="1394" y="2756"/>
                  </a:cubicBezTo>
                  <a:cubicBezTo>
                    <a:pt x="2154" y="2756"/>
                    <a:pt x="2756" y="2154"/>
                    <a:pt x="2756" y="1394"/>
                  </a:cubicBezTo>
                  <a:cubicBezTo>
                    <a:pt x="2756" y="634"/>
                    <a:pt x="2154" y="1"/>
                    <a:pt x="1394" y="1"/>
                  </a:cubicBezTo>
                  <a:close/>
                </a:path>
              </a:pathLst>
            </a:custGeom>
            <a:solidFill>
              <a:srgbClr val="F2B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8"/>
            <p:cNvSpPr/>
            <p:nvPr/>
          </p:nvSpPr>
          <p:spPr>
            <a:xfrm>
              <a:off x="8290245" y="3653929"/>
              <a:ext cx="76574" cy="76574"/>
            </a:xfrm>
            <a:custGeom>
              <a:rect b="b" l="l" r="r" t="t"/>
              <a:pathLst>
                <a:path extrusionOk="0" h="2408" w="2408">
                  <a:moveTo>
                    <a:pt x="1204" y="1"/>
                  </a:moveTo>
                  <a:cubicBezTo>
                    <a:pt x="539" y="1"/>
                    <a:pt x="1" y="539"/>
                    <a:pt x="1" y="1204"/>
                  </a:cubicBezTo>
                  <a:cubicBezTo>
                    <a:pt x="1" y="1869"/>
                    <a:pt x="539" y="2408"/>
                    <a:pt x="1204" y="2408"/>
                  </a:cubicBezTo>
                  <a:cubicBezTo>
                    <a:pt x="1869" y="2408"/>
                    <a:pt x="2408" y="1869"/>
                    <a:pt x="2408" y="1204"/>
                  </a:cubicBezTo>
                  <a:cubicBezTo>
                    <a:pt x="2408" y="539"/>
                    <a:pt x="1869" y="1"/>
                    <a:pt x="1204"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8"/>
            <p:cNvSpPr/>
            <p:nvPr/>
          </p:nvSpPr>
          <p:spPr>
            <a:xfrm>
              <a:off x="8340616" y="3633799"/>
              <a:ext cx="87641" cy="87641"/>
            </a:xfrm>
            <a:custGeom>
              <a:rect b="b" l="l" r="r" t="t"/>
              <a:pathLst>
                <a:path extrusionOk="0" h="2756" w="2756">
                  <a:moveTo>
                    <a:pt x="1362" y="0"/>
                  </a:moveTo>
                  <a:cubicBezTo>
                    <a:pt x="602" y="0"/>
                    <a:pt x="0" y="634"/>
                    <a:pt x="0" y="1394"/>
                  </a:cubicBezTo>
                  <a:cubicBezTo>
                    <a:pt x="0" y="2154"/>
                    <a:pt x="602" y="2756"/>
                    <a:pt x="1362" y="2756"/>
                  </a:cubicBezTo>
                  <a:cubicBezTo>
                    <a:pt x="2122" y="2756"/>
                    <a:pt x="2756" y="2154"/>
                    <a:pt x="2756" y="1394"/>
                  </a:cubicBezTo>
                  <a:cubicBezTo>
                    <a:pt x="2756" y="634"/>
                    <a:pt x="2122" y="0"/>
                    <a:pt x="1362"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8"/>
            <p:cNvSpPr/>
            <p:nvPr/>
          </p:nvSpPr>
          <p:spPr>
            <a:xfrm>
              <a:off x="8333556" y="3633799"/>
              <a:ext cx="87641" cy="87641"/>
            </a:xfrm>
            <a:custGeom>
              <a:rect b="b" l="l" r="r" t="t"/>
              <a:pathLst>
                <a:path extrusionOk="0" h="2756" w="2756">
                  <a:moveTo>
                    <a:pt x="1394" y="0"/>
                  </a:moveTo>
                  <a:cubicBezTo>
                    <a:pt x="602" y="0"/>
                    <a:pt x="1" y="634"/>
                    <a:pt x="1" y="1394"/>
                  </a:cubicBezTo>
                  <a:cubicBezTo>
                    <a:pt x="1" y="2154"/>
                    <a:pt x="602" y="2756"/>
                    <a:pt x="1394" y="2756"/>
                  </a:cubicBezTo>
                  <a:cubicBezTo>
                    <a:pt x="2154" y="2756"/>
                    <a:pt x="2756" y="2154"/>
                    <a:pt x="2756" y="1394"/>
                  </a:cubicBezTo>
                  <a:cubicBezTo>
                    <a:pt x="2756" y="634"/>
                    <a:pt x="2154" y="0"/>
                    <a:pt x="1394" y="0"/>
                  </a:cubicBezTo>
                  <a:close/>
                </a:path>
              </a:pathLst>
            </a:custGeom>
            <a:solidFill>
              <a:srgbClr val="F2B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8"/>
            <p:cNvSpPr/>
            <p:nvPr/>
          </p:nvSpPr>
          <p:spPr>
            <a:xfrm>
              <a:off x="8338581" y="3734510"/>
              <a:ext cx="77592" cy="76574"/>
            </a:xfrm>
            <a:custGeom>
              <a:rect b="b" l="l" r="r" t="t"/>
              <a:pathLst>
                <a:path extrusionOk="0" h="2408" w="2440">
                  <a:moveTo>
                    <a:pt x="1236" y="0"/>
                  </a:moveTo>
                  <a:cubicBezTo>
                    <a:pt x="539" y="0"/>
                    <a:pt x="1" y="539"/>
                    <a:pt x="1" y="1204"/>
                  </a:cubicBezTo>
                  <a:cubicBezTo>
                    <a:pt x="1" y="1869"/>
                    <a:pt x="539" y="2407"/>
                    <a:pt x="1236" y="2407"/>
                  </a:cubicBezTo>
                  <a:cubicBezTo>
                    <a:pt x="1901" y="2407"/>
                    <a:pt x="2439" y="1869"/>
                    <a:pt x="2439" y="1204"/>
                  </a:cubicBezTo>
                  <a:cubicBezTo>
                    <a:pt x="2439" y="539"/>
                    <a:pt x="1901" y="0"/>
                    <a:pt x="1236"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6" name="Google Shape;1466;p18"/>
          <p:cNvGrpSpPr/>
          <p:nvPr/>
        </p:nvGrpSpPr>
        <p:grpSpPr>
          <a:xfrm>
            <a:off x="457205" y="1154099"/>
            <a:ext cx="985959" cy="895265"/>
            <a:chOff x="457205" y="1154099"/>
            <a:chExt cx="985959" cy="895265"/>
          </a:xfrm>
        </p:grpSpPr>
        <p:sp>
          <p:nvSpPr>
            <p:cNvPr id="1467" name="Google Shape;1467;p18"/>
            <p:cNvSpPr/>
            <p:nvPr/>
          </p:nvSpPr>
          <p:spPr>
            <a:xfrm>
              <a:off x="457205" y="1154099"/>
              <a:ext cx="985959" cy="895265"/>
            </a:xfrm>
            <a:custGeom>
              <a:rect b="b" l="l" r="r" t="t"/>
              <a:pathLst>
                <a:path extrusionOk="0" h="28153" w="31005">
                  <a:moveTo>
                    <a:pt x="15523" y="1"/>
                  </a:moveTo>
                  <a:cubicBezTo>
                    <a:pt x="9153" y="1"/>
                    <a:pt x="3380" y="4337"/>
                    <a:pt x="1838" y="10777"/>
                  </a:cubicBezTo>
                  <a:cubicBezTo>
                    <a:pt x="1" y="18346"/>
                    <a:pt x="4656" y="25946"/>
                    <a:pt x="12225" y="27752"/>
                  </a:cubicBezTo>
                  <a:cubicBezTo>
                    <a:pt x="13341" y="28022"/>
                    <a:pt x="14458" y="28152"/>
                    <a:pt x="15557" y="28152"/>
                  </a:cubicBezTo>
                  <a:cubicBezTo>
                    <a:pt x="21909" y="28152"/>
                    <a:pt x="27661" y="23817"/>
                    <a:pt x="29200" y="17364"/>
                  </a:cubicBezTo>
                  <a:cubicBezTo>
                    <a:pt x="31005" y="9795"/>
                    <a:pt x="26381" y="2195"/>
                    <a:pt x="18812" y="390"/>
                  </a:cubicBezTo>
                  <a:cubicBezTo>
                    <a:pt x="17710" y="127"/>
                    <a:pt x="16608" y="1"/>
                    <a:pt x="15523"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8"/>
            <p:cNvSpPr/>
            <p:nvPr/>
          </p:nvSpPr>
          <p:spPr>
            <a:xfrm>
              <a:off x="790565" y="1851282"/>
              <a:ext cx="316251" cy="22196"/>
            </a:xfrm>
            <a:custGeom>
              <a:rect b="b" l="l" r="r" t="t"/>
              <a:pathLst>
                <a:path extrusionOk="0" h="698" w="9945">
                  <a:moveTo>
                    <a:pt x="0" y="0"/>
                  </a:moveTo>
                  <a:lnTo>
                    <a:pt x="0" y="697"/>
                  </a:lnTo>
                  <a:lnTo>
                    <a:pt x="9944" y="697"/>
                  </a:lnTo>
                  <a:lnTo>
                    <a:pt x="994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8"/>
            <p:cNvSpPr/>
            <p:nvPr/>
          </p:nvSpPr>
          <p:spPr>
            <a:xfrm>
              <a:off x="864086" y="1748568"/>
              <a:ext cx="169208" cy="102746"/>
            </a:xfrm>
            <a:custGeom>
              <a:rect b="b" l="l" r="r" t="t"/>
              <a:pathLst>
                <a:path extrusionOk="0" h="3231" w="5321">
                  <a:moveTo>
                    <a:pt x="0" y="0"/>
                  </a:moveTo>
                  <a:lnTo>
                    <a:pt x="0" y="3230"/>
                  </a:lnTo>
                  <a:lnTo>
                    <a:pt x="5321" y="3230"/>
                  </a:lnTo>
                  <a:lnTo>
                    <a:pt x="532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8"/>
            <p:cNvSpPr/>
            <p:nvPr/>
          </p:nvSpPr>
          <p:spPr>
            <a:xfrm>
              <a:off x="860048" y="1744530"/>
              <a:ext cx="177285" cy="110823"/>
            </a:xfrm>
            <a:custGeom>
              <a:rect b="b" l="l" r="r" t="t"/>
              <a:pathLst>
                <a:path extrusionOk="0" h="3485" w="5575">
                  <a:moveTo>
                    <a:pt x="127" y="1"/>
                  </a:moveTo>
                  <a:cubicBezTo>
                    <a:pt x="64" y="1"/>
                    <a:pt x="0" y="64"/>
                    <a:pt x="0" y="127"/>
                  </a:cubicBezTo>
                  <a:lnTo>
                    <a:pt x="0" y="3357"/>
                  </a:lnTo>
                  <a:cubicBezTo>
                    <a:pt x="0" y="3421"/>
                    <a:pt x="64" y="3484"/>
                    <a:pt x="127" y="3484"/>
                  </a:cubicBezTo>
                  <a:lnTo>
                    <a:pt x="5448" y="3484"/>
                  </a:lnTo>
                  <a:cubicBezTo>
                    <a:pt x="5511" y="3484"/>
                    <a:pt x="5574" y="3421"/>
                    <a:pt x="5574" y="3357"/>
                  </a:cubicBezTo>
                  <a:lnTo>
                    <a:pt x="5574" y="127"/>
                  </a:lnTo>
                  <a:cubicBezTo>
                    <a:pt x="5574" y="64"/>
                    <a:pt x="5511" y="1"/>
                    <a:pt x="5448"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8"/>
            <p:cNvSpPr/>
            <p:nvPr/>
          </p:nvSpPr>
          <p:spPr>
            <a:xfrm>
              <a:off x="618336" y="1378957"/>
              <a:ext cx="661694" cy="396832"/>
            </a:xfrm>
            <a:custGeom>
              <a:rect b="b" l="l" r="r" t="t"/>
              <a:pathLst>
                <a:path extrusionOk="0" h="12479" w="20808">
                  <a:moveTo>
                    <a:pt x="888" y="1"/>
                  </a:moveTo>
                  <a:cubicBezTo>
                    <a:pt x="381" y="1"/>
                    <a:pt x="1" y="381"/>
                    <a:pt x="1" y="824"/>
                  </a:cubicBezTo>
                  <a:lnTo>
                    <a:pt x="1" y="11623"/>
                  </a:lnTo>
                  <a:cubicBezTo>
                    <a:pt x="1" y="12098"/>
                    <a:pt x="381" y="12478"/>
                    <a:pt x="888" y="12478"/>
                  </a:cubicBezTo>
                  <a:lnTo>
                    <a:pt x="19921" y="12478"/>
                  </a:lnTo>
                  <a:cubicBezTo>
                    <a:pt x="20396" y="12478"/>
                    <a:pt x="20807" y="12098"/>
                    <a:pt x="20807" y="11623"/>
                  </a:cubicBezTo>
                  <a:lnTo>
                    <a:pt x="20807" y="824"/>
                  </a:lnTo>
                  <a:cubicBezTo>
                    <a:pt x="20807" y="381"/>
                    <a:pt x="20396" y="1"/>
                    <a:pt x="199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8"/>
            <p:cNvSpPr/>
            <p:nvPr/>
          </p:nvSpPr>
          <p:spPr>
            <a:xfrm>
              <a:off x="613311" y="1374950"/>
              <a:ext cx="670757" cy="404846"/>
            </a:xfrm>
            <a:custGeom>
              <a:rect b="b" l="l" r="r" t="t"/>
              <a:pathLst>
                <a:path extrusionOk="0" h="12731" w="21093">
                  <a:moveTo>
                    <a:pt x="1046" y="0"/>
                  </a:moveTo>
                  <a:cubicBezTo>
                    <a:pt x="476" y="0"/>
                    <a:pt x="1" y="412"/>
                    <a:pt x="1" y="950"/>
                  </a:cubicBezTo>
                  <a:lnTo>
                    <a:pt x="1" y="11749"/>
                  </a:lnTo>
                  <a:cubicBezTo>
                    <a:pt x="1" y="12288"/>
                    <a:pt x="476" y="12731"/>
                    <a:pt x="1046" y="12731"/>
                  </a:cubicBezTo>
                  <a:lnTo>
                    <a:pt x="20079" y="12731"/>
                  </a:lnTo>
                  <a:cubicBezTo>
                    <a:pt x="20617" y="12731"/>
                    <a:pt x="21092" y="12288"/>
                    <a:pt x="21092" y="11749"/>
                  </a:cubicBezTo>
                  <a:lnTo>
                    <a:pt x="21092" y="950"/>
                  </a:lnTo>
                  <a:cubicBezTo>
                    <a:pt x="21092" y="412"/>
                    <a:pt x="20617" y="0"/>
                    <a:pt x="200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8"/>
            <p:cNvSpPr/>
            <p:nvPr/>
          </p:nvSpPr>
          <p:spPr>
            <a:xfrm>
              <a:off x="786526" y="1847244"/>
              <a:ext cx="324328" cy="30242"/>
            </a:xfrm>
            <a:custGeom>
              <a:rect b="b" l="l" r="r" t="t"/>
              <a:pathLst>
                <a:path extrusionOk="0" h="951" w="10199">
                  <a:moveTo>
                    <a:pt x="127" y="1"/>
                  </a:moveTo>
                  <a:cubicBezTo>
                    <a:pt x="64" y="1"/>
                    <a:pt x="1" y="64"/>
                    <a:pt x="1" y="127"/>
                  </a:cubicBezTo>
                  <a:lnTo>
                    <a:pt x="1" y="824"/>
                  </a:lnTo>
                  <a:cubicBezTo>
                    <a:pt x="1" y="887"/>
                    <a:pt x="64" y="951"/>
                    <a:pt x="127" y="951"/>
                  </a:cubicBezTo>
                  <a:lnTo>
                    <a:pt x="10071" y="951"/>
                  </a:lnTo>
                  <a:cubicBezTo>
                    <a:pt x="10135" y="951"/>
                    <a:pt x="10198" y="887"/>
                    <a:pt x="10198" y="824"/>
                  </a:cubicBezTo>
                  <a:lnTo>
                    <a:pt x="10198" y="127"/>
                  </a:lnTo>
                  <a:cubicBezTo>
                    <a:pt x="10198" y="64"/>
                    <a:pt x="10135" y="1"/>
                    <a:pt x="1007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8"/>
            <p:cNvSpPr/>
            <p:nvPr/>
          </p:nvSpPr>
          <p:spPr>
            <a:xfrm>
              <a:off x="613311" y="1374950"/>
              <a:ext cx="670757" cy="404846"/>
            </a:xfrm>
            <a:custGeom>
              <a:rect b="b" l="l" r="r" t="t"/>
              <a:pathLst>
                <a:path extrusionOk="0" h="12731" w="21093">
                  <a:moveTo>
                    <a:pt x="20079" y="475"/>
                  </a:moveTo>
                  <a:cubicBezTo>
                    <a:pt x="20332" y="475"/>
                    <a:pt x="20554" y="697"/>
                    <a:pt x="20554" y="950"/>
                  </a:cubicBezTo>
                  <a:lnTo>
                    <a:pt x="20554" y="11749"/>
                  </a:lnTo>
                  <a:cubicBezTo>
                    <a:pt x="20554" y="12034"/>
                    <a:pt x="20332" y="12224"/>
                    <a:pt x="20079" y="12224"/>
                  </a:cubicBezTo>
                  <a:lnTo>
                    <a:pt x="1046" y="12224"/>
                  </a:lnTo>
                  <a:cubicBezTo>
                    <a:pt x="761" y="12224"/>
                    <a:pt x="539" y="12034"/>
                    <a:pt x="539" y="11749"/>
                  </a:cubicBezTo>
                  <a:lnTo>
                    <a:pt x="539" y="950"/>
                  </a:lnTo>
                  <a:cubicBezTo>
                    <a:pt x="539" y="697"/>
                    <a:pt x="761" y="475"/>
                    <a:pt x="1046" y="475"/>
                  </a:cubicBezTo>
                  <a:close/>
                  <a:moveTo>
                    <a:pt x="1046" y="0"/>
                  </a:moveTo>
                  <a:cubicBezTo>
                    <a:pt x="476" y="0"/>
                    <a:pt x="1" y="412"/>
                    <a:pt x="1" y="950"/>
                  </a:cubicBezTo>
                  <a:lnTo>
                    <a:pt x="1" y="11749"/>
                  </a:lnTo>
                  <a:cubicBezTo>
                    <a:pt x="1" y="12288"/>
                    <a:pt x="476" y="12731"/>
                    <a:pt x="1046" y="12731"/>
                  </a:cubicBezTo>
                  <a:lnTo>
                    <a:pt x="20079" y="12731"/>
                  </a:lnTo>
                  <a:cubicBezTo>
                    <a:pt x="20617" y="12731"/>
                    <a:pt x="21092" y="12288"/>
                    <a:pt x="21092" y="11749"/>
                  </a:cubicBezTo>
                  <a:lnTo>
                    <a:pt x="21092" y="950"/>
                  </a:lnTo>
                  <a:cubicBezTo>
                    <a:pt x="21092" y="412"/>
                    <a:pt x="20617" y="0"/>
                    <a:pt x="20079"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8"/>
            <p:cNvSpPr/>
            <p:nvPr/>
          </p:nvSpPr>
          <p:spPr>
            <a:xfrm>
              <a:off x="613311" y="1704239"/>
              <a:ext cx="670757" cy="75557"/>
            </a:xfrm>
            <a:custGeom>
              <a:rect b="b" l="l" r="r" t="t"/>
              <a:pathLst>
                <a:path extrusionOk="0" h="2376" w="21093">
                  <a:moveTo>
                    <a:pt x="1" y="1"/>
                  </a:moveTo>
                  <a:lnTo>
                    <a:pt x="1" y="1394"/>
                  </a:lnTo>
                  <a:cubicBezTo>
                    <a:pt x="1" y="1933"/>
                    <a:pt x="476" y="2376"/>
                    <a:pt x="1046" y="2376"/>
                  </a:cubicBezTo>
                  <a:lnTo>
                    <a:pt x="20079" y="2376"/>
                  </a:lnTo>
                  <a:cubicBezTo>
                    <a:pt x="20617" y="2376"/>
                    <a:pt x="21092" y="1933"/>
                    <a:pt x="21092" y="1394"/>
                  </a:cubicBezTo>
                  <a:lnTo>
                    <a:pt x="21092"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8"/>
            <p:cNvSpPr/>
            <p:nvPr/>
          </p:nvSpPr>
          <p:spPr>
            <a:xfrm>
              <a:off x="930548" y="1724400"/>
              <a:ext cx="37301" cy="38287"/>
            </a:xfrm>
            <a:custGeom>
              <a:rect b="b" l="l" r="r" t="t"/>
              <a:pathLst>
                <a:path extrusionOk="0" h="1204" w="1173">
                  <a:moveTo>
                    <a:pt x="602" y="0"/>
                  </a:moveTo>
                  <a:cubicBezTo>
                    <a:pt x="254" y="0"/>
                    <a:pt x="0" y="285"/>
                    <a:pt x="0" y="602"/>
                  </a:cubicBezTo>
                  <a:cubicBezTo>
                    <a:pt x="0" y="919"/>
                    <a:pt x="254" y="1204"/>
                    <a:pt x="602" y="1204"/>
                  </a:cubicBezTo>
                  <a:cubicBezTo>
                    <a:pt x="919" y="1204"/>
                    <a:pt x="1172" y="950"/>
                    <a:pt x="1172" y="602"/>
                  </a:cubicBezTo>
                  <a:cubicBezTo>
                    <a:pt x="1172" y="285"/>
                    <a:pt x="919" y="0"/>
                    <a:pt x="6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8"/>
            <p:cNvSpPr/>
            <p:nvPr/>
          </p:nvSpPr>
          <p:spPr>
            <a:xfrm>
              <a:off x="733166" y="1435370"/>
              <a:ext cx="92665" cy="83602"/>
            </a:xfrm>
            <a:custGeom>
              <a:rect b="b" l="l" r="r" t="t"/>
              <a:pathLst>
                <a:path extrusionOk="0" h="2629" w="2914">
                  <a:moveTo>
                    <a:pt x="1457" y="602"/>
                  </a:moveTo>
                  <a:lnTo>
                    <a:pt x="1869" y="1615"/>
                  </a:lnTo>
                  <a:lnTo>
                    <a:pt x="1045" y="1615"/>
                  </a:lnTo>
                  <a:lnTo>
                    <a:pt x="1457" y="602"/>
                  </a:lnTo>
                  <a:close/>
                  <a:moveTo>
                    <a:pt x="1140" y="0"/>
                  </a:moveTo>
                  <a:lnTo>
                    <a:pt x="0" y="2629"/>
                  </a:lnTo>
                  <a:lnTo>
                    <a:pt x="602" y="2629"/>
                  </a:lnTo>
                  <a:lnTo>
                    <a:pt x="824" y="2059"/>
                  </a:lnTo>
                  <a:lnTo>
                    <a:pt x="2059" y="2059"/>
                  </a:lnTo>
                  <a:lnTo>
                    <a:pt x="2280" y="2629"/>
                  </a:lnTo>
                  <a:lnTo>
                    <a:pt x="2914" y="2629"/>
                  </a:lnTo>
                  <a:lnTo>
                    <a:pt x="174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8"/>
            <p:cNvSpPr/>
            <p:nvPr/>
          </p:nvSpPr>
          <p:spPr>
            <a:xfrm>
              <a:off x="1081598" y="1537066"/>
              <a:ext cx="75557" cy="83634"/>
            </a:xfrm>
            <a:custGeom>
              <a:rect b="b" l="l" r="r" t="t"/>
              <a:pathLst>
                <a:path extrusionOk="0" h="2630" w="2376">
                  <a:moveTo>
                    <a:pt x="1204" y="476"/>
                  </a:moveTo>
                  <a:cubicBezTo>
                    <a:pt x="1489" y="476"/>
                    <a:pt x="1647" y="571"/>
                    <a:pt x="1647" y="761"/>
                  </a:cubicBezTo>
                  <a:cubicBezTo>
                    <a:pt x="1647" y="982"/>
                    <a:pt x="1489" y="1077"/>
                    <a:pt x="1204" y="1077"/>
                  </a:cubicBezTo>
                  <a:lnTo>
                    <a:pt x="602" y="1077"/>
                  </a:lnTo>
                  <a:lnTo>
                    <a:pt x="602" y="476"/>
                  </a:lnTo>
                  <a:close/>
                  <a:moveTo>
                    <a:pt x="1299" y="1521"/>
                  </a:moveTo>
                  <a:cubicBezTo>
                    <a:pt x="1616" y="1521"/>
                    <a:pt x="1774" y="1616"/>
                    <a:pt x="1774" y="1838"/>
                  </a:cubicBezTo>
                  <a:cubicBezTo>
                    <a:pt x="1774" y="2059"/>
                    <a:pt x="1616" y="2154"/>
                    <a:pt x="1299" y="2154"/>
                  </a:cubicBezTo>
                  <a:lnTo>
                    <a:pt x="602" y="2154"/>
                  </a:lnTo>
                  <a:lnTo>
                    <a:pt x="602" y="1521"/>
                  </a:lnTo>
                  <a:close/>
                  <a:moveTo>
                    <a:pt x="1" y="1"/>
                  </a:moveTo>
                  <a:lnTo>
                    <a:pt x="1" y="2629"/>
                  </a:lnTo>
                  <a:lnTo>
                    <a:pt x="1331" y="2629"/>
                  </a:lnTo>
                  <a:cubicBezTo>
                    <a:pt x="2027" y="2629"/>
                    <a:pt x="2376" y="2344"/>
                    <a:pt x="2376" y="1901"/>
                  </a:cubicBezTo>
                  <a:cubicBezTo>
                    <a:pt x="2376" y="1584"/>
                    <a:pt x="2186" y="1362"/>
                    <a:pt x="1901" y="1267"/>
                  </a:cubicBezTo>
                  <a:cubicBezTo>
                    <a:pt x="2122" y="1141"/>
                    <a:pt x="2249" y="951"/>
                    <a:pt x="2249" y="697"/>
                  </a:cubicBezTo>
                  <a:cubicBezTo>
                    <a:pt x="2249" y="286"/>
                    <a:pt x="1932" y="1"/>
                    <a:pt x="126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8"/>
            <p:cNvSpPr/>
            <p:nvPr/>
          </p:nvSpPr>
          <p:spPr>
            <a:xfrm>
              <a:off x="879191" y="1540087"/>
              <a:ext cx="181292" cy="89676"/>
            </a:xfrm>
            <a:custGeom>
              <a:rect b="b" l="l" r="r" t="t"/>
              <a:pathLst>
                <a:path extrusionOk="0" h="2820" w="5701">
                  <a:moveTo>
                    <a:pt x="3294" y="1"/>
                  </a:moveTo>
                  <a:lnTo>
                    <a:pt x="3294" y="761"/>
                  </a:lnTo>
                  <a:lnTo>
                    <a:pt x="0" y="761"/>
                  </a:lnTo>
                  <a:lnTo>
                    <a:pt x="0" y="2028"/>
                  </a:lnTo>
                  <a:lnTo>
                    <a:pt x="3294" y="2028"/>
                  </a:lnTo>
                  <a:lnTo>
                    <a:pt x="3294" y="2819"/>
                  </a:lnTo>
                  <a:lnTo>
                    <a:pt x="5701" y="1394"/>
                  </a:lnTo>
                  <a:lnTo>
                    <a:pt x="3294"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8"/>
            <p:cNvSpPr/>
            <p:nvPr/>
          </p:nvSpPr>
          <p:spPr>
            <a:xfrm>
              <a:off x="715040" y="1554207"/>
              <a:ext cx="87641" cy="87641"/>
            </a:xfrm>
            <a:custGeom>
              <a:rect b="b" l="l" r="r" t="t"/>
              <a:pathLst>
                <a:path extrusionOk="0" h="2756" w="2756">
                  <a:moveTo>
                    <a:pt x="1362" y="0"/>
                  </a:moveTo>
                  <a:cubicBezTo>
                    <a:pt x="602" y="0"/>
                    <a:pt x="0" y="602"/>
                    <a:pt x="0" y="1362"/>
                  </a:cubicBezTo>
                  <a:cubicBezTo>
                    <a:pt x="0" y="2122"/>
                    <a:pt x="602" y="2755"/>
                    <a:pt x="1362" y="2755"/>
                  </a:cubicBezTo>
                  <a:cubicBezTo>
                    <a:pt x="2122" y="2755"/>
                    <a:pt x="2755" y="2122"/>
                    <a:pt x="2755" y="1362"/>
                  </a:cubicBezTo>
                  <a:cubicBezTo>
                    <a:pt x="2755" y="602"/>
                    <a:pt x="2122" y="0"/>
                    <a:pt x="1362"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8"/>
            <p:cNvSpPr/>
            <p:nvPr/>
          </p:nvSpPr>
          <p:spPr>
            <a:xfrm>
              <a:off x="707980" y="1554207"/>
              <a:ext cx="87641" cy="87641"/>
            </a:xfrm>
            <a:custGeom>
              <a:rect b="b" l="l" r="r" t="t"/>
              <a:pathLst>
                <a:path extrusionOk="0" h="2756" w="2756">
                  <a:moveTo>
                    <a:pt x="1394" y="0"/>
                  </a:moveTo>
                  <a:cubicBezTo>
                    <a:pt x="634" y="0"/>
                    <a:pt x="0" y="602"/>
                    <a:pt x="0" y="1362"/>
                  </a:cubicBezTo>
                  <a:cubicBezTo>
                    <a:pt x="0" y="2122"/>
                    <a:pt x="634" y="2755"/>
                    <a:pt x="1394" y="2755"/>
                  </a:cubicBezTo>
                  <a:cubicBezTo>
                    <a:pt x="2154" y="2755"/>
                    <a:pt x="2756" y="2122"/>
                    <a:pt x="2756" y="1362"/>
                  </a:cubicBezTo>
                  <a:cubicBezTo>
                    <a:pt x="2756" y="602"/>
                    <a:pt x="2154" y="0"/>
                    <a:pt x="1394" y="0"/>
                  </a:cubicBezTo>
                  <a:close/>
                </a:path>
              </a:pathLst>
            </a:custGeom>
            <a:solidFill>
              <a:srgbClr val="F2B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8"/>
            <p:cNvSpPr/>
            <p:nvPr/>
          </p:nvSpPr>
          <p:spPr>
            <a:xfrm>
              <a:off x="714022" y="1559231"/>
              <a:ext cx="76574" cy="77560"/>
            </a:xfrm>
            <a:custGeom>
              <a:rect b="b" l="l" r="r" t="t"/>
              <a:pathLst>
                <a:path extrusionOk="0" h="2439" w="2408">
                  <a:moveTo>
                    <a:pt x="1204" y="0"/>
                  </a:moveTo>
                  <a:cubicBezTo>
                    <a:pt x="539" y="0"/>
                    <a:pt x="0" y="539"/>
                    <a:pt x="0" y="1204"/>
                  </a:cubicBezTo>
                  <a:cubicBezTo>
                    <a:pt x="0" y="1869"/>
                    <a:pt x="539" y="2439"/>
                    <a:pt x="1204" y="2439"/>
                  </a:cubicBezTo>
                  <a:cubicBezTo>
                    <a:pt x="1869" y="2439"/>
                    <a:pt x="2407" y="1869"/>
                    <a:pt x="2407" y="1204"/>
                  </a:cubicBezTo>
                  <a:cubicBezTo>
                    <a:pt x="2407" y="539"/>
                    <a:pt x="1869" y="0"/>
                    <a:pt x="1204"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8"/>
            <p:cNvSpPr/>
            <p:nvPr/>
          </p:nvSpPr>
          <p:spPr>
            <a:xfrm>
              <a:off x="764361" y="1540087"/>
              <a:ext cx="87673" cy="87641"/>
            </a:xfrm>
            <a:custGeom>
              <a:rect b="b" l="l" r="r" t="t"/>
              <a:pathLst>
                <a:path extrusionOk="0" h="2756" w="2757">
                  <a:moveTo>
                    <a:pt x="1363" y="1"/>
                  </a:moveTo>
                  <a:cubicBezTo>
                    <a:pt x="603" y="1"/>
                    <a:pt x="1" y="602"/>
                    <a:pt x="1" y="1363"/>
                  </a:cubicBezTo>
                  <a:cubicBezTo>
                    <a:pt x="1" y="2123"/>
                    <a:pt x="603" y="2756"/>
                    <a:pt x="1363" y="2756"/>
                  </a:cubicBezTo>
                  <a:cubicBezTo>
                    <a:pt x="2123" y="2756"/>
                    <a:pt x="2756" y="2123"/>
                    <a:pt x="2756" y="1363"/>
                  </a:cubicBezTo>
                  <a:cubicBezTo>
                    <a:pt x="2756" y="602"/>
                    <a:pt x="2123" y="1"/>
                    <a:pt x="1363"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8"/>
            <p:cNvSpPr/>
            <p:nvPr/>
          </p:nvSpPr>
          <p:spPr>
            <a:xfrm>
              <a:off x="757334" y="1540087"/>
              <a:ext cx="87641" cy="87641"/>
            </a:xfrm>
            <a:custGeom>
              <a:rect b="b" l="l" r="r" t="t"/>
              <a:pathLst>
                <a:path extrusionOk="0" h="2756" w="2756">
                  <a:moveTo>
                    <a:pt x="1394" y="1"/>
                  </a:moveTo>
                  <a:cubicBezTo>
                    <a:pt x="634" y="1"/>
                    <a:pt x="0" y="602"/>
                    <a:pt x="0" y="1363"/>
                  </a:cubicBezTo>
                  <a:cubicBezTo>
                    <a:pt x="0" y="2123"/>
                    <a:pt x="634" y="2756"/>
                    <a:pt x="1394" y="2756"/>
                  </a:cubicBezTo>
                  <a:cubicBezTo>
                    <a:pt x="2154" y="2756"/>
                    <a:pt x="2755" y="2123"/>
                    <a:pt x="2755" y="1363"/>
                  </a:cubicBezTo>
                  <a:cubicBezTo>
                    <a:pt x="2755" y="602"/>
                    <a:pt x="2154" y="1"/>
                    <a:pt x="1394" y="1"/>
                  </a:cubicBezTo>
                  <a:close/>
                </a:path>
              </a:pathLst>
            </a:custGeom>
            <a:solidFill>
              <a:srgbClr val="F2B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8"/>
            <p:cNvSpPr/>
            <p:nvPr/>
          </p:nvSpPr>
          <p:spPr>
            <a:xfrm>
              <a:off x="763376" y="1545144"/>
              <a:ext cx="76574" cy="76543"/>
            </a:xfrm>
            <a:custGeom>
              <a:rect b="b" l="l" r="r" t="t"/>
              <a:pathLst>
                <a:path extrusionOk="0" h="2407" w="2408">
                  <a:moveTo>
                    <a:pt x="1204" y="0"/>
                  </a:moveTo>
                  <a:cubicBezTo>
                    <a:pt x="539" y="0"/>
                    <a:pt x="0" y="538"/>
                    <a:pt x="0" y="1204"/>
                  </a:cubicBezTo>
                  <a:cubicBezTo>
                    <a:pt x="0" y="1869"/>
                    <a:pt x="539" y="2407"/>
                    <a:pt x="1204" y="2407"/>
                  </a:cubicBezTo>
                  <a:cubicBezTo>
                    <a:pt x="1869" y="2407"/>
                    <a:pt x="2407" y="1869"/>
                    <a:pt x="2407" y="1204"/>
                  </a:cubicBezTo>
                  <a:cubicBezTo>
                    <a:pt x="2407" y="538"/>
                    <a:pt x="1869" y="0"/>
                    <a:pt x="1204"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6" name="Google Shape;1486;p18"/>
          <p:cNvSpPr/>
          <p:nvPr/>
        </p:nvSpPr>
        <p:spPr>
          <a:xfrm>
            <a:off x="783505" y="906218"/>
            <a:ext cx="330370" cy="298984"/>
          </a:xfrm>
          <a:custGeom>
            <a:rect b="b" l="l" r="r" t="t"/>
            <a:pathLst>
              <a:path extrusionOk="0" h="9402" w="10389">
                <a:moveTo>
                  <a:pt x="5201" y="1"/>
                </a:moveTo>
                <a:cubicBezTo>
                  <a:pt x="4037" y="1"/>
                  <a:pt x="2870" y="437"/>
                  <a:pt x="1964" y="1312"/>
                </a:cubicBezTo>
                <a:cubicBezTo>
                  <a:pt x="64" y="3086"/>
                  <a:pt x="1" y="6063"/>
                  <a:pt x="1806" y="7931"/>
                </a:cubicBezTo>
                <a:cubicBezTo>
                  <a:pt x="2719" y="8910"/>
                  <a:pt x="3951" y="9401"/>
                  <a:pt x="5187" y="9401"/>
                </a:cubicBezTo>
                <a:cubicBezTo>
                  <a:pt x="6351" y="9401"/>
                  <a:pt x="7518" y="8965"/>
                  <a:pt x="8425" y="8090"/>
                </a:cubicBezTo>
                <a:cubicBezTo>
                  <a:pt x="10325" y="6316"/>
                  <a:pt x="10388" y="3339"/>
                  <a:pt x="8583" y="1471"/>
                </a:cubicBezTo>
                <a:cubicBezTo>
                  <a:pt x="7670" y="492"/>
                  <a:pt x="6437" y="1"/>
                  <a:pt x="520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Fira Sans"/>
                <a:ea typeface="Fira Sans"/>
                <a:cs typeface="Fira Sans"/>
                <a:sym typeface="Fira Sans"/>
              </a:rPr>
              <a:t>1</a:t>
            </a:r>
            <a:endParaRPr sz="1600">
              <a:solidFill>
                <a:srgbClr val="FFFFFF"/>
              </a:solidFill>
              <a:latin typeface="Fira Sans"/>
              <a:ea typeface="Fira Sans"/>
              <a:cs typeface="Fira Sans"/>
              <a:sym typeface="Fira Sans"/>
            </a:endParaRPr>
          </a:p>
        </p:txBody>
      </p:sp>
      <p:sp>
        <p:nvSpPr>
          <p:cNvPr id="1487" name="Google Shape;1487;p18"/>
          <p:cNvSpPr/>
          <p:nvPr/>
        </p:nvSpPr>
        <p:spPr>
          <a:xfrm>
            <a:off x="1631452" y="3020441"/>
            <a:ext cx="330370" cy="298856"/>
          </a:xfrm>
          <a:custGeom>
            <a:rect b="b" l="l" r="r" t="t"/>
            <a:pathLst>
              <a:path extrusionOk="0" h="9398" w="10389">
                <a:moveTo>
                  <a:pt x="5185" y="0"/>
                </a:moveTo>
                <a:cubicBezTo>
                  <a:pt x="4027" y="0"/>
                  <a:pt x="2866" y="429"/>
                  <a:pt x="1964" y="1300"/>
                </a:cubicBezTo>
                <a:cubicBezTo>
                  <a:pt x="64" y="3106"/>
                  <a:pt x="1" y="6051"/>
                  <a:pt x="1806" y="7951"/>
                </a:cubicBezTo>
                <a:cubicBezTo>
                  <a:pt x="2720" y="8914"/>
                  <a:pt x="3953" y="9397"/>
                  <a:pt x="5189" y="9397"/>
                </a:cubicBezTo>
                <a:cubicBezTo>
                  <a:pt x="6353" y="9397"/>
                  <a:pt x="7519" y="8969"/>
                  <a:pt x="8425" y="8109"/>
                </a:cubicBezTo>
                <a:cubicBezTo>
                  <a:pt x="10325" y="6304"/>
                  <a:pt x="10388" y="3327"/>
                  <a:pt x="8583" y="1459"/>
                </a:cubicBezTo>
                <a:cubicBezTo>
                  <a:pt x="7666" y="492"/>
                  <a:pt x="6427" y="0"/>
                  <a:pt x="5185"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Fira Sans"/>
                <a:ea typeface="Fira Sans"/>
                <a:cs typeface="Fira Sans"/>
                <a:sym typeface="Fira Sans"/>
              </a:rPr>
              <a:t>2</a:t>
            </a:r>
            <a:endParaRPr sz="1600">
              <a:solidFill>
                <a:srgbClr val="FFFFFF"/>
              </a:solidFill>
              <a:latin typeface="Fira Sans"/>
              <a:ea typeface="Fira Sans"/>
              <a:cs typeface="Fira Sans"/>
              <a:sym typeface="Fira Sans"/>
            </a:endParaRPr>
          </a:p>
        </p:txBody>
      </p:sp>
      <p:sp>
        <p:nvSpPr>
          <p:cNvPr id="1488" name="Google Shape;1488;p18"/>
          <p:cNvSpPr/>
          <p:nvPr/>
        </p:nvSpPr>
        <p:spPr>
          <a:xfrm>
            <a:off x="5260977" y="3020823"/>
            <a:ext cx="330338" cy="298475"/>
          </a:xfrm>
          <a:custGeom>
            <a:rect b="b" l="l" r="r" t="t"/>
            <a:pathLst>
              <a:path extrusionOk="0" h="9386" w="10388">
                <a:moveTo>
                  <a:pt x="5195" y="1"/>
                </a:moveTo>
                <a:cubicBezTo>
                  <a:pt x="4027" y="1"/>
                  <a:pt x="2853" y="429"/>
                  <a:pt x="1932" y="1288"/>
                </a:cubicBezTo>
                <a:cubicBezTo>
                  <a:pt x="64" y="3094"/>
                  <a:pt x="0" y="6070"/>
                  <a:pt x="1774" y="7939"/>
                </a:cubicBezTo>
                <a:cubicBezTo>
                  <a:pt x="2704" y="8902"/>
                  <a:pt x="3945" y="9385"/>
                  <a:pt x="5185" y="9385"/>
                </a:cubicBezTo>
                <a:cubicBezTo>
                  <a:pt x="6352" y="9385"/>
                  <a:pt x="7518" y="8957"/>
                  <a:pt x="8424" y="8097"/>
                </a:cubicBezTo>
                <a:cubicBezTo>
                  <a:pt x="10293" y="6292"/>
                  <a:pt x="10388" y="3315"/>
                  <a:pt x="8583" y="1447"/>
                </a:cubicBezTo>
                <a:cubicBezTo>
                  <a:pt x="7669" y="484"/>
                  <a:pt x="6436" y="1"/>
                  <a:pt x="519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Fira Sans"/>
                <a:ea typeface="Fira Sans"/>
                <a:cs typeface="Fira Sans"/>
                <a:sym typeface="Fira Sans"/>
              </a:rPr>
              <a:t>4</a:t>
            </a:r>
            <a:endParaRPr sz="1600">
              <a:solidFill>
                <a:srgbClr val="FFFFFF"/>
              </a:solidFill>
              <a:latin typeface="Fira Sans"/>
              <a:ea typeface="Fira Sans"/>
              <a:cs typeface="Fira Sans"/>
              <a:sym typeface="Fira Sans"/>
            </a:endParaRPr>
          </a:p>
        </p:txBody>
      </p:sp>
      <p:sp>
        <p:nvSpPr>
          <p:cNvPr id="1489" name="Google Shape;1489;p18"/>
          <p:cNvSpPr/>
          <p:nvPr/>
        </p:nvSpPr>
        <p:spPr>
          <a:xfrm>
            <a:off x="3424050" y="906218"/>
            <a:ext cx="330370" cy="298984"/>
          </a:xfrm>
          <a:custGeom>
            <a:rect b="b" l="l" r="r" t="t"/>
            <a:pathLst>
              <a:path extrusionOk="0" h="9402" w="10389">
                <a:moveTo>
                  <a:pt x="5205" y="1"/>
                </a:moveTo>
                <a:cubicBezTo>
                  <a:pt x="4038" y="1"/>
                  <a:pt x="2871" y="437"/>
                  <a:pt x="1964" y="1312"/>
                </a:cubicBezTo>
                <a:cubicBezTo>
                  <a:pt x="96" y="3086"/>
                  <a:pt x="1" y="6063"/>
                  <a:pt x="1806" y="7931"/>
                </a:cubicBezTo>
                <a:cubicBezTo>
                  <a:pt x="2719" y="8910"/>
                  <a:pt x="3952" y="9401"/>
                  <a:pt x="5192" y="9401"/>
                </a:cubicBezTo>
                <a:cubicBezTo>
                  <a:pt x="6360" y="9401"/>
                  <a:pt x="7535" y="8965"/>
                  <a:pt x="8457" y="8090"/>
                </a:cubicBezTo>
                <a:cubicBezTo>
                  <a:pt x="10325" y="6316"/>
                  <a:pt x="10388" y="3339"/>
                  <a:pt x="8615" y="1471"/>
                </a:cubicBezTo>
                <a:cubicBezTo>
                  <a:pt x="7685" y="492"/>
                  <a:pt x="6445" y="1"/>
                  <a:pt x="520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Fira Sans"/>
                <a:ea typeface="Fira Sans"/>
                <a:cs typeface="Fira Sans"/>
                <a:sym typeface="Fira Sans"/>
              </a:rPr>
              <a:t>3</a:t>
            </a:r>
            <a:endParaRPr sz="1600">
              <a:solidFill>
                <a:srgbClr val="FFFFFF"/>
              </a:solidFill>
              <a:latin typeface="Fira Sans"/>
              <a:ea typeface="Fira Sans"/>
              <a:cs typeface="Fira Sans"/>
              <a:sym typeface="Fira Sans"/>
            </a:endParaRPr>
          </a:p>
        </p:txBody>
      </p:sp>
      <p:sp>
        <p:nvSpPr>
          <p:cNvPr id="1490" name="Google Shape;1490;p18"/>
          <p:cNvSpPr/>
          <p:nvPr/>
        </p:nvSpPr>
        <p:spPr>
          <a:xfrm>
            <a:off x="7120037" y="906600"/>
            <a:ext cx="329353" cy="298856"/>
          </a:xfrm>
          <a:custGeom>
            <a:rect b="b" l="l" r="r" t="t"/>
            <a:pathLst>
              <a:path extrusionOk="0" h="9398" w="10357">
                <a:moveTo>
                  <a:pt x="5157" y="0"/>
                </a:moveTo>
                <a:cubicBezTo>
                  <a:pt x="3995" y="0"/>
                  <a:pt x="2834" y="429"/>
                  <a:pt x="1932" y="1300"/>
                </a:cubicBezTo>
                <a:cubicBezTo>
                  <a:pt x="64" y="3074"/>
                  <a:pt x="0" y="6051"/>
                  <a:pt x="1774" y="7951"/>
                </a:cubicBezTo>
                <a:cubicBezTo>
                  <a:pt x="2704" y="8914"/>
                  <a:pt x="3945" y="9397"/>
                  <a:pt x="5185" y="9397"/>
                </a:cubicBezTo>
                <a:cubicBezTo>
                  <a:pt x="6352" y="9397"/>
                  <a:pt x="7519" y="8969"/>
                  <a:pt x="8424" y="8109"/>
                </a:cubicBezTo>
                <a:cubicBezTo>
                  <a:pt x="10293" y="6304"/>
                  <a:pt x="10356" y="3327"/>
                  <a:pt x="8583" y="1459"/>
                </a:cubicBezTo>
                <a:cubicBezTo>
                  <a:pt x="7649" y="492"/>
                  <a:pt x="6402" y="0"/>
                  <a:pt x="515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Fira Sans"/>
                <a:ea typeface="Fira Sans"/>
                <a:cs typeface="Fira Sans"/>
                <a:sym typeface="Fira Sans"/>
              </a:rPr>
              <a:t>5</a:t>
            </a:r>
            <a:endParaRPr sz="1600">
              <a:solidFill>
                <a:srgbClr val="FFFFFF"/>
              </a:solidFill>
              <a:latin typeface="Fira Sans"/>
              <a:ea typeface="Fira Sans"/>
              <a:cs typeface="Fira Sans"/>
              <a:sym typeface="Fira Sans"/>
            </a:endParaRPr>
          </a:p>
        </p:txBody>
      </p:sp>
      <p:sp>
        <p:nvSpPr>
          <p:cNvPr id="1491" name="Google Shape;1491;p18"/>
          <p:cNvSpPr/>
          <p:nvPr/>
        </p:nvSpPr>
        <p:spPr>
          <a:xfrm>
            <a:off x="8014316" y="3020823"/>
            <a:ext cx="329353" cy="298856"/>
          </a:xfrm>
          <a:custGeom>
            <a:rect b="b" l="l" r="r" t="t"/>
            <a:pathLst>
              <a:path extrusionOk="0" h="9398" w="10357">
                <a:moveTo>
                  <a:pt x="5171" y="1"/>
                </a:moveTo>
                <a:cubicBezTo>
                  <a:pt x="4004" y="1"/>
                  <a:pt x="2838" y="429"/>
                  <a:pt x="1932" y="1288"/>
                </a:cubicBezTo>
                <a:cubicBezTo>
                  <a:pt x="64" y="3094"/>
                  <a:pt x="1" y="6070"/>
                  <a:pt x="1774" y="7939"/>
                </a:cubicBezTo>
                <a:cubicBezTo>
                  <a:pt x="2708" y="8905"/>
                  <a:pt x="3955" y="9397"/>
                  <a:pt x="5200" y="9397"/>
                </a:cubicBezTo>
                <a:cubicBezTo>
                  <a:pt x="6362" y="9397"/>
                  <a:pt x="7522" y="8969"/>
                  <a:pt x="8425" y="8097"/>
                </a:cubicBezTo>
                <a:cubicBezTo>
                  <a:pt x="10293" y="6324"/>
                  <a:pt x="10356" y="3347"/>
                  <a:pt x="8583" y="1447"/>
                </a:cubicBezTo>
                <a:cubicBezTo>
                  <a:pt x="7653" y="484"/>
                  <a:pt x="6412" y="1"/>
                  <a:pt x="517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Fira Sans"/>
                <a:ea typeface="Fira Sans"/>
                <a:cs typeface="Fira Sans"/>
                <a:sym typeface="Fira Sans"/>
              </a:rPr>
              <a:t>6</a:t>
            </a:r>
            <a:endParaRPr sz="1600">
              <a:solidFill>
                <a:srgbClr val="FFFFFF"/>
              </a:solidFill>
              <a:latin typeface="Fira Sans"/>
              <a:ea typeface="Fira Sans"/>
              <a:cs typeface="Fira Sans"/>
              <a:sym typeface="Fira Sans"/>
            </a:endParaRPr>
          </a:p>
        </p:txBody>
      </p:sp>
      <p:sp>
        <p:nvSpPr>
          <p:cNvPr id="1492" name="Google Shape;1492;p18"/>
          <p:cNvSpPr/>
          <p:nvPr/>
        </p:nvSpPr>
        <p:spPr>
          <a:xfrm>
            <a:off x="898303" y="2664981"/>
            <a:ext cx="6074" cy="376703"/>
          </a:xfrm>
          <a:custGeom>
            <a:rect b="b" l="l" r="r" t="t"/>
            <a:pathLst>
              <a:path extrusionOk="0" h="11846" w="191">
                <a:moveTo>
                  <a:pt x="1" y="1"/>
                </a:moveTo>
                <a:lnTo>
                  <a:pt x="1" y="11845"/>
                </a:lnTo>
                <a:lnTo>
                  <a:pt x="191" y="11845"/>
                </a:lnTo>
                <a:lnTo>
                  <a:pt x="191"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8"/>
          <p:cNvSpPr/>
          <p:nvPr/>
        </p:nvSpPr>
        <p:spPr>
          <a:xfrm>
            <a:off x="876170" y="3016466"/>
            <a:ext cx="51389" cy="32245"/>
          </a:xfrm>
          <a:custGeom>
            <a:rect b="b" l="l" r="r" t="t"/>
            <a:pathLst>
              <a:path extrusionOk="0" h="1014" w="1616">
                <a:moveTo>
                  <a:pt x="159" y="0"/>
                </a:moveTo>
                <a:lnTo>
                  <a:pt x="0" y="127"/>
                </a:lnTo>
                <a:lnTo>
                  <a:pt x="792" y="1014"/>
                </a:lnTo>
                <a:lnTo>
                  <a:pt x="1615" y="127"/>
                </a:lnTo>
                <a:lnTo>
                  <a:pt x="1457" y="0"/>
                </a:lnTo>
                <a:lnTo>
                  <a:pt x="792" y="729"/>
                </a:lnTo>
                <a:lnTo>
                  <a:pt x="159"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8"/>
          <p:cNvSpPr/>
          <p:nvPr/>
        </p:nvSpPr>
        <p:spPr>
          <a:xfrm>
            <a:off x="2688897" y="2670037"/>
            <a:ext cx="6074" cy="378674"/>
          </a:xfrm>
          <a:custGeom>
            <a:rect b="b" l="l" r="r" t="t"/>
            <a:pathLst>
              <a:path extrusionOk="0" h="11908" w="191">
                <a:moveTo>
                  <a:pt x="0" y="0"/>
                </a:moveTo>
                <a:lnTo>
                  <a:pt x="0" y="11908"/>
                </a:lnTo>
                <a:lnTo>
                  <a:pt x="191" y="11908"/>
                </a:lnTo>
                <a:lnTo>
                  <a:pt x="191"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8"/>
          <p:cNvSpPr/>
          <p:nvPr/>
        </p:nvSpPr>
        <p:spPr>
          <a:xfrm>
            <a:off x="2665747" y="2662977"/>
            <a:ext cx="51389" cy="32245"/>
          </a:xfrm>
          <a:custGeom>
            <a:rect b="b" l="l" r="r" t="t"/>
            <a:pathLst>
              <a:path extrusionOk="0" h="1014" w="1616">
                <a:moveTo>
                  <a:pt x="823" y="1"/>
                </a:moveTo>
                <a:lnTo>
                  <a:pt x="0" y="887"/>
                </a:lnTo>
                <a:lnTo>
                  <a:pt x="158" y="1014"/>
                </a:lnTo>
                <a:lnTo>
                  <a:pt x="823" y="317"/>
                </a:lnTo>
                <a:lnTo>
                  <a:pt x="1489" y="1014"/>
                </a:lnTo>
                <a:lnTo>
                  <a:pt x="1615" y="887"/>
                </a:lnTo>
                <a:lnTo>
                  <a:pt x="82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8"/>
          <p:cNvSpPr/>
          <p:nvPr/>
        </p:nvSpPr>
        <p:spPr>
          <a:xfrm>
            <a:off x="4484516" y="2664981"/>
            <a:ext cx="6074" cy="376703"/>
          </a:xfrm>
          <a:custGeom>
            <a:rect b="b" l="l" r="r" t="t"/>
            <a:pathLst>
              <a:path extrusionOk="0" h="11846" w="191">
                <a:moveTo>
                  <a:pt x="0" y="1"/>
                </a:moveTo>
                <a:lnTo>
                  <a:pt x="0" y="11845"/>
                </a:lnTo>
                <a:lnTo>
                  <a:pt x="190" y="11845"/>
                </a:lnTo>
                <a:lnTo>
                  <a:pt x="190"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8"/>
          <p:cNvSpPr/>
          <p:nvPr/>
        </p:nvSpPr>
        <p:spPr>
          <a:xfrm>
            <a:off x="4461366" y="3016466"/>
            <a:ext cx="51389" cy="32245"/>
          </a:xfrm>
          <a:custGeom>
            <a:rect b="b" l="l" r="r" t="t"/>
            <a:pathLst>
              <a:path extrusionOk="0" h="1014" w="1616">
                <a:moveTo>
                  <a:pt x="158" y="0"/>
                </a:moveTo>
                <a:lnTo>
                  <a:pt x="0" y="127"/>
                </a:lnTo>
                <a:lnTo>
                  <a:pt x="823" y="1014"/>
                </a:lnTo>
                <a:lnTo>
                  <a:pt x="1615" y="127"/>
                </a:lnTo>
                <a:lnTo>
                  <a:pt x="1488" y="0"/>
                </a:lnTo>
                <a:lnTo>
                  <a:pt x="823" y="729"/>
                </a:lnTo>
                <a:lnTo>
                  <a:pt x="158"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8"/>
          <p:cNvSpPr/>
          <p:nvPr/>
        </p:nvSpPr>
        <p:spPr>
          <a:xfrm>
            <a:off x="8175447" y="2558228"/>
            <a:ext cx="6074" cy="375685"/>
          </a:xfrm>
          <a:custGeom>
            <a:rect b="b" l="l" r="r" t="t"/>
            <a:pathLst>
              <a:path extrusionOk="0" h="11814" w="191">
                <a:moveTo>
                  <a:pt x="1" y="1"/>
                </a:moveTo>
                <a:lnTo>
                  <a:pt x="1" y="11813"/>
                </a:lnTo>
                <a:lnTo>
                  <a:pt x="191" y="11813"/>
                </a:lnTo>
                <a:lnTo>
                  <a:pt x="191"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8"/>
          <p:cNvSpPr/>
          <p:nvPr/>
        </p:nvSpPr>
        <p:spPr>
          <a:xfrm>
            <a:off x="8153282" y="2909713"/>
            <a:ext cx="51389" cy="31259"/>
          </a:xfrm>
          <a:custGeom>
            <a:rect b="b" l="l" r="r" t="t"/>
            <a:pathLst>
              <a:path extrusionOk="0" h="983" w="1616">
                <a:moveTo>
                  <a:pt x="159" y="0"/>
                </a:moveTo>
                <a:lnTo>
                  <a:pt x="1" y="127"/>
                </a:lnTo>
                <a:lnTo>
                  <a:pt x="793" y="982"/>
                </a:lnTo>
                <a:lnTo>
                  <a:pt x="1616" y="127"/>
                </a:lnTo>
                <a:lnTo>
                  <a:pt x="1458" y="0"/>
                </a:lnTo>
                <a:lnTo>
                  <a:pt x="793" y="697"/>
                </a:lnTo>
                <a:lnTo>
                  <a:pt x="159"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8"/>
          <p:cNvSpPr/>
          <p:nvPr/>
        </p:nvSpPr>
        <p:spPr>
          <a:xfrm>
            <a:off x="6339537" y="2670037"/>
            <a:ext cx="6074" cy="378674"/>
          </a:xfrm>
          <a:custGeom>
            <a:rect b="b" l="l" r="r" t="t"/>
            <a:pathLst>
              <a:path extrusionOk="0" h="11908" w="191">
                <a:moveTo>
                  <a:pt x="1" y="0"/>
                </a:moveTo>
                <a:lnTo>
                  <a:pt x="1" y="11908"/>
                </a:lnTo>
                <a:lnTo>
                  <a:pt x="191" y="11908"/>
                </a:lnTo>
                <a:lnTo>
                  <a:pt x="191"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8"/>
          <p:cNvSpPr/>
          <p:nvPr/>
        </p:nvSpPr>
        <p:spPr>
          <a:xfrm>
            <a:off x="6317405" y="2662977"/>
            <a:ext cx="51389" cy="32245"/>
          </a:xfrm>
          <a:custGeom>
            <a:rect b="b" l="l" r="r" t="t"/>
            <a:pathLst>
              <a:path extrusionOk="0" h="1014" w="1616">
                <a:moveTo>
                  <a:pt x="792" y="1"/>
                </a:moveTo>
                <a:lnTo>
                  <a:pt x="0" y="887"/>
                </a:lnTo>
                <a:lnTo>
                  <a:pt x="127" y="1014"/>
                </a:lnTo>
                <a:lnTo>
                  <a:pt x="792" y="317"/>
                </a:lnTo>
                <a:lnTo>
                  <a:pt x="1457" y="1014"/>
                </a:lnTo>
                <a:lnTo>
                  <a:pt x="1615" y="887"/>
                </a:lnTo>
                <a:lnTo>
                  <a:pt x="79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8"/>
          <p:cNvSpPr txBox="1"/>
          <p:nvPr/>
        </p:nvSpPr>
        <p:spPr>
          <a:xfrm>
            <a:off x="710250" y="411475"/>
            <a:ext cx="7723500" cy="40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Comfortaa Regular"/>
                <a:ea typeface="Comfortaa Regular"/>
                <a:cs typeface="Comfortaa Regular"/>
                <a:sym typeface="Comfortaa Regular"/>
              </a:rPr>
              <a:t>4° Fonctionnement</a:t>
            </a:r>
            <a:endParaRPr sz="2500">
              <a:latin typeface="Comfortaa Regular"/>
              <a:ea typeface="Comfortaa Regular"/>
              <a:cs typeface="Comfortaa Regular"/>
              <a:sym typeface="Comfortaa Regular"/>
            </a:endParaRPr>
          </a:p>
        </p:txBody>
      </p:sp>
      <p:sp>
        <p:nvSpPr>
          <p:cNvPr id="1503" name="Google Shape;1503;p18"/>
          <p:cNvSpPr txBox="1"/>
          <p:nvPr/>
        </p:nvSpPr>
        <p:spPr>
          <a:xfrm>
            <a:off x="503675" y="2056375"/>
            <a:ext cx="810600" cy="56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1000"/>
              </a:spcBef>
              <a:spcAft>
                <a:spcPts val="1000"/>
              </a:spcAft>
              <a:buNone/>
            </a:pPr>
            <a:r>
              <a:rPr lang="en" sz="1100">
                <a:latin typeface="Fira Sans"/>
                <a:ea typeface="Fira Sans"/>
                <a:cs typeface="Fira Sans"/>
                <a:sym typeface="Fira Sans"/>
              </a:rPr>
              <a:t>Git add .</a:t>
            </a:r>
            <a:endParaRPr sz="1100">
              <a:latin typeface="Fira Sans"/>
              <a:ea typeface="Fira Sans"/>
              <a:cs typeface="Fira Sans"/>
              <a:sym typeface="Fira Sans"/>
            </a:endParaRPr>
          </a:p>
        </p:txBody>
      </p:sp>
      <p:sp>
        <p:nvSpPr>
          <p:cNvPr id="1504" name="Google Shape;1504;p18"/>
          <p:cNvSpPr txBox="1"/>
          <p:nvPr/>
        </p:nvSpPr>
        <p:spPr>
          <a:xfrm>
            <a:off x="1194438" y="4161516"/>
            <a:ext cx="1205400" cy="56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Fira Sans"/>
                <a:ea typeface="Fira Sans"/>
                <a:cs typeface="Fira Sans"/>
                <a:sym typeface="Fira Sans"/>
              </a:rPr>
              <a:t>Git commit</a:t>
            </a:r>
            <a:endParaRPr sz="1100">
              <a:latin typeface="Fira Sans"/>
              <a:ea typeface="Fira Sans"/>
              <a:cs typeface="Fira Sans"/>
              <a:sym typeface="Fira Sans"/>
            </a:endParaRPr>
          </a:p>
          <a:p>
            <a:pPr indent="0" lvl="0" marL="0" rtl="0" algn="ctr">
              <a:spcBef>
                <a:spcPts val="0"/>
              </a:spcBef>
              <a:spcAft>
                <a:spcPts val="0"/>
              </a:spcAft>
              <a:buNone/>
            </a:pPr>
            <a:r>
              <a:rPr lang="en" sz="1100">
                <a:latin typeface="Fira Sans"/>
                <a:ea typeface="Fira Sans"/>
                <a:cs typeface="Fira Sans"/>
                <a:sym typeface="Fira Sans"/>
              </a:rPr>
              <a:t>Git push</a:t>
            </a:r>
            <a:endParaRPr sz="1100">
              <a:latin typeface="Fira Sans"/>
              <a:ea typeface="Fira Sans"/>
              <a:cs typeface="Fira Sans"/>
              <a:sym typeface="Fira Sans"/>
            </a:endParaRPr>
          </a:p>
        </p:txBody>
      </p:sp>
      <p:sp>
        <p:nvSpPr>
          <p:cNvPr id="1505" name="Google Shape;1505;p18"/>
          <p:cNvSpPr txBox="1"/>
          <p:nvPr/>
        </p:nvSpPr>
        <p:spPr>
          <a:xfrm>
            <a:off x="2986538" y="2056366"/>
            <a:ext cx="1205400" cy="56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Fira Sans"/>
                <a:ea typeface="Fira Sans"/>
                <a:cs typeface="Fira Sans"/>
                <a:sym typeface="Fira Sans"/>
              </a:rPr>
              <a:t>Git pull</a:t>
            </a:r>
            <a:endParaRPr sz="1100">
              <a:latin typeface="Fira Sans"/>
              <a:ea typeface="Fira Sans"/>
              <a:cs typeface="Fira Sans"/>
              <a:sym typeface="Fira Sans"/>
            </a:endParaRPr>
          </a:p>
          <a:p>
            <a:pPr indent="0" lvl="0" marL="0" rtl="0" algn="ctr">
              <a:spcBef>
                <a:spcPts val="0"/>
              </a:spcBef>
              <a:spcAft>
                <a:spcPts val="0"/>
              </a:spcAft>
              <a:buNone/>
            </a:pPr>
            <a:r>
              <a:rPr lang="en" sz="1100">
                <a:latin typeface="Fira Sans"/>
                <a:ea typeface="Fira Sans"/>
                <a:cs typeface="Fira Sans"/>
                <a:sym typeface="Fira Sans"/>
              </a:rPr>
              <a:t>(</a:t>
            </a:r>
            <a:r>
              <a:rPr lang="en" sz="1100">
                <a:latin typeface="Fira Sans"/>
                <a:ea typeface="Fira Sans"/>
                <a:cs typeface="Fira Sans"/>
                <a:sym typeface="Fira Sans"/>
              </a:rPr>
              <a:t>requete</a:t>
            </a:r>
            <a:r>
              <a:rPr lang="en" sz="1100">
                <a:latin typeface="Fira Sans"/>
                <a:ea typeface="Fira Sans"/>
                <a:cs typeface="Fira Sans"/>
                <a:sym typeface="Fira Sans"/>
              </a:rPr>
              <a:t>)</a:t>
            </a:r>
            <a:endParaRPr sz="1100">
              <a:latin typeface="Fira Sans"/>
              <a:ea typeface="Fira Sans"/>
              <a:cs typeface="Fira Sans"/>
              <a:sym typeface="Fira Sans"/>
            </a:endParaRPr>
          </a:p>
        </p:txBody>
      </p:sp>
      <p:sp>
        <p:nvSpPr>
          <p:cNvPr id="1506" name="Google Shape;1506;p18"/>
          <p:cNvSpPr txBox="1"/>
          <p:nvPr/>
        </p:nvSpPr>
        <p:spPr>
          <a:xfrm>
            <a:off x="6682013" y="2056366"/>
            <a:ext cx="1205400" cy="56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Fira Sans"/>
                <a:ea typeface="Fira Sans"/>
                <a:cs typeface="Fira Sans"/>
                <a:sym typeface="Fira Sans"/>
              </a:rPr>
              <a:t>Imbriquement</a:t>
            </a:r>
            <a:r>
              <a:rPr lang="en" sz="1100">
                <a:latin typeface="Fira Sans"/>
                <a:ea typeface="Fira Sans"/>
                <a:cs typeface="Fira Sans"/>
                <a:sym typeface="Fira Sans"/>
              </a:rPr>
              <a:t> final sur le </a:t>
            </a:r>
            <a:r>
              <a:rPr lang="en" sz="1100">
                <a:latin typeface="Fira Sans"/>
                <a:ea typeface="Fira Sans"/>
                <a:cs typeface="Fira Sans"/>
                <a:sym typeface="Fira Sans"/>
              </a:rPr>
              <a:t>programme</a:t>
            </a:r>
            <a:endParaRPr sz="1100">
              <a:latin typeface="Fira Sans"/>
              <a:ea typeface="Fira Sans"/>
              <a:cs typeface="Fira Sans"/>
              <a:sym typeface="Fira Sans"/>
            </a:endParaRPr>
          </a:p>
        </p:txBody>
      </p:sp>
      <p:sp>
        <p:nvSpPr>
          <p:cNvPr id="1507" name="Google Shape;1507;p18"/>
          <p:cNvSpPr txBox="1"/>
          <p:nvPr/>
        </p:nvSpPr>
        <p:spPr>
          <a:xfrm>
            <a:off x="4823450" y="4161516"/>
            <a:ext cx="1205400" cy="56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Fira Sans"/>
                <a:ea typeface="Fira Sans"/>
                <a:cs typeface="Fira Sans"/>
                <a:sym typeface="Fira Sans"/>
              </a:rPr>
              <a:t>Git pull</a:t>
            </a:r>
            <a:endParaRPr sz="1100">
              <a:latin typeface="Fira Sans"/>
              <a:ea typeface="Fira Sans"/>
              <a:cs typeface="Fira Sans"/>
              <a:sym typeface="Fira Sans"/>
            </a:endParaRPr>
          </a:p>
          <a:p>
            <a:pPr indent="0" lvl="0" marL="0" rtl="0" algn="ctr">
              <a:spcBef>
                <a:spcPts val="0"/>
              </a:spcBef>
              <a:spcAft>
                <a:spcPts val="0"/>
              </a:spcAft>
              <a:buNone/>
            </a:pPr>
            <a:r>
              <a:rPr lang="en" sz="1100">
                <a:latin typeface="Fira Sans"/>
                <a:ea typeface="Fira Sans"/>
                <a:cs typeface="Fira Sans"/>
                <a:sym typeface="Fira Sans"/>
              </a:rPr>
              <a:t>(reception)</a:t>
            </a:r>
            <a:endParaRPr sz="1100">
              <a:latin typeface="Fira Sans"/>
              <a:ea typeface="Fira Sans"/>
              <a:cs typeface="Fira Sans"/>
              <a:sym typeface="Fira Sans"/>
            </a:endParaRPr>
          </a:p>
        </p:txBody>
      </p:sp>
      <p:sp>
        <p:nvSpPr>
          <p:cNvPr id="1508" name="Google Shape;1508;p18"/>
          <p:cNvSpPr txBox="1"/>
          <p:nvPr/>
        </p:nvSpPr>
        <p:spPr>
          <a:xfrm>
            <a:off x="7570750" y="4161516"/>
            <a:ext cx="1205400" cy="56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Fira Sans"/>
                <a:ea typeface="Fira Sans"/>
                <a:cs typeface="Fira Sans"/>
                <a:sym typeface="Fira Sans"/>
              </a:rPr>
              <a:t>Retour à </a:t>
            </a:r>
            <a:r>
              <a:rPr lang="en" sz="1100">
                <a:latin typeface="Fira Sans"/>
                <a:ea typeface="Fira Sans"/>
                <a:cs typeface="Fira Sans"/>
                <a:sym typeface="Fira Sans"/>
              </a:rPr>
              <a:t>l'étape</a:t>
            </a:r>
            <a:r>
              <a:rPr lang="en" sz="1100">
                <a:latin typeface="Fira Sans"/>
                <a:ea typeface="Fira Sans"/>
                <a:cs typeface="Fira Sans"/>
                <a:sym typeface="Fira Sans"/>
              </a:rPr>
              <a:t> 1</a:t>
            </a:r>
            <a:endParaRPr sz="1100">
              <a:latin typeface="Fira Sans"/>
              <a:ea typeface="Fira Sans"/>
              <a:cs typeface="Fira Sans"/>
              <a:sym typeface="Fira Sans"/>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3"/>
                                        </p:tgtEl>
                                        <p:attrNameLst>
                                          <p:attrName>style.visibility</p:attrName>
                                        </p:attrNameLst>
                                      </p:cBhvr>
                                      <p:to>
                                        <p:strVal val="visible"/>
                                      </p:to>
                                    </p:set>
                                    <p:animEffect filter="fade" transition="in">
                                      <p:cBhvr>
                                        <p:cTn dur="1000"/>
                                        <p:tgtEl>
                                          <p:spTgt spid="15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4"/>
                                        </p:tgtEl>
                                        <p:attrNameLst>
                                          <p:attrName>style.visibility</p:attrName>
                                        </p:attrNameLst>
                                      </p:cBhvr>
                                      <p:to>
                                        <p:strVal val="visible"/>
                                      </p:to>
                                    </p:set>
                                    <p:animEffect filter="fade" transition="in">
                                      <p:cBhvr>
                                        <p:cTn dur="1000"/>
                                        <p:tgtEl>
                                          <p:spTgt spid="15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5"/>
                                        </p:tgtEl>
                                        <p:attrNameLst>
                                          <p:attrName>style.visibility</p:attrName>
                                        </p:attrNameLst>
                                      </p:cBhvr>
                                      <p:to>
                                        <p:strVal val="visible"/>
                                      </p:to>
                                    </p:set>
                                    <p:animEffect filter="fade" transition="in">
                                      <p:cBhvr>
                                        <p:cTn dur="1000"/>
                                        <p:tgtEl>
                                          <p:spTgt spid="15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7"/>
                                        </p:tgtEl>
                                        <p:attrNameLst>
                                          <p:attrName>style.visibility</p:attrName>
                                        </p:attrNameLst>
                                      </p:cBhvr>
                                      <p:to>
                                        <p:strVal val="visible"/>
                                      </p:to>
                                    </p:set>
                                    <p:animEffect filter="fade" transition="in">
                                      <p:cBhvr>
                                        <p:cTn dur="1000"/>
                                        <p:tgtEl>
                                          <p:spTgt spid="15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6"/>
                                        </p:tgtEl>
                                        <p:attrNameLst>
                                          <p:attrName>style.visibility</p:attrName>
                                        </p:attrNameLst>
                                      </p:cBhvr>
                                      <p:to>
                                        <p:strVal val="visible"/>
                                      </p:to>
                                    </p:set>
                                    <p:animEffect filter="fade" transition="in">
                                      <p:cBhvr>
                                        <p:cTn dur="1000"/>
                                        <p:tgtEl>
                                          <p:spTgt spid="15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8"/>
                                        </p:tgtEl>
                                        <p:attrNameLst>
                                          <p:attrName>style.visibility</p:attrName>
                                        </p:attrNameLst>
                                      </p:cBhvr>
                                      <p:to>
                                        <p:strVal val="visible"/>
                                      </p:to>
                                    </p:set>
                                    <p:animEffect filter="fade" transition="in">
                                      <p:cBhvr>
                                        <p:cTn dur="1000"/>
                                        <p:tgtEl>
                                          <p:spTgt spid="15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2" name="Shape 1512"/>
        <p:cNvGrpSpPr/>
        <p:nvPr/>
      </p:nvGrpSpPr>
      <p:grpSpPr>
        <a:xfrm>
          <a:off x="0" y="0"/>
          <a:ext cx="0" cy="0"/>
          <a:chOff x="0" y="0"/>
          <a:chExt cx="0" cy="0"/>
        </a:xfrm>
      </p:grpSpPr>
      <p:sp>
        <p:nvSpPr>
          <p:cNvPr id="1513" name="Google Shape;151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500">
                <a:highlight>
                  <a:srgbClr val="FFFFFF"/>
                </a:highlight>
                <a:latin typeface="Comfortaa Regular"/>
                <a:ea typeface="Comfortaa Regular"/>
                <a:cs typeface="Comfortaa Regular"/>
                <a:sym typeface="Comfortaa Regular"/>
              </a:rPr>
              <a:t>La méthode sémantique</a:t>
            </a:r>
            <a:endParaRPr/>
          </a:p>
        </p:txBody>
      </p:sp>
      <p:pic>
        <p:nvPicPr>
          <p:cNvPr id="1514" name="Google Shape;1514;p19"/>
          <p:cNvPicPr preferRelativeResize="0"/>
          <p:nvPr/>
        </p:nvPicPr>
        <p:blipFill>
          <a:blip r:embed="rId3">
            <a:alphaModFix/>
          </a:blip>
          <a:stretch>
            <a:fillRect/>
          </a:stretch>
        </p:blipFill>
        <p:spPr>
          <a:xfrm>
            <a:off x="749850" y="1519450"/>
            <a:ext cx="4126949" cy="2104625"/>
          </a:xfrm>
          <a:prstGeom prst="rect">
            <a:avLst/>
          </a:prstGeom>
          <a:noFill/>
          <a:ln>
            <a:noFill/>
          </a:ln>
        </p:spPr>
      </p:pic>
      <p:pic>
        <p:nvPicPr>
          <p:cNvPr id="1515" name="Google Shape;1515;p19"/>
          <p:cNvPicPr preferRelativeResize="0"/>
          <p:nvPr/>
        </p:nvPicPr>
        <p:blipFill>
          <a:blip r:embed="rId4">
            <a:alphaModFix/>
          </a:blip>
          <a:stretch>
            <a:fillRect/>
          </a:stretch>
        </p:blipFill>
        <p:spPr>
          <a:xfrm>
            <a:off x="5448300" y="3266825"/>
            <a:ext cx="3133725" cy="1398975"/>
          </a:xfrm>
          <a:prstGeom prst="rect">
            <a:avLst/>
          </a:prstGeom>
          <a:noFill/>
          <a:ln>
            <a:noFill/>
          </a:ln>
        </p:spPr>
      </p:pic>
      <p:sp>
        <p:nvSpPr>
          <p:cNvPr id="1516" name="Google Shape;1516;p19"/>
          <p:cNvSpPr txBox="1"/>
          <p:nvPr/>
        </p:nvSpPr>
        <p:spPr>
          <a:xfrm>
            <a:off x="5638800" y="1619250"/>
            <a:ext cx="2562300" cy="144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Comfortaa Regular"/>
                <a:ea typeface="Comfortaa Regular"/>
                <a:cs typeface="Comfortaa Regular"/>
                <a:sym typeface="Comfortaa Regular"/>
              </a:rPr>
              <a:t>X . Y . Z . label</a:t>
            </a:r>
            <a:endParaRPr sz="1300">
              <a:latin typeface="Comfortaa Regular"/>
              <a:ea typeface="Comfortaa Regular"/>
              <a:cs typeface="Comfortaa Regular"/>
              <a:sym typeface="Comfortaa Regular"/>
            </a:endParaRPr>
          </a:p>
          <a:p>
            <a:pPr indent="0" lvl="0" marL="0" rtl="0" algn="ctr">
              <a:spcBef>
                <a:spcPts val="0"/>
              </a:spcBef>
              <a:spcAft>
                <a:spcPts val="0"/>
              </a:spcAft>
              <a:buNone/>
            </a:pPr>
            <a:r>
              <a:t/>
            </a:r>
            <a:endParaRPr sz="1300">
              <a:latin typeface="Comfortaa Regular"/>
              <a:ea typeface="Comfortaa Regular"/>
              <a:cs typeface="Comfortaa Regular"/>
              <a:sym typeface="Comfortaa Regular"/>
            </a:endParaRPr>
          </a:p>
          <a:p>
            <a:pPr indent="0" lvl="0" marL="0" rtl="0" algn="ctr">
              <a:spcBef>
                <a:spcPts val="0"/>
              </a:spcBef>
              <a:spcAft>
                <a:spcPts val="0"/>
              </a:spcAft>
              <a:buNone/>
            </a:pPr>
            <a:r>
              <a:rPr lang="en" sz="1300">
                <a:latin typeface="Comfortaa Regular"/>
                <a:ea typeface="Comfortaa Regular"/>
                <a:cs typeface="Comfortaa Regular"/>
                <a:sym typeface="Comfortaa Regular"/>
              </a:rPr>
              <a:t>X - Majeur</a:t>
            </a:r>
            <a:endParaRPr sz="1300">
              <a:latin typeface="Comfortaa Regular"/>
              <a:ea typeface="Comfortaa Regular"/>
              <a:cs typeface="Comfortaa Regular"/>
              <a:sym typeface="Comfortaa Regular"/>
            </a:endParaRPr>
          </a:p>
          <a:p>
            <a:pPr indent="0" lvl="0" marL="0" rtl="0" algn="ctr">
              <a:spcBef>
                <a:spcPts val="0"/>
              </a:spcBef>
              <a:spcAft>
                <a:spcPts val="0"/>
              </a:spcAft>
              <a:buNone/>
            </a:pPr>
            <a:r>
              <a:rPr lang="en" sz="1300">
                <a:latin typeface="Comfortaa Regular"/>
                <a:ea typeface="Comfortaa Regular"/>
                <a:cs typeface="Comfortaa Regular"/>
                <a:sym typeface="Comfortaa Regular"/>
              </a:rPr>
              <a:t>Y - Mineur</a:t>
            </a:r>
            <a:endParaRPr sz="1300">
              <a:latin typeface="Comfortaa Regular"/>
              <a:ea typeface="Comfortaa Regular"/>
              <a:cs typeface="Comfortaa Regular"/>
              <a:sym typeface="Comfortaa Regular"/>
            </a:endParaRPr>
          </a:p>
          <a:p>
            <a:pPr indent="0" lvl="0" marL="0" rtl="0" algn="ctr">
              <a:spcBef>
                <a:spcPts val="0"/>
              </a:spcBef>
              <a:spcAft>
                <a:spcPts val="0"/>
              </a:spcAft>
              <a:buNone/>
            </a:pPr>
            <a:r>
              <a:rPr lang="en" sz="1300">
                <a:latin typeface="Comfortaa Regular"/>
                <a:ea typeface="Comfortaa Regular"/>
                <a:cs typeface="Comfortaa Regular"/>
                <a:sym typeface="Comfortaa Regular"/>
              </a:rPr>
              <a:t>Z - Correctif</a:t>
            </a:r>
            <a:endParaRPr sz="1300">
              <a:latin typeface="Comfortaa Regular"/>
              <a:ea typeface="Comfortaa Regular"/>
              <a:cs typeface="Comfortaa Regular"/>
              <a:sym typeface="Comfortaa Regular"/>
            </a:endParaRPr>
          </a:p>
          <a:p>
            <a:pPr indent="0" lvl="0" marL="0" rtl="0" algn="l">
              <a:spcBef>
                <a:spcPts val="0"/>
              </a:spcBef>
              <a:spcAft>
                <a:spcPts val="0"/>
              </a:spcAft>
              <a:buNone/>
            </a:pPr>
            <a:r>
              <a:t/>
            </a:r>
            <a:endParaRPr sz="1300">
              <a:latin typeface="Comfortaa"/>
              <a:ea typeface="Comfortaa"/>
              <a:cs typeface="Comfortaa"/>
              <a:sym typeface="Comfortaa"/>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0" name="Shape 1520"/>
        <p:cNvGrpSpPr/>
        <p:nvPr/>
      </p:nvGrpSpPr>
      <p:grpSpPr>
        <a:xfrm>
          <a:off x="0" y="0"/>
          <a:ext cx="0" cy="0"/>
          <a:chOff x="0" y="0"/>
          <a:chExt cx="0" cy="0"/>
        </a:xfrm>
      </p:grpSpPr>
      <p:sp>
        <p:nvSpPr>
          <p:cNvPr id="1521" name="Google Shape;1521;p20"/>
          <p:cNvSpPr/>
          <p:nvPr/>
        </p:nvSpPr>
        <p:spPr>
          <a:xfrm>
            <a:off x="463322" y="891380"/>
            <a:ext cx="4422076" cy="1331826"/>
          </a:xfrm>
          <a:custGeom>
            <a:rect b="b" l="l" r="r" t="t"/>
            <a:pathLst>
              <a:path extrusionOk="0" h="41519" w="137856">
                <a:moveTo>
                  <a:pt x="129115" y="1"/>
                </a:moveTo>
                <a:lnTo>
                  <a:pt x="98745" y="39143"/>
                </a:lnTo>
                <a:lnTo>
                  <a:pt x="0" y="39143"/>
                </a:lnTo>
                <a:lnTo>
                  <a:pt x="0" y="41519"/>
                </a:lnTo>
                <a:lnTo>
                  <a:pt x="99916" y="41519"/>
                </a:lnTo>
                <a:lnTo>
                  <a:pt x="130287" y="2376"/>
                </a:lnTo>
                <a:lnTo>
                  <a:pt x="137856" y="2376"/>
                </a:lnTo>
                <a:lnTo>
                  <a:pt x="137856"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0"/>
          <p:cNvSpPr/>
          <p:nvPr/>
        </p:nvSpPr>
        <p:spPr>
          <a:xfrm>
            <a:off x="4800040" y="816222"/>
            <a:ext cx="267206" cy="225537"/>
          </a:xfrm>
          <a:custGeom>
            <a:rect b="b" l="l" r="r" t="t"/>
            <a:pathLst>
              <a:path extrusionOk="0" h="7031" w="8330">
                <a:moveTo>
                  <a:pt x="1" y="0"/>
                </a:moveTo>
                <a:lnTo>
                  <a:pt x="1489" y="3515"/>
                </a:lnTo>
                <a:lnTo>
                  <a:pt x="1" y="7031"/>
                </a:lnTo>
                <a:lnTo>
                  <a:pt x="8330" y="3515"/>
                </a:lnTo>
                <a:lnTo>
                  <a:pt x="1"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0"/>
          <p:cNvSpPr/>
          <p:nvPr/>
        </p:nvSpPr>
        <p:spPr>
          <a:xfrm>
            <a:off x="458254" y="1709163"/>
            <a:ext cx="6277054" cy="738552"/>
          </a:xfrm>
          <a:custGeom>
            <a:rect b="b" l="l" r="r" t="t"/>
            <a:pathLst>
              <a:path extrusionOk="0" h="23024" w="195684">
                <a:moveTo>
                  <a:pt x="128608" y="0"/>
                </a:moveTo>
                <a:lnTo>
                  <a:pt x="112837" y="20648"/>
                </a:lnTo>
                <a:lnTo>
                  <a:pt x="0" y="20648"/>
                </a:lnTo>
                <a:lnTo>
                  <a:pt x="0" y="23023"/>
                </a:lnTo>
                <a:lnTo>
                  <a:pt x="114009" y="23023"/>
                </a:lnTo>
                <a:lnTo>
                  <a:pt x="129780" y="2375"/>
                </a:lnTo>
                <a:lnTo>
                  <a:pt x="195683" y="2375"/>
                </a:lnTo>
                <a:lnTo>
                  <a:pt x="195683"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0"/>
          <p:cNvSpPr/>
          <p:nvPr/>
        </p:nvSpPr>
        <p:spPr>
          <a:xfrm>
            <a:off x="6649949" y="1633974"/>
            <a:ext cx="267206" cy="226563"/>
          </a:xfrm>
          <a:custGeom>
            <a:rect b="b" l="l" r="r" t="t"/>
            <a:pathLst>
              <a:path extrusionOk="0" h="7063" w="8330">
                <a:moveTo>
                  <a:pt x="0" y="1"/>
                </a:moveTo>
                <a:lnTo>
                  <a:pt x="1489" y="3516"/>
                </a:lnTo>
                <a:lnTo>
                  <a:pt x="0" y="7063"/>
                </a:lnTo>
                <a:lnTo>
                  <a:pt x="0" y="7063"/>
                </a:lnTo>
                <a:lnTo>
                  <a:pt x="8329" y="3516"/>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0"/>
          <p:cNvSpPr/>
          <p:nvPr/>
        </p:nvSpPr>
        <p:spPr>
          <a:xfrm>
            <a:off x="463322" y="2782926"/>
            <a:ext cx="6277054" cy="738552"/>
          </a:xfrm>
          <a:custGeom>
            <a:rect b="b" l="l" r="r" t="t"/>
            <a:pathLst>
              <a:path extrusionOk="0" h="23024" w="195684">
                <a:moveTo>
                  <a:pt x="0" y="0"/>
                </a:moveTo>
                <a:lnTo>
                  <a:pt x="0" y="2375"/>
                </a:lnTo>
                <a:lnTo>
                  <a:pt x="112837" y="2375"/>
                </a:lnTo>
                <a:lnTo>
                  <a:pt x="128609" y="23023"/>
                </a:lnTo>
                <a:lnTo>
                  <a:pt x="195684" y="23023"/>
                </a:lnTo>
                <a:lnTo>
                  <a:pt x="195684" y="20648"/>
                </a:lnTo>
                <a:lnTo>
                  <a:pt x="129780" y="20648"/>
                </a:lnTo>
                <a:lnTo>
                  <a:pt x="114041"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0"/>
          <p:cNvSpPr/>
          <p:nvPr/>
        </p:nvSpPr>
        <p:spPr>
          <a:xfrm>
            <a:off x="6655018" y="3370072"/>
            <a:ext cx="267206" cy="226563"/>
          </a:xfrm>
          <a:custGeom>
            <a:rect b="b" l="l" r="r" t="t"/>
            <a:pathLst>
              <a:path extrusionOk="0" h="7063" w="8330">
                <a:moveTo>
                  <a:pt x="0" y="1"/>
                </a:moveTo>
                <a:lnTo>
                  <a:pt x="1489" y="3516"/>
                </a:lnTo>
                <a:lnTo>
                  <a:pt x="0" y="7063"/>
                </a:lnTo>
                <a:lnTo>
                  <a:pt x="8329" y="3516"/>
                </a:lnTo>
                <a:lnTo>
                  <a:pt x="0"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0"/>
          <p:cNvSpPr/>
          <p:nvPr/>
        </p:nvSpPr>
        <p:spPr>
          <a:xfrm>
            <a:off x="463322" y="2971862"/>
            <a:ext cx="4422076" cy="1331826"/>
          </a:xfrm>
          <a:custGeom>
            <a:rect b="b" l="l" r="r" t="t"/>
            <a:pathLst>
              <a:path extrusionOk="0" h="41519" w="137856">
                <a:moveTo>
                  <a:pt x="0" y="1"/>
                </a:moveTo>
                <a:lnTo>
                  <a:pt x="0" y="2376"/>
                </a:lnTo>
                <a:lnTo>
                  <a:pt x="98745" y="2376"/>
                </a:lnTo>
                <a:lnTo>
                  <a:pt x="128767" y="41075"/>
                </a:lnTo>
                <a:lnTo>
                  <a:pt x="129115" y="41518"/>
                </a:lnTo>
                <a:lnTo>
                  <a:pt x="137856" y="41518"/>
                </a:lnTo>
                <a:lnTo>
                  <a:pt x="137856" y="39143"/>
                </a:lnTo>
                <a:lnTo>
                  <a:pt x="130287" y="39143"/>
                </a:lnTo>
                <a:lnTo>
                  <a:pt x="100265" y="476"/>
                </a:lnTo>
                <a:lnTo>
                  <a:pt x="99916"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0"/>
          <p:cNvSpPr/>
          <p:nvPr/>
        </p:nvSpPr>
        <p:spPr>
          <a:xfrm>
            <a:off x="4800040" y="4153309"/>
            <a:ext cx="267206" cy="225537"/>
          </a:xfrm>
          <a:custGeom>
            <a:rect b="b" l="l" r="r" t="t"/>
            <a:pathLst>
              <a:path extrusionOk="0" h="7031" w="8330">
                <a:moveTo>
                  <a:pt x="1" y="0"/>
                </a:moveTo>
                <a:lnTo>
                  <a:pt x="1489" y="3516"/>
                </a:lnTo>
                <a:lnTo>
                  <a:pt x="1" y="7031"/>
                </a:lnTo>
                <a:lnTo>
                  <a:pt x="8330" y="3516"/>
                </a:lnTo>
                <a:lnTo>
                  <a:pt x="1"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0"/>
          <p:cNvSpPr/>
          <p:nvPr/>
        </p:nvSpPr>
        <p:spPr>
          <a:xfrm>
            <a:off x="936722" y="1416585"/>
            <a:ext cx="2330430" cy="2330398"/>
          </a:xfrm>
          <a:custGeom>
            <a:rect b="b" l="l" r="r" t="t"/>
            <a:pathLst>
              <a:path extrusionOk="0" h="72649" w="72650">
                <a:moveTo>
                  <a:pt x="36325" y="0"/>
                </a:moveTo>
                <a:cubicBezTo>
                  <a:pt x="16278" y="0"/>
                  <a:pt x="0" y="16247"/>
                  <a:pt x="0" y="36325"/>
                </a:cubicBezTo>
                <a:cubicBezTo>
                  <a:pt x="0" y="56371"/>
                  <a:pt x="16278" y="72649"/>
                  <a:pt x="36325" y="72649"/>
                </a:cubicBezTo>
                <a:cubicBezTo>
                  <a:pt x="56403" y="72649"/>
                  <a:pt x="72649" y="56371"/>
                  <a:pt x="72649" y="36325"/>
                </a:cubicBezTo>
                <a:cubicBezTo>
                  <a:pt x="72649" y="16247"/>
                  <a:pt x="56403" y="0"/>
                  <a:pt x="36325" y="0"/>
                </a:cubicBezTo>
                <a:close/>
              </a:path>
            </a:pathLst>
          </a:custGeom>
          <a:solidFill>
            <a:srgbClr val="F7F9F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Fira Sans Medium"/>
                <a:ea typeface="Fira Sans Medium"/>
                <a:cs typeface="Fira Sans Medium"/>
                <a:sym typeface="Fira Sans Medium"/>
              </a:rPr>
              <a:t>5°  Les outils</a:t>
            </a:r>
            <a:endParaRPr sz="2400">
              <a:latin typeface="Fira Sans Medium"/>
              <a:ea typeface="Fira Sans Medium"/>
              <a:cs typeface="Fira Sans Medium"/>
              <a:sym typeface="Fira Sans Medium"/>
            </a:endParaRPr>
          </a:p>
        </p:txBody>
      </p:sp>
      <p:sp>
        <p:nvSpPr>
          <p:cNvPr id="1530" name="Google Shape;1530;p20"/>
          <p:cNvSpPr/>
          <p:nvPr/>
        </p:nvSpPr>
        <p:spPr>
          <a:xfrm>
            <a:off x="5156613" y="3765235"/>
            <a:ext cx="1673162" cy="971210"/>
          </a:xfrm>
          <a:custGeom>
            <a:rect b="b" l="l" r="r" t="t"/>
            <a:pathLst>
              <a:path extrusionOk="0" h="30277" w="52160">
                <a:moveTo>
                  <a:pt x="4751" y="1"/>
                </a:moveTo>
                <a:cubicBezTo>
                  <a:pt x="2122" y="1"/>
                  <a:pt x="1" y="2154"/>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54"/>
                  <a:pt x="50006" y="1"/>
                  <a:pt x="47409" y="1"/>
                </a:cubicBezTo>
                <a:close/>
              </a:path>
            </a:pathLst>
          </a:custGeom>
          <a:solidFill>
            <a:srgbClr val="F7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0"/>
          <p:cNvSpPr/>
          <p:nvPr/>
        </p:nvSpPr>
        <p:spPr>
          <a:xfrm>
            <a:off x="5156613" y="3765235"/>
            <a:ext cx="430769" cy="971210"/>
          </a:xfrm>
          <a:custGeom>
            <a:rect b="b" l="l" r="r" t="t"/>
            <a:pathLst>
              <a:path extrusionOk="0" h="30277" w="13429">
                <a:moveTo>
                  <a:pt x="4751" y="1"/>
                </a:moveTo>
                <a:cubicBezTo>
                  <a:pt x="2154" y="1"/>
                  <a:pt x="1" y="2154"/>
                  <a:pt x="1" y="4751"/>
                </a:cubicBezTo>
                <a:lnTo>
                  <a:pt x="1" y="25526"/>
                </a:lnTo>
                <a:cubicBezTo>
                  <a:pt x="1" y="28123"/>
                  <a:pt x="2154" y="30276"/>
                  <a:pt x="4751" y="30276"/>
                </a:cubicBezTo>
                <a:lnTo>
                  <a:pt x="13428" y="30276"/>
                </a:lnTo>
                <a:lnTo>
                  <a:pt x="13428" y="1"/>
                </a:lnTo>
                <a:close/>
              </a:path>
            </a:pathLst>
          </a:custGeom>
          <a:solidFill>
            <a:srgbClr val="F2A36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Fira Sans SemiBold"/>
                <a:ea typeface="Fira Sans SemiBold"/>
                <a:cs typeface="Fira Sans SemiBold"/>
                <a:sym typeface="Fira Sans SemiBold"/>
              </a:rPr>
              <a:t>4</a:t>
            </a:r>
            <a:endParaRPr sz="3000">
              <a:solidFill>
                <a:srgbClr val="FFFFFF"/>
              </a:solidFill>
              <a:latin typeface="Fira Sans SemiBold"/>
              <a:ea typeface="Fira Sans SemiBold"/>
              <a:cs typeface="Fira Sans SemiBold"/>
              <a:sym typeface="Fira Sans SemiBold"/>
            </a:endParaRPr>
          </a:p>
        </p:txBody>
      </p:sp>
      <p:sp>
        <p:nvSpPr>
          <p:cNvPr id="1532" name="Google Shape;1532;p20"/>
          <p:cNvSpPr/>
          <p:nvPr/>
        </p:nvSpPr>
        <p:spPr>
          <a:xfrm>
            <a:off x="5156613" y="411885"/>
            <a:ext cx="1673162" cy="971210"/>
          </a:xfrm>
          <a:custGeom>
            <a:rect b="b" l="l" r="r" t="t"/>
            <a:pathLst>
              <a:path extrusionOk="0" h="30277" w="52160">
                <a:moveTo>
                  <a:pt x="4751" y="1"/>
                </a:moveTo>
                <a:cubicBezTo>
                  <a:pt x="2122" y="1"/>
                  <a:pt x="1" y="2123"/>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23"/>
                  <a:pt x="50006" y="1"/>
                  <a:pt x="47409" y="1"/>
                </a:cubicBezTo>
                <a:close/>
              </a:path>
            </a:pathLst>
          </a:custGeom>
          <a:solidFill>
            <a:srgbClr val="F7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0"/>
          <p:cNvSpPr/>
          <p:nvPr/>
        </p:nvSpPr>
        <p:spPr>
          <a:xfrm>
            <a:off x="5156613" y="411885"/>
            <a:ext cx="430769" cy="971210"/>
          </a:xfrm>
          <a:custGeom>
            <a:rect b="b" l="l" r="r" t="t"/>
            <a:pathLst>
              <a:path extrusionOk="0" h="30277" w="13429">
                <a:moveTo>
                  <a:pt x="4751" y="1"/>
                </a:moveTo>
                <a:cubicBezTo>
                  <a:pt x="2154" y="1"/>
                  <a:pt x="1" y="2123"/>
                  <a:pt x="1" y="4751"/>
                </a:cubicBezTo>
                <a:lnTo>
                  <a:pt x="1" y="25526"/>
                </a:lnTo>
                <a:cubicBezTo>
                  <a:pt x="1" y="28123"/>
                  <a:pt x="2154" y="30276"/>
                  <a:pt x="4751" y="30276"/>
                </a:cubicBezTo>
                <a:lnTo>
                  <a:pt x="13428" y="30276"/>
                </a:lnTo>
                <a:lnTo>
                  <a:pt x="13428" y="1"/>
                </a:lnTo>
                <a:close/>
              </a:path>
            </a:pathLst>
          </a:custGeom>
          <a:solidFill>
            <a:srgbClr val="F2A36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Fira Sans SemiBold"/>
                <a:ea typeface="Fira Sans SemiBold"/>
                <a:cs typeface="Fira Sans SemiBold"/>
                <a:sym typeface="Fira Sans SemiBold"/>
              </a:rPr>
              <a:t>1</a:t>
            </a:r>
            <a:endParaRPr sz="3000">
              <a:solidFill>
                <a:srgbClr val="FFFFFF"/>
              </a:solidFill>
              <a:latin typeface="Fira Sans SemiBold"/>
              <a:ea typeface="Fira Sans SemiBold"/>
              <a:cs typeface="Fira Sans SemiBold"/>
              <a:sym typeface="Fira Sans SemiBold"/>
            </a:endParaRPr>
          </a:p>
        </p:txBody>
      </p:sp>
      <p:sp>
        <p:nvSpPr>
          <p:cNvPr id="1534" name="Google Shape;1534;p20"/>
          <p:cNvSpPr/>
          <p:nvPr/>
        </p:nvSpPr>
        <p:spPr>
          <a:xfrm>
            <a:off x="7018680" y="1249974"/>
            <a:ext cx="1672168" cy="971210"/>
          </a:xfrm>
          <a:custGeom>
            <a:rect b="b" l="l" r="r" t="t"/>
            <a:pathLst>
              <a:path extrusionOk="0" h="30277" w="52129">
                <a:moveTo>
                  <a:pt x="4751" y="1"/>
                </a:moveTo>
                <a:cubicBezTo>
                  <a:pt x="2123" y="1"/>
                  <a:pt x="1" y="2154"/>
                  <a:pt x="1" y="4751"/>
                </a:cubicBezTo>
                <a:lnTo>
                  <a:pt x="1" y="25526"/>
                </a:lnTo>
                <a:cubicBezTo>
                  <a:pt x="1" y="28154"/>
                  <a:pt x="2123" y="30276"/>
                  <a:pt x="4751" y="30276"/>
                </a:cubicBezTo>
                <a:lnTo>
                  <a:pt x="47378" y="30276"/>
                </a:lnTo>
                <a:cubicBezTo>
                  <a:pt x="50006" y="30276"/>
                  <a:pt x="52128" y="28154"/>
                  <a:pt x="52128" y="25526"/>
                </a:cubicBezTo>
                <a:lnTo>
                  <a:pt x="52128" y="4751"/>
                </a:lnTo>
                <a:cubicBezTo>
                  <a:pt x="52128" y="2154"/>
                  <a:pt x="50006" y="1"/>
                  <a:pt x="47378" y="1"/>
                </a:cubicBezTo>
                <a:close/>
              </a:path>
            </a:pathLst>
          </a:custGeom>
          <a:solidFill>
            <a:srgbClr val="F7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0"/>
          <p:cNvSpPr/>
          <p:nvPr/>
        </p:nvSpPr>
        <p:spPr>
          <a:xfrm>
            <a:off x="7018680" y="1249974"/>
            <a:ext cx="430769" cy="971210"/>
          </a:xfrm>
          <a:custGeom>
            <a:rect b="b" l="l" r="r" t="t"/>
            <a:pathLst>
              <a:path extrusionOk="0" h="30277" w="13429">
                <a:moveTo>
                  <a:pt x="4751" y="1"/>
                </a:moveTo>
                <a:cubicBezTo>
                  <a:pt x="2123" y="1"/>
                  <a:pt x="1" y="2154"/>
                  <a:pt x="1" y="4751"/>
                </a:cubicBezTo>
                <a:lnTo>
                  <a:pt x="1" y="25526"/>
                </a:lnTo>
                <a:cubicBezTo>
                  <a:pt x="1" y="28154"/>
                  <a:pt x="2123" y="30276"/>
                  <a:pt x="4751" y="30276"/>
                </a:cubicBezTo>
                <a:lnTo>
                  <a:pt x="13429" y="30276"/>
                </a:lnTo>
                <a:lnTo>
                  <a:pt x="13429" y="1"/>
                </a:lnTo>
                <a:close/>
              </a:path>
            </a:pathLst>
          </a:custGeom>
          <a:solidFill>
            <a:srgbClr val="2228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Fira Sans SemiBold"/>
                <a:ea typeface="Fira Sans SemiBold"/>
                <a:cs typeface="Fira Sans SemiBold"/>
                <a:sym typeface="Fira Sans SemiBold"/>
              </a:rPr>
              <a:t>2</a:t>
            </a:r>
            <a:endParaRPr sz="3000">
              <a:solidFill>
                <a:srgbClr val="FFFFFF"/>
              </a:solidFill>
              <a:latin typeface="Fira Sans SemiBold"/>
              <a:ea typeface="Fira Sans SemiBold"/>
              <a:cs typeface="Fira Sans SemiBold"/>
              <a:sym typeface="Fira Sans SemiBold"/>
            </a:endParaRPr>
          </a:p>
        </p:txBody>
      </p:sp>
      <p:sp>
        <p:nvSpPr>
          <p:cNvPr id="1536" name="Google Shape;1536;p20"/>
          <p:cNvSpPr/>
          <p:nvPr/>
        </p:nvSpPr>
        <p:spPr>
          <a:xfrm>
            <a:off x="7018680" y="2927178"/>
            <a:ext cx="1672168" cy="971178"/>
          </a:xfrm>
          <a:custGeom>
            <a:rect b="b" l="l" r="r" t="t"/>
            <a:pathLst>
              <a:path extrusionOk="0" h="30276" w="52129">
                <a:moveTo>
                  <a:pt x="4751" y="0"/>
                </a:moveTo>
                <a:cubicBezTo>
                  <a:pt x="2123" y="0"/>
                  <a:pt x="1" y="2122"/>
                  <a:pt x="1" y="4750"/>
                </a:cubicBezTo>
                <a:lnTo>
                  <a:pt x="1" y="25525"/>
                </a:lnTo>
                <a:cubicBezTo>
                  <a:pt x="1" y="28122"/>
                  <a:pt x="2123" y="30276"/>
                  <a:pt x="4751" y="30276"/>
                </a:cubicBezTo>
                <a:lnTo>
                  <a:pt x="47378" y="30276"/>
                </a:lnTo>
                <a:cubicBezTo>
                  <a:pt x="50006" y="30276"/>
                  <a:pt x="52128" y="28122"/>
                  <a:pt x="52128" y="25525"/>
                </a:cubicBezTo>
                <a:lnTo>
                  <a:pt x="52128" y="4750"/>
                </a:lnTo>
                <a:cubicBezTo>
                  <a:pt x="52128" y="2122"/>
                  <a:pt x="50006" y="0"/>
                  <a:pt x="47378" y="0"/>
                </a:cubicBezTo>
                <a:close/>
              </a:path>
            </a:pathLst>
          </a:custGeom>
          <a:solidFill>
            <a:srgbClr val="F7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0"/>
          <p:cNvSpPr/>
          <p:nvPr/>
        </p:nvSpPr>
        <p:spPr>
          <a:xfrm>
            <a:off x="7018680" y="2927178"/>
            <a:ext cx="430769" cy="971178"/>
          </a:xfrm>
          <a:custGeom>
            <a:rect b="b" l="l" r="r" t="t"/>
            <a:pathLst>
              <a:path extrusionOk="0" h="30276" w="13429">
                <a:moveTo>
                  <a:pt x="4751" y="0"/>
                </a:moveTo>
                <a:cubicBezTo>
                  <a:pt x="2123" y="0"/>
                  <a:pt x="1" y="2122"/>
                  <a:pt x="1" y="4750"/>
                </a:cubicBezTo>
                <a:lnTo>
                  <a:pt x="1" y="25525"/>
                </a:lnTo>
                <a:cubicBezTo>
                  <a:pt x="1" y="28122"/>
                  <a:pt x="2123" y="30276"/>
                  <a:pt x="4751" y="30276"/>
                </a:cubicBezTo>
                <a:lnTo>
                  <a:pt x="13429" y="30276"/>
                </a:lnTo>
                <a:lnTo>
                  <a:pt x="13429" y="0"/>
                </a:lnTo>
                <a:close/>
              </a:path>
            </a:pathLst>
          </a:custGeom>
          <a:solidFill>
            <a:srgbClr val="30475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Fira Sans SemiBold"/>
                <a:ea typeface="Fira Sans SemiBold"/>
                <a:cs typeface="Fira Sans SemiBold"/>
                <a:sym typeface="Fira Sans SemiBold"/>
              </a:rPr>
              <a:t>3</a:t>
            </a:r>
            <a:endParaRPr sz="3000">
              <a:solidFill>
                <a:srgbClr val="FFFFFF"/>
              </a:solidFill>
              <a:latin typeface="Fira Sans SemiBold"/>
              <a:ea typeface="Fira Sans SemiBold"/>
              <a:cs typeface="Fira Sans SemiBold"/>
              <a:sym typeface="Fira Sans SemiBold"/>
            </a:endParaRPr>
          </a:p>
        </p:txBody>
      </p:sp>
      <p:sp>
        <p:nvSpPr>
          <p:cNvPr id="1538" name="Google Shape;1538;p20"/>
          <p:cNvSpPr txBox="1"/>
          <p:nvPr/>
        </p:nvSpPr>
        <p:spPr>
          <a:xfrm>
            <a:off x="5587375" y="411875"/>
            <a:ext cx="1242300" cy="35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Fira Sans Medium"/>
              <a:ea typeface="Fira Sans Medium"/>
              <a:cs typeface="Fira Sans Medium"/>
              <a:sym typeface="Fira Sans Medium"/>
            </a:endParaRPr>
          </a:p>
        </p:txBody>
      </p:sp>
      <p:sp>
        <p:nvSpPr>
          <p:cNvPr id="1539" name="Google Shape;1539;p20"/>
          <p:cNvSpPr txBox="1"/>
          <p:nvPr/>
        </p:nvSpPr>
        <p:spPr>
          <a:xfrm>
            <a:off x="5587375" y="776075"/>
            <a:ext cx="1242300" cy="5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Fira Sans"/>
              <a:ea typeface="Fira Sans"/>
              <a:cs typeface="Fira Sans"/>
              <a:sym typeface="Fira Sans"/>
            </a:endParaRPr>
          </a:p>
        </p:txBody>
      </p:sp>
      <p:sp>
        <p:nvSpPr>
          <p:cNvPr id="1540" name="Google Shape;1540;p20"/>
          <p:cNvSpPr txBox="1"/>
          <p:nvPr/>
        </p:nvSpPr>
        <p:spPr>
          <a:xfrm>
            <a:off x="5587375" y="3774400"/>
            <a:ext cx="1242300" cy="35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Fira Sans Medium"/>
              <a:ea typeface="Fira Sans Medium"/>
              <a:cs typeface="Fira Sans Medium"/>
              <a:sym typeface="Fira Sans Medium"/>
            </a:endParaRPr>
          </a:p>
        </p:txBody>
      </p:sp>
      <p:sp>
        <p:nvSpPr>
          <p:cNvPr id="1541" name="Google Shape;1541;p20"/>
          <p:cNvSpPr txBox="1"/>
          <p:nvPr/>
        </p:nvSpPr>
        <p:spPr>
          <a:xfrm>
            <a:off x="5587375" y="4138600"/>
            <a:ext cx="1242300" cy="5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Fira Sans"/>
              <a:ea typeface="Fira Sans"/>
              <a:cs typeface="Fira Sans"/>
              <a:sym typeface="Fira Sans"/>
            </a:endParaRPr>
          </a:p>
        </p:txBody>
      </p:sp>
      <p:sp>
        <p:nvSpPr>
          <p:cNvPr id="1542" name="Google Shape;1542;p20"/>
          <p:cNvSpPr txBox="1"/>
          <p:nvPr/>
        </p:nvSpPr>
        <p:spPr>
          <a:xfrm>
            <a:off x="7448550" y="2931725"/>
            <a:ext cx="1242300" cy="35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Fira Sans Medium"/>
              <a:ea typeface="Fira Sans Medium"/>
              <a:cs typeface="Fira Sans Medium"/>
              <a:sym typeface="Fira Sans Medium"/>
            </a:endParaRPr>
          </a:p>
        </p:txBody>
      </p:sp>
      <p:sp>
        <p:nvSpPr>
          <p:cNvPr id="1543" name="Google Shape;1543;p20"/>
          <p:cNvSpPr txBox="1"/>
          <p:nvPr/>
        </p:nvSpPr>
        <p:spPr>
          <a:xfrm>
            <a:off x="7448550" y="3295916"/>
            <a:ext cx="1242300" cy="5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Fira Sans"/>
              <a:ea typeface="Fira Sans"/>
              <a:cs typeface="Fira Sans"/>
              <a:sym typeface="Fira Sans"/>
            </a:endParaRPr>
          </a:p>
        </p:txBody>
      </p:sp>
      <p:sp>
        <p:nvSpPr>
          <p:cNvPr id="1544" name="Google Shape;1544;p20"/>
          <p:cNvSpPr txBox="1"/>
          <p:nvPr/>
        </p:nvSpPr>
        <p:spPr>
          <a:xfrm>
            <a:off x="7448550" y="1254525"/>
            <a:ext cx="1242300" cy="35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Fira Sans Medium"/>
              <a:ea typeface="Fira Sans Medium"/>
              <a:cs typeface="Fira Sans Medium"/>
              <a:sym typeface="Fira Sans Medium"/>
            </a:endParaRPr>
          </a:p>
        </p:txBody>
      </p:sp>
      <p:sp>
        <p:nvSpPr>
          <p:cNvPr id="1545" name="Google Shape;1545;p20"/>
          <p:cNvSpPr txBox="1"/>
          <p:nvPr/>
        </p:nvSpPr>
        <p:spPr>
          <a:xfrm>
            <a:off x="7448550" y="1618716"/>
            <a:ext cx="1242300" cy="5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Fira Sans"/>
              <a:ea typeface="Fira Sans"/>
              <a:cs typeface="Fira Sans"/>
              <a:sym typeface="Fira Sans"/>
            </a:endParaRPr>
          </a:p>
        </p:txBody>
      </p:sp>
      <p:pic>
        <p:nvPicPr>
          <p:cNvPr id="1546" name="Google Shape;1546;p20"/>
          <p:cNvPicPr preferRelativeResize="0"/>
          <p:nvPr/>
        </p:nvPicPr>
        <p:blipFill>
          <a:blip r:embed="rId3">
            <a:alphaModFix/>
          </a:blip>
          <a:stretch>
            <a:fillRect/>
          </a:stretch>
        </p:blipFill>
        <p:spPr>
          <a:xfrm>
            <a:off x="5746950" y="477475"/>
            <a:ext cx="840050" cy="840050"/>
          </a:xfrm>
          <a:prstGeom prst="rect">
            <a:avLst/>
          </a:prstGeom>
          <a:noFill/>
          <a:ln>
            <a:noFill/>
          </a:ln>
        </p:spPr>
      </p:pic>
      <p:pic>
        <p:nvPicPr>
          <p:cNvPr id="1547" name="Google Shape;1547;p20"/>
          <p:cNvPicPr preferRelativeResize="0"/>
          <p:nvPr/>
        </p:nvPicPr>
        <p:blipFill>
          <a:blip r:embed="rId4">
            <a:alphaModFix/>
          </a:blip>
          <a:stretch>
            <a:fillRect/>
          </a:stretch>
        </p:blipFill>
        <p:spPr>
          <a:xfrm>
            <a:off x="7638350" y="1315550"/>
            <a:ext cx="840050" cy="840050"/>
          </a:xfrm>
          <a:prstGeom prst="rect">
            <a:avLst/>
          </a:prstGeom>
          <a:noFill/>
          <a:ln>
            <a:noFill/>
          </a:ln>
        </p:spPr>
      </p:pic>
      <p:pic>
        <p:nvPicPr>
          <p:cNvPr id="1548" name="Google Shape;1548;p20"/>
          <p:cNvPicPr preferRelativeResize="0"/>
          <p:nvPr/>
        </p:nvPicPr>
        <p:blipFill>
          <a:blip r:embed="rId5">
            <a:alphaModFix/>
          </a:blip>
          <a:stretch>
            <a:fillRect/>
          </a:stretch>
        </p:blipFill>
        <p:spPr>
          <a:xfrm>
            <a:off x="7638362" y="3029100"/>
            <a:ext cx="858763" cy="767325"/>
          </a:xfrm>
          <a:prstGeom prst="rect">
            <a:avLst/>
          </a:prstGeom>
          <a:noFill/>
          <a:ln>
            <a:noFill/>
          </a:ln>
        </p:spPr>
      </p:pic>
      <p:pic>
        <p:nvPicPr>
          <p:cNvPr id="1549" name="Google Shape;1549;p20"/>
          <p:cNvPicPr preferRelativeResize="0"/>
          <p:nvPr/>
        </p:nvPicPr>
        <p:blipFill rotWithShape="1">
          <a:blip r:embed="rId6">
            <a:alphaModFix/>
          </a:blip>
          <a:srcRect b="7316" l="6914" r="10970" t="9349"/>
          <a:stretch/>
        </p:blipFill>
        <p:spPr>
          <a:xfrm>
            <a:off x="5626574" y="3702150"/>
            <a:ext cx="1080800" cy="1097350"/>
          </a:xfrm>
          <a:prstGeom prst="rect">
            <a:avLst/>
          </a:prstGeom>
          <a:noFill/>
          <a:ln>
            <a:noFill/>
          </a:ln>
        </p:spPr>
      </p:pic>
    </p:spTree>
  </p:cSld>
  <p:clrMapOvr>
    <a:masterClrMapping/>
  </p:clrMapOvr>
  <mc:AlternateContent>
    <mc:Choice Requires="p14">
      <p:transition spd="slow" p14:dur="1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46"/>
                                        </p:tgtEl>
                                        <p:attrNameLst>
                                          <p:attrName>style.visibility</p:attrName>
                                        </p:attrNameLst>
                                      </p:cBhvr>
                                      <p:to>
                                        <p:strVal val="visible"/>
                                      </p:to>
                                    </p:set>
                                    <p:anim calcmode="lin" valueType="num">
                                      <p:cBhvr additive="base">
                                        <p:cTn dur="1000"/>
                                        <p:tgtEl>
                                          <p:spTgt spid="154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47"/>
                                        </p:tgtEl>
                                        <p:attrNameLst>
                                          <p:attrName>style.visibility</p:attrName>
                                        </p:attrNameLst>
                                      </p:cBhvr>
                                      <p:to>
                                        <p:strVal val="visible"/>
                                      </p:to>
                                    </p:set>
                                    <p:anim calcmode="lin" valueType="num">
                                      <p:cBhvr additive="base">
                                        <p:cTn dur="1000"/>
                                        <p:tgtEl>
                                          <p:spTgt spid="154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48"/>
                                        </p:tgtEl>
                                        <p:attrNameLst>
                                          <p:attrName>style.visibility</p:attrName>
                                        </p:attrNameLst>
                                      </p:cBhvr>
                                      <p:to>
                                        <p:strVal val="visible"/>
                                      </p:to>
                                    </p:set>
                                    <p:anim calcmode="lin" valueType="num">
                                      <p:cBhvr additive="base">
                                        <p:cTn dur="1000"/>
                                        <p:tgtEl>
                                          <p:spTgt spid="154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49"/>
                                        </p:tgtEl>
                                        <p:attrNameLst>
                                          <p:attrName>style.visibility</p:attrName>
                                        </p:attrNameLst>
                                      </p:cBhvr>
                                      <p:to>
                                        <p:strVal val="visible"/>
                                      </p:to>
                                    </p:set>
                                    <p:anim calcmode="lin" valueType="num">
                                      <p:cBhvr additive="base">
                                        <p:cTn dur="1000"/>
                                        <p:tgtEl>
                                          <p:spTgt spid="154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21"/>
          <p:cNvSpPr/>
          <p:nvPr/>
        </p:nvSpPr>
        <p:spPr>
          <a:xfrm>
            <a:off x="532497" y="3953187"/>
            <a:ext cx="2182793" cy="767292"/>
          </a:xfrm>
          <a:custGeom>
            <a:rect b="b" l="l" r="r" t="t"/>
            <a:pathLst>
              <a:path extrusionOk="0" h="23879" w="67931">
                <a:moveTo>
                  <a:pt x="55992" y="1"/>
                </a:moveTo>
                <a:lnTo>
                  <a:pt x="11940" y="1"/>
                </a:lnTo>
                <a:cubicBezTo>
                  <a:pt x="5321" y="1"/>
                  <a:pt x="1" y="5353"/>
                  <a:pt x="1" y="11940"/>
                </a:cubicBezTo>
                <a:lnTo>
                  <a:pt x="1" y="11940"/>
                </a:lnTo>
                <a:cubicBezTo>
                  <a:pt x="1" y="18527"/>
                  <a:pt x="5321" y="23879"/>
                  <a:pt x="11940" y="23879"/>
                </a:cubicBezTo>
                <a:lnTo>
                  <a:pt x="55992" y="23879"/>
                </a:lnTo>
                <a:cubicBezTo>
                  <a:pt x="62579" y="23879"/>
                  <a:pt x="67931" y="18527"/>
                  <a:pt x="67931" y="11940"/>
                </a:cubicBezTo>
                <a:cubicBezTo>
                  <a:pt x="67931" y="5353"/>
                  <a:pt x="62579" y="1"/>
                  <a:pt x="5599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1"/>
          <p:cNvSpPr/>
          <p:nvPr/>
        </p:nvSpPr>
        <p:spPr>
          <a:xfrm>
            <a:off x="457210" y="3867715"/>
            <a:ext cx="2182793" cy="767292"/>
          </a:xfrm>
          <a:custGeom>
            <a:rect b="b" l="l" r="r" t="t"/>
            <a:pathLst>
              <a:path extrusionOk="0" h="23879" w="67931">
                <a:moveTo>
                  <a:pt x="11939" y="0"/>
                </a:moveTo>
                <a:cubicBezTo>
                  <a:pt x="5352" y="0"/>
                  <a:pt x="0" y="5352"/>
                  <a:pt x="0" y="11940"/>
                </a:cubicBezTo>
                <a:cubicBezTo>
                  <a:pt x="0" y="18527"/>
                  <a:pt x="5352" y="23879"/>
                  <a:pt x="11939" y="23879"/>
                </a:cubicBezTo>
                <a:lnTo>
                  <a:pt x="55991" y="23879"/>
                </a:lnTo>
                <a:cubicBezTo>
                  <a:pt x="62610" y="23879"/>
                  <a:pt x="67930" y="18527"/>
                  <a:pt x="67930" y="11940"/>
                </a:cubicBezTo>
                <a:cubicBezTo>
                  <a:pt x="67930" y="5352"/>
                  <a:pt x="62610" y="0"/>
                  <a:pt x="55991"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1"/>
          <p:cNvSpPr/>
          <p:nvPr/>
        </p:nvSpPr>
        <p:spPr>
          <a:xfrm>
            <a:off x="542683" y="3955565"/>
            <a:ext cx="721503" cy="674011"/>
          </a:xfrm>
          <a:custGeom>
            <a:rect b="b" l="l" r="r" t="t"/>
            <a:pathLst>
              <a:path extrusionOk="0" h="20976" w="22454">
                <a:moveTo>
                  <a:pt x="11210" y="0"/>
                </a:moveTo>
                <a:cubicBezTo>
                  <a:pt x="6121" y="0"/>
                  <a:pt x="1632" y="3742"/>
                  <a:pt x="855" y="8921"/>
                </a:cubicBezTo>
                <a:cubicBezTo>
                  <a:pt x="0" y="14653"/>
                  <a:pt x="3959" y="20005"/>
                  <a:pt x="9691" y="20860"/>
                </a:cubicBezTo>
                <a:cubicBezTo>
                  <a:pt x="10212" y="20938"/>
                  <a:pt x="10731" y="20976"/>
                  <a:pt x="11243" y="20976"/>
                </a:cubicBezTo>
                <a:cubicBezTo>
                  <a:pt x="16333" y="20976"/>
                  <a:pt x="20822" y="17232"/>
                  <a:pt x="21599" y="12024"/>
                </a:cubicBezTo>
                <a:cubicBezTo>
                  <a:pt x="22454" y="6292"/>
                  <a:pt x="18495" y="972"/>
                  <a:pt x="12763" y="117"/>
                </a:cubicBezTo>
                <a:cubicBezTo>
                  <a:pt x="12241" y="38"/>
                  <a:pt x="11723" y="0"/>
                  <a:pt x="1121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1"/>
          <p:cNvSpPr/>
          <p:nvPr/>
        </p:nvSpPr>
        <p:spPr>
          <a:xfrm>
            <a:off x="493841" y="3914885"/>
            <a:ext cx="706240" cy="673786"/>
          </a:xfrm>
          <a:custGeom>
            <a:rect b="b" l="l" r="r" t="t"/>
            <a:pathLst>
              <a:path extrusionOk="0" h="20969" w="21979">
                <a:moveTo>
                  <a:pt x="10958" y="1"/>
                </a:moveTo>
                <a:cubicBezTo>
                  <a:pt x="5632" y="1"/>
                  <a:pt x="1076" y="4045"/>
                  <a:pt x="570" y="9458"/>
                </a:cubicBezTo>
                <a:cubicBezTo>
                  <a:pt x="0" y="15222"/>
                  <a:pt x="4244" y="20352"/>
                  <a:pt x="10008" y="20922"/>
                </a:cubicBezTo>
                <a:cubicBezTo>
                  <a:pt x="10339" y="20953"/>
                  <a:pt x="10668" y="20969"/>
                  <a:pt x="10995" y="20969"/>
                </a:cubicBezTo>
                <a:cubicBezTo>
                  <a:pt x="16317" y="20969"/>
                  <a:pt x="20903" y="16916"/>
                  <a:pt x="21440" y="11485"/>
                </a:cubicBezTo>
                <a:cubicBezTo>
                  <a:pt x="21979" y="5721"/>
                  <a:pt x="17767" y="591"/>
                  <a:pt x="12003" y="53"/>
                </a:cubicBezTo>
                <a:cubicBezTo>
                  <a:pt x="11652" y="18"/>
                  <a:pt x="11304" y="1"/>
                  <a:pt x="109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1"/>
          <p:cNvSpPr/>
          <p:nvPr/>
        </p:nvSpPr>
        <p:spPr>
          <a:xfrm>
            <a:off x="563023" y="3967422"/>
            <a:ext cx="567878" cy="567878"/>
          </a:xfrm>
          <a:custGeom>
            <a:rect b="b" l="l" r="r" t="t"/>
            <a:pathLst>
              <a:path extrusionOk="0" h="17673" w="17673">
                <a:moveTo>
                  <a:pt x="8836" y="1"/>
                </a:moveTo>
                <a:cubicBezTo>
                  <a:pt x="3959" y="1"/>
                  <a:pt x="1" y="3960"/>
                  <a:pt x="1" y="8837"/>
                </a:cubicBezTo>
                <a:cubicBezTo>
                  <a:pt x="1" y="13714"/>
                  <a:pt x="3959" y="17672"/>
                  <a:pt x="8836" y="17672"/>
                </a:cubicBezTo>
                <a:cubicBezTo>
                  <a:pt x="13713" y="17672"/>
                  <a:pt x="17672" y="13714"/>
                  <a:pt x="17672" y="8837"/>
                </a:cubicBezTo>
                <a:cubicBezTo>
                  <a:pt x="17672" y="3960"/>
                  <a:pt x="13713" y="1"/>
                  <a:pt x="8836"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1"/>
          <p:cNvSpPr/>
          <p:nvPr/>
        </p:nvSpPr>
        <p:spPr>
          <a:xfrm>
            <a:off x="742129" y="4067161"/>
            <a:ext cx="205584" cy="362294"/>
          </a:xfrm>
          <a:custGeom>
            <a:rect b="b" l="l" r="r" t="t"/>
            <a:pathLst>
              <a:path extrusionOk="0" h="11275" w="6398">
                <a:moveTo>
                  <a:pt x="2724" y="2439"/>
                </a:moveTo>
                <a:lnTo>
                  <a:pt x="2724" y="4529"/>
                </a:lnTo>
                <a:cubicBezTo>
                  <a:pt x="2312" y="4371"/>
                  <a:pt x="2027" y="4181"/>
                  <a:pt x="1869" y="4022"/>
                </a:cubicBezTo>
                <a:cubicBezTo>
                  <a:pt x="1711" y="3864"/>
                  <a:pt x="1616" y="3642"/>
                  <a:pt x="1616" y="3389"/>
                </a:cubicBezTo>
                <a:cubicBezTo>
                  <a:pt x="1616" y="3136"/>
                  <a:pt x="1711" y="2914"/>
                  <a:pt x="1901" y="2756"/>
                </a:cubicBezTo>
                <a:cubicBezTo>
                  <a:pt x="2091" y="2597"/>
                  <a:pt x="2376" y="2471"/>
                  <a:pt x="2724" y="2439"/>
                </a:cubicBezTo>
                <a:close/>
                <a:moveTo>
                  <a:pt x="3642" y="6398"/>
                </a:moveTo>
                <a:cubicBezTo>
                  <a:pt x="4054" y="6556"/>
                  <a:pt x="4371" y="6714"/>
                  <a:pt x="4529" y="6873"/>
                </a:cubicBezTo>
                <a:cubicBezTo>
                  <a:pt x="4719" y="7063"/>
                  <a:pt x="4814" y="7253"/>
                  <a:pt x="4814" y="7538"/>
                </a:cubicBezTo>
                <a:cubicBezTo>
                  <a:pt x="4814" y="8076"/>
                  <a:pt x="4434" y="8424"/>
                  <a:pt x="3642" y="8551"/>
                </a:cubicBezTo>
                <a:lnTo>
                  <a:pt x="3642" y="6398"/>
                </a:lnTo>
                <a:close/>
                <a:moveTo>
                  <a:pt x="2724" y="1"/>
                </a:moveTo>
                <a:lnTo>
                  <a:pt x="2724" y="1141"/>
                </a:lnTo>
                <a:cubicBezTo>
                  <a:pt x="1901" y="1236"/>
                  <a:pt x="1236" y="1457"/>
                  <a:pt x="761" y="1869"/>
                </a:cubicBezTo>
                <a:cubicBezTo>
                  <a:pt x="285" y="2281"/>
                  <a:pt x="32" y="2787"/>
                  <a:pt x="32" y="3389"/>
                </a:cubicBezTo>
                <a:cubicBezTo>
                  <a:pt x="32" y="3991"/>
                  <a:pt x="222" y="4466"/>
                  <a:pt x="570" y="4846"/>
                </a:cubicBezTo>
                <a:cubicBezTo>
                  <a:pt x="887" y="5258"/>
                  <a:pt x="1426" y="5574"/>
                  <a:pt x="2154" y="5859"/>
                </a:cubicBezTo>
                <a:lnTo>
                  <a:pt x="2724" y="6081"/>
                </a:lnTo>
                <a:lnTo>
                  <a:pt x="2724" y="8614"/>
                </a:lnTo>
                <a:cubicBezTo>
                  <a:pt x="2312" y="8614"/>
                  <a:pt x="1869" y="8519"/>
                  <a:pt x="1362" y="8393"/>
                </a:cubicBezTo>
                <a:cubicBezTo>
                  <a:pt x="824" y="8266"/>
                  <a:pt x="380" y="8108"/>
                  <a:pt x="0" y="7918"/>
                </a:cubicBezTo>
                <a:lnTo>
                  <a:pt x="0" y="9343"/>
                </a:lnTo>
                <a:cubicBezTo>
                  <a:pt x="697" y="9660"/>
                  <a:pt x="1616" y="9850"/>
                  <a:pt x="2724" y="9850"/>
                </a:cubicBezTo>
                <a:lnTo>
                  <a:pt x="2724" y="11275"/>
                </a:lnTo>
                <a:lnTo>
                  <a:pt x="3642" y="11275"/>
                </a:lnTo>
                <a:lnTo>
                  <a:pt x="3642" y="9818"/>
                </a:lnTo>
                <a:cubicBezTo>
                  <a:pt x="4529" y="9723"/>
                  <a:pt x="5226" y="9470"/>
                  <a:pt x="5701" y="9026"/>
                </a:cubicBezTo>
                <a:cubicBezTo>
                  <a:pt x="6176" y="8614"/>
                  <a:pt x="6398" y="8076"/>
                  <a:pt x="6398" y="7411"/>
                </a:cubicBezTo>
                <a:cubicBezTo>
                  <a:pt x="6398" y="6904"/>
                  <a:pt x="6239" y="6461"/>
                  <a:pt x="5923" y="6081"/>
                </a:cubicBezTo>
                <a:cubicBezTo>
                  <a:pt x="5574" y="5733"/>
                  <a:pt x="5004" y="5384"/>
                  <a:pt x="4149" y="5068"/>
                </a:cubicBezTo>
                <a:lnTo>
                  <a:pt x="3642" y="4846"/>
                </a:lnTo>
                <a:lnTo>
                  <a:pt x="3642" y="2407"/>
                </a:lnTo>
                <a:cubicBezTo>
                  <a:pt x="4339" y="2471"/>
                  <a:pt x="5036" y="2629"/>
                  <a:pt x="5733" y="2914"/>
                </a:cubicBezTo>
                <a:lnTo>
                  <a:pt x="6239" y="1679"/>
                </a:lnTo>
                <a:cubicBezTo>
                  <a:pt x="5416" y="1331"/>
                  <a:pt x="4529" y="1141"/>
                  <a:pt x="3642" y="1109"/>
                </a:cubicBezTo>
                <a:lnTo>
                  <a:pt x="36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1"/>
          <p:cNvSpPr/>
          <p:nvPr/>
        </p:nvSpPr>
        <p:spPr>
          <a:xfrm flipH="1">
            <a:off x="6427493" y="1144621"/>
            <a:ext cx="2182793" cy="767292"/>
          </a:xfrm>
          <a:custGeom>
            <a:rect b="b" l="l" r="r" t="t"/>
            <a:pathLst>
              <a:path extrusionOk="0" h="23879" w="67931">
                <a:moveTo>
                  <a:pt x="55991" y="0"/>
                </a:moveTo>
                <a:lnTo>
                  <a:pt x="11939" y="0"/>
                </a:lnTo>
                <a:cubicBezTo>
                  <a:pt x="5352" y="0"/>
                  <a:pt x="0" y="5352"/>
                  <a:pt x="0" y="11939"/>
                </a:cubicBezTo>
                <a:lnTo>
                  <a:pt x="0" y="11939"/>
                </a:lnTo>
                <a:cubicBezTo>
                  <a:pt x="0" y="18526"/>
                  <a:pt x="5352" y="23879"/>
                  <a:pt x="11939" y="23879"/>
                </a:cubicBezTo>
                <a:lnTo>
                  <a:pt x="55991" y="23879"/>
                </a:lnTo>
                <a:cubicBezTo>
                  <a:pt x="62578" y="23879"/>
                  <a:pt x="67930" y="18526"/>
                  <a:pt x="67930" y="11939"/>
                </a:cubicBezTo>
                <a:cubicBezTo>
                  <a:pt x="67930" y="5352"/>
                  <a:pt x="62578" y="0"/>
                  <a:pt x="559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1"/>
          <p:cNvSpPr/>
          <p:nvPr/>
        </p:nvSpPr>
        <p:spPr>
          <a:xfrm flipH="1">
            <a:off x="6501783" y="1082541"/>
            <a:ext cx="2183821" cy="766296"/>
          </a:xfrm>
          <a:custGeom>
            <a:rect b="b" l="l" r="r" t="t"/>
            <a:pathLst>
              <a:path extrusionOk="0" h="23848" w="67963">
                <a:moveTo>
                  <a:pt x="11940" y="0"/>
                </a:moveTo>
                <a:cubicBezTo>
                  <a:pt x="5353" y="0"/>
                  <a:pt x="1" y="5321"/>
                  <a:pt x="1" y="11908"/>
                </a:cubicBezTo>
                <a:cubicBezTo>
                  <a:pt x="1" y="18527"/>
                  <a:pt x="5353" y="23847"/>
                  <a:pt x="11940" y="23847"/>
                </a:cubicBezTo>
                <a:lnTo>
                  <a:pt x="55991" y="23847"/>
                </a:lnTo>
                <a:cubicBezTo>
                  <a:pt x="62610" y="23847"/>
                  <a:pt x="67931" y="18527"/>
                  <a:pt x="67962" y="11908"/>
                </a:cubicBezTo>
                <a:cubicBezTo>
                  <a:pt x="67962" y="5321"/>
                  <a:pt x="62610" y="0"/>
                  <a:pt x="5602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1"/>
          <p:cNvSpPr/>
          <p:nvPr/>
        </p:nvSpPr>
        <p:spPr>
          <a:xfrm flipH="1">
            <a:off x="7902021" y="1169042"/>
            <a:ext cx="673690" cy="673690"/>
          </a:xfrm>
          <a:custGeom>
            <a:rect b="b" l="l" r="r" t="t"/>
            <a:pathLst>
              <a:path extrusionOk="0" h="20966" w="20966">
                <a:moveTo>
                  <a:pt x="10483" y="0"/>
                </a:moveTo>
                <a:cubicBezTo>
                  <a:pt x="4688" y="0"/>
                  <a:pt x="1" y="4719"/>
                  <a:pt x="1" y="10483"/>
                </a:cubicBezTo>
                <a:cubicBezTo>
                  <a:pt x="1" y="16278"/>
                  <a:pt x="4688" y="20965"/>
                  <a:pt x="10483" y="20965"/>
                </a:cubicBezTo>
                <a:cubicBezTo>
                  <a:pt x="16279" y="20965"/>
                  <a:pt x="20966" y="16278"/>
                  <a:pt x="20966" y="10483"/>
                </a:cubicBezTo>
                <a:cubicBezTo>
                  <a:pt x="20966" y="4719"/>
                  <a:pt x="16279" y="0"/>
                  <a:pt x="10483" y="0"/>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1"/>
          <p:cNvSpPr/>
          <p:nvPr/>
        </p:nvSpPr>
        <p:spPr>
          <a:xfrm flipH="1">
            <a:off x="7957996" y="1128330"/>
            <a:ext cx="673690" cy="673690"/>
          </a:xfrm>
          <a:custGeom>
            <a:rect b="b" l="l" r="r" t="t"/>
            <a:pathLst>
              <a:path extrusionOk="0" h="20966" w="20966">
                <a:moveTo>
                  <a:pt x="10483" y="0"/>
                </a:moveTo>
                <a:cubicBezTo>
                  <a:pt x="4688" y="0"/>
                  <a:pt x="1" y="4719"/>
                  <a:pt x="1" y="10483"/>
                </a:cubicBezTo>
                <a:cubicBezTo>
                  <a:pt x="1" y="16278"/>
                  <a:pt x="4688" y="20965"/>
                  <a:pt x="10483" y="20965"/>
                </a:cubicBezTo>
                <a:cubicBezTo>
                  <a:pt x="16247" y="20965"/>
                  <a:pt x="20966" y="16278"/>
                  <a:pt x="20966" y="10483"/>
                </a:cubicBezTo>
                <a:cubicBezTo>
                  <a:pt x="20966" y="4719"/>
                  <a:pt x="16247" y="0"/>
                  <a:pt x="104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1"/>
          <p:cNvSpPr/>
          <p:nvPr/>
        </p:nvSpPr>
        <p:spPr>
          <a:xfrm flipH="1">
            <a:off x="8011915" y="1182248"/>
            <a:ext cx="566849" cy="566849"/>
          </a:xfrm>
          <a:custGeom>
            <a:rect b="b" l="l" r="r" t="t"/>
            <a:pathLst>
              <a:path extrusionOk="0" h="17641" w="17641">
                <a:moveTo>
                  <a:pt x="8836" y="1"/>
                </a:moveTo>
                <a:cubicBezTo>
                  <a:pt x="3959" y="1"/>
                  <a:pt x="1" y="3928"/>
                  <a:pt x="1" y="8805"/>
                </a:cubicBezTo>
                <a:cubicBezTo>
                  <a:pt x="1" y="13682"/>
                  <a:pt x="3959" y="17640"/>
                  <a:pt x="8836" y="17640"/>
                </a:cubicBezTo>
                <a:cubicBezTo>
                  <a:pt x="13713" y="17640"/>
                  <a:pt x="17640" y="13682"/>
                  <a:pt x="17640" y="8805"/>
                </a:cubicBezTo>
                <a:cubicBezTo>
                  <a:pt x="17640" y="3928"/>
                  <a:pt x="13713" y="1"/>
                  <a:pt x="883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1"/>
          <p:cNvSpPr/>
          <p:nvPr/>
        </p:nvSpPr>
        <p:spPr>
          <a:xfrm flipH="1">
            <a:off x="8088229" y="1261647"/>
            <a:ext cx="413192" cy="414188"/>
          </a:xfrm>
          <a:custGeom>
            <a:rect b="b" l="l" r="r" t="t"/>
            <a:pathLst>
              <a:path extrusionOk="0" h="12890" w="12859">
                <a:moveTo>
                  <a:pt x="6429" y="380"/>
                </a:moveTo>
                <a:cubicBezTo>
                  <a:pt x="9755" y="380"/>
                  <a:pt x="12478" y="3104"/>
                  <a:pt x="12478" y="6429"/>
                </a:cubicBezTo>
                <a:cubicBezTo>
                  <a:pt x="12478" y="9786"/>
                  <a:pt x="9755" y="12509"/>
                  <a:pt x="6429" y="12509"/>
                </a:cubicBezTo>
                <a:cubicBezTo>
                  <a:pt x="3073" y="12509"/>
                  <a:pt x="349" y="9786"/>
                  <a:pt x="349" y="6429"/>
                </a:cubicBezTo>
                <a:cubicBezTo>
                  <a:pt x="349" y="3104"/>
                  <a:pt x="3073" y="380"/>
                  <a:pt x="6429" y="380"/>
                </a:cubicBezTo>
                <a:close/>
                <a:moveTo>
                  <a:pt x="6429" y="0"/>
                </a:moveTo>
                <a:cubicBezTo>
                  <a:pt x="2883" y="0"/>
                  <a:pt x="1" y="2882"/>
                  <a:pt x="1" y="6429"/>
                </a:cubicBezTo>
                <a:cubicBezTo>
                  <a:pt x="1" y="9976"/>
                  <a:pt x="2883" y="12889"/>
                  <a:pt x="6429" y="12889"/>
                </a:cubicBezTo>
                <a:cubicBezTo>
                  <a:pt x="9976" y="12889"/>
                  <a:pt x="12858" y="9976"/>
                  <a:pt x="12858" y="6429"/>
                </a:cubicBezTo>
                <a:cubicBezTo>
                  <a:pt x="12858" y="2882"/>
                  <a:pt x="9976" y="0"/>
                  <a:pt x="64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1"/>
          <p:cNvSpPr/>
          <p:nvPr/>
        </p:nvSpPr>
        <p:spPr>
          <a:xfrm flipH="1">
            <a:off x="8088229" y="1261647"/>
            <a:ext cx="212717" cy="414188"/>
          </a:xfrm>
          <a:custGeom>
            <a:rect b="b" l="l" r="r" t="t"/>
            <a:pathLst>
              <a:path extrusionOk="0" h="12890" w="6620">
                <a:moveTo>
                  <a:pt x="190" y="0"/>
                </a:moveTo>
                <a:cubicBezTo>
                  <a:pt x="95" y="0"/>
                  <a:pt x="0" y="95"/>
                  <a:pt x="0" y="190"/>
                </a:cubicBezTo>
                <a:cubicBezTo>
                  <a:pt x="0" y="285"/>
                  <a:pt x="95" y="380"/>
                  <a:pt x="190" y="380"/>
                </a:cubicBezTo>
                <a:cubicBezTo>
                  <a:pt x="3516" y="380"/>
                  <a:pt x="6239" y="3104"/>
                  <a:pt x="6239" y="6429"/>
                </a:cubicBezTo>
                <a:cubicBezTo>
                  <a:pt x="6239" y="9786"/>
                  <a:pt x="3516" y="12509"/>
                  <a:pt x="190" y="12509"/>
                </a:cubicBezTo>
                <a:cubicBezTo>
                  <a:pt x="95" y="12509"/>
                  <a:pt x="0" y="12573"/>
                  <a:pt x="0" y="12699"/>
                </a:cubicBezTo>
                <a:cubicBezTo>
                  <a:pt x="0" y="12794"/>
                  <a:pt x="95" y="12889"/>
                  <a:pt x="190" y="12889"/>
                </a:cubicBezTo>
                <a:cubicBezTo>
                  <a:pt x="3737" y="12889"/>
                  <a:pt x="6619" y="9976"/>
                  <a:pt x="6619" y="6429"/>
                </a:cubicBezTo>
                <a:cubicBezTo>
                  <a:pt x="6619" y="2882"/>
                  <a:pt x="3737" y="0"/>
                  <a:pt x="1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1"/>
          <p:cNvSpPr/>
          <p:nvPr/>
        </p:nvSpPr>
        <p:spPr>
          <a:xfrm flipH="1">
            <a:off x="8177782" y="1262644"/>
            <a:ext cx="234085" cy="412164"/>
          </a:xfrm>
          <a:custGeom>
            <a:rect b="b" l="l" r="r" t="t"/>
            <a:pathLst>
              <a:path extrusionOk="0" h="12827" w="7285">
                <a:moveTo>
                  <a:pt x="3642" y="349"/>
                </a:moveTo>
                <a:cubicBezTo>
                  <a:pt x="5448" y="349"/>
                  <a:pt x="6904" y="3073"/>
                  <a:pt x="6904" y="6398"/>
                </a:cubicBezTo>
                <a:cubicBezTo>
                  <a:pt x="6904" y="9723"/>
                  <a:pt x="5416" y="12447"/>
                  <a:pt x="3642" y="12447"/>
                </a:cubicBezTo>
                <a:cubicBezTo>
                  <a:pt x="1837" y="12447"/>
                  <a:pt x="381" y="9723"/>
                  <a:pt x="381" y="6398"/>
                </a:cubicBezTo>
                <a:cubicBezTo>
                  <a:pt x="381" y="3073"/>
                  <a:pt x="1837" y="349"/>
                  <a:pt x="3642" y="349"/>
                </a:cubicBezTo>
                <a:close/>
                <a:moveTo>
                  <a:pt x="3642" y="1"/>
                </a:moveTo>
                <a:cubicBezTo>
                  <a:pt x="1647" y="1"/>
                  <a:pt x="1" y="2883"/>
                  <a:pt x="1" y="6398"/>
                </a:cubicBezTo>
                <a:cubicBezTo>
                  <a:pt x="1" y="9945"/>
                  <a:pt x="1647" y="12827"/>
                  <a:pt x="3642" y="12827"/>
                </a:cubicBezTo>
                <a:cubicBezTo>
                  <a:pt x="5638" y="12827"/>
                  <a:pt x="7284" y="9945"/>
                  <a:pt x="7253" y="6398"/>
                </a:cubicBezTo>
                <a:cubicBezTo>
                  <a:pt x="7253" y="2883"/>
                  <a:pt x="5638" y="1"/>
                  <a:pt x="36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1"/>
          <p:cNvSpPr/>
          <p:nvPr/>
        </p:nvSpPr>
        <p:spPr>
          <a:xfrm flipH="1">
            <a:off x="8177782" y="1262644"/>
            <a:ext cx="123164" cy="412164"/>
          </a:xfrm>
          <a:custGeom>
            <a:rect b="b" l="l" r="r" t="t"/>
            <a:pathLst>
              <a:path extrusionOk="0" h="12827" w="3833">
                <a:moveTo>
                  <a:pt x="190" y="1"/>
                </a:moveTo>
                <a:cubicBezTo>
                  <a:pt x="95" y="1"/>
                  <a:pt x="0" y="64"/>
                  <a:pt x="0" y="191"/>
                </a:cubicBezTo>
                <a:cubicBezTo>
                  <a:pt x="0" y="286"/>
                  <a:pt x="95" y="381"/>
                  <a:pt x="190" y="381"/>
                </a:cubicBezTo>
                <a:cubicBezTo>
                  <a:pt x="1964" y="381"/>
                  <a:pt x="3452" y="3073"/>
                  <a:pt x="3452" y="6398"/>
                </a:cubicBezTo>
                <a:cubicBezTo>
                  <a:pt x="3452" y="9723"/>
                  <a:pt x="1964" y="12447"/>
                  <a:pt x="190" y="12447"/>
                </a:cubicBezTo>
                <a:cubicBezTo>
                  <a:pt x="95" y="12447"/>
                  <a:pt x="0" y="12542"/>
                  <a:pt x="0" y="12637"/>
                </a:cubicBezTo>
                <a:cubicBezTo>
                  <a:pt x="0" y="12732"/>
                  <a:pt x="95" y="12827"/>
                  <a:pt x="190" y="12827"/>
                </a:cubicBezTo>
                <a:cubicBezTo>
                  <a:pt x="2186" y="12827"/>
                  <a:pt x="3832" y="9945"/>
                  <a:pt x="3801" y="6398"/>
                </a:cubicBezTo>
                <a:cubicBezTo>
                  <a:pt x="3801" y="2883"/>
                  <a:pt x="2186" y="1"/>
                  <a:pt x="1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1"/>
          <p:cNvSpPr/>
          <p:nvPr/>
        </p:nvSpPr>
        <p:spPr>
          <a:xfrm flipH="1">
            <a:off x="8088229" y="1462090"/>
            <a:ext cx="413192" cy="12242"/>
          </a:xfrm>
          <a:custGeom>
            <a:rect b="b" l="l" r="r" t="t"/>
            <a:pathLst>
              <a:path extrusionOk="0" h="381" w="12859">
                <a:moveTo>
                  <a:pt x="159" y="1"/>
                </a:moveTo>
                <a:cubicBezTo>
                  <a:pt x="64" y="1"/>
                  <a:pt x="1" y="96"/>
                  <a:pt x="1" y="191"/>
                </a:cubicBezTo>
                <a:cubicBezTo>
                  <a:pt x="1" y="286"/>
                  <a:pt x="64" y="381"/>
                  <a:pt x="159" y="381"/>
                </a:cubicBezTo>
                <a:lnTo>
                  <a:pt x="12668" y="381"/>
                </a:lnTo>
                <a:cubicBezTo>
                  <a:pt x="12763" y="381"/>
                  <a:pt x="12858" y="286"/>
                  <a:pt x="12858" y="191"/>
                </a:cubicBezTo>
                <a:cubicBezTo>
                  <a:pt x="12858" y="96"/>
                  <a:pt x="12763" y="1"/>
                  <a:pt x="126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1"/>
          <p:cNvSpPr/>
          <p:nvPr/>
        </p:nvSpPr>
        <p:spPr>
          <a:xfrm flipH="1">
            <a:off x="8122836" y="1349144"/>
            <a:ext cx="343978" cy="12242"/>
          </a:xfrm>
          <a:custGeom>
            <a:rect b="b" l="l" r="r" t="t"/>
            <a:pathLst>
              <a:path extrusionOk="0" h="381" w="10705">
                <a:moveTo>
                  <a:pt x="190" y="1"/>
                </a:moveTo>
                <a:cubicBezTo>
                  <a:pt x="64" y="1"/>
                  <a:pt x="0" y="96"/>
                  <a:pt x="0" y="191"/>
                </a:cubicBezTo>
                <a:cubicBezTo>
                  <a:pt x="0" y="286"/>
                  <a:pt x="64" y="381"/>
                  <a:pt x="190" y="381"/>
                </a:cubicBezTo>
                <a:lnTo>
                  <a:pt x="10515" y="381"/>
                </a:lnTo>
                <a:cubicBezTo>
                  <a:pt x="10610" y="381"/>
                  <a:pt x="10705" y="286"/>
                  <a:pt x="10705" y="191"/>
                </a:cubicBezTo>
                <a:cubicBezTo>
                  <a:pt x="10705" y="96"/>
                  <a:pt x="10610" y="1"/>
                  <a:pt x="105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1"/>
          <p:cNvSpPr/>
          <p:nvPr/>
        </p:nvSpPr>
        <p:spPr>
          <a:xfrm flipH="1">
            <a:off x="8122836" y="1574040"/>
            <a:ext cx="343978" cy="12242"/>
          </a:xfrm>
          <a:custGeom>
            <a:rect b="b" l="l" r="r" t="t"/>
            <a:pathLst>
              <a:path extrusionOk="0" h="381" w="10705">
                <a:moveTo>
                  <a:pt x="190" y="0"/>
                </a:moveTo>
                <a:cubicBezTo>
                  <a:pt x="64" y="0"/>
                  <a:pt x="0" y="64"/>
                  <a:pt x="0" y="190"/>
                </a:cubicBezTo>
                <a:cubicBezTo>
                  <a:pt x="0" y="285"/>
                  <a:pt x="64" y="380"/>
                  <a:pt x="190" y="380"/>
                </a:cubicBezTo>
                <a:lnTo>
                  <a:pt x="10515" y="380"/>
                </a:lnTo>
                <a:cubicBezTo>
                  <a:pt x="10610" y="380"/>
                  <a:pt x="10705" y="285"/>
                  <a:pt x="10705" y="190"/>
                </a:cubicBezTo>
                <a:cubicBezTo>
                  <a:pt x="10705" y="64"/>
                  <a:pt x="10610" y="0"/>
                  <a:pt x="105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1"/>
          <p:cNvSpPr/>
          <p:nvPr/>
        </p:nvSpPr>
        <p:spPr>
          <a:xfrm flipH="1">
            <a:off x="8288704" y="1261647"/>
            <a:ext cx="12242" cy="414188"/>
          </a:xfrm>
          <a:custGeom>
            <a:rect b="b" l="l" r="r" t="t"/>
            <a:pathLst>
              <a:path extrusionOk="0" h="12890" w="381">
                <a:moveTo>
                  <a:pt x="190" y="0"/>
                </a:moveTo>
                <a:cubicBezTo>
                  <a:pt x="95" y="0"/>
                  <a:pt x="0" y="63"/>
                  <a:pt x="0" y="190"/>
                </a:cubicBezTo>
                <a:lnTo>
                  <a:pt x="0" y="12699"/>
                </a:lnTo>
                <a:cubicBezTo>
                  <a:pt x="0" y="12794"/>
                  <a:pt x="95" y="12889"/>
                  <a:pt x="190" y="12889"/>
                </a:cubicBezTo>
                <a:cubicBezTo>
                  <a:pt x="285" y="12889"/>
                  <a:pt x="380" y="12794"/>
                  <a:pt x="380" y="12699"/>
                </a:cubicBezTo>
                <a:lnTo>
                  <a:pt x="380" y="190"/>
                </a:lnTo>
                <a:cubicBezTo>
                  <a:pt x="380" y="63"/>
                  <a:pt x="285" y="0"/>
                  <a:pt x="1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1"/>
          <p:cNvSpPr/>
          <p:nvPr/>
        </p:nvSpPr>
        <p:spPr>
          <a:xfrm>
            <a:off x="532497" y="1144621"/>
            <a:ext cx="2182793" cy="767292"/>
          </a:xfrm>
          <a:custGeom>
            <a:rect b="b" l="l" r="r" t="t"/>
            <a:pathLst>
              <a:path extrusionOk="0" h="23879" w="67931">
                <a:moveTo>
                  <a:pt x="11940" y="23879"/>
                </a:moveTo>
                <a:lnTo>
                  <a:pt x="55992" y="23879"/>
                </a:lnTo>
                <a:cubicBezTo>
                  <a:pt x="62579" y="23879"/>
                  <a:pt x="67931" y="18526"/>
                  <a:pt x="67931" y="11939"/>
                </a:cubicBezTo>
                <a:cubicBezTo>
                  <a:pt x="67931" y="5352"/>
                  <a:pt x="62579" y="0"/>
                  <a:pt x="55992" y="0"/>
                </a:cubicBezTo>
                <a:lnTo>
                  <a:pt x="11940" y="0"/>
                </a:lnTo>
                <a:cubicBezTo>
                  <a:pt x="5321" y="0"/>
                  <a:pt x="1" y="5352"/>
                  <a:pt x="1" y="11939"/>
                </a:cubicBezTo>
                <a:lnTo>
                  <a:pt x="1" y="11939"/>
                </a:lnTo>
                <a:cubicBezTo>
                  <a:pt x="1" y="18526"/>
                  <a:pt x="5321" y="23879"/>
                  <a:pt x="11940" y="23879"/>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1"/>
          <p:cNvSpPr/>
          <p:nvPr/>
        </p:nvSpPr>
        <p:spPr>
          <a:xfrm>
            <a:off x="457210" y="1082541"/>
            <a:ext cx="2182793" cy="766296"/>
          </a:xfrm>
          <a:custGeom>
            <a:rect b="b" l="l" r="r" t="t"/>
            <a:pathLst>
              <a:path extrusionOk="0" h="23848" w="67931">
                <a:moveTo>
                  <a:pt x="11939" y="0"/>
                </a:moveTo>
                <a:cubicBezTo>
                  <a:pt x="5352" y="0"/>
                  <a:pt x="0" y="5321"/>
                  <a:pt x="0" y="11908"/>
                </a:cubicBezTo>
                <a:cubicBezTo>
                  <a:pt x="0" y="18527"/>
                  <a:pt x="5352" y="23847"/>
                  <a:pt x="11939" y="23847"/>
                </a:cubicBezTo>
                <a:lnTo>
                  <a:pt x="55991" y="23847"/>
                </a:lnTo>
                <a:cubicBezTo>
                  <a:pt x="62610" y="23847"/>
                  <a:pt x="67930" y="18527"/>
                  <a:pt x="67930" y="11908"/>
                </a:cubicBezTo>
                <a:cubicBezTo>
                  <a:pt x="67930" y="5321"/>
                  <a:pt x="62610" y="0"/>
                  <a:pt x="5599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1"/>
          <p:cNvSpPr/>
          <p:nvPr/>
        </p:nvSpPr>
        <p:spPr>
          <a:xfrm>
            <a:off x="567103" y="1169042"/>
            <a:ext cx="673690" cy="673690"/>
          </a:xfrm>
          <a:custGeom>
            <a:rect b="b" l="l" r="r" t="t"/>
            <a:pathLst>
              <a:path extrusionOk="0" h="20966" w="20966">
                <a:moveTo>
                  <a:pt x="10483" y="0"/>
                </a:moveTo>
                <a:cubicBezTo>
                  <a:pt x="4687" y="0"/>
                  <a:pt x="0" y="4719"/>
                  <a:pt x="0" y="10483"/>
                </a:cubicBezTo>
                <a:cubicBezTo>
                  <a:pt x="0" y="16278"/>
                  <a:pt x="4687" y="20965"/>
                  <a:pt x="10483" y="20965"/>
                </a:cubicBezTo>
                <a:cubicBezTo>
                  <a:pt x="16247" y="20965"/>
                  <a:pt x="20965" y="16278"/>
                  <a:pt x="20965" y="10483"/>
                </a:cubicBezTo>
                <a:cubicBezTo>
                  <a:pt x="20965" y="4719"/>
                  <a:pt x="16247" y="0"/>
                  <a:pt x="10483" y="0"/>
                </a:cubicBez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1"/>
          <p:cNvSpPr/>
          <p:nvPr/>
        </p:nvSpPr>
        <p:spPr>
          <a:xfrm>
            <a:off x="510100" y="1128330"/>
            <a:ext cx="673690" cy="673690"/>
          </a:xfrm>
          <a:custGeom>
            <a:rect b="b" l="l" r="r" t="t"/>
            <a:pathLst>
              <a:path extrusionOk="0" h="20966" w="20966">
                <a:moveTo>
                  <a:pt x="10483" y="0"/>
                </a:moveTo>
                <a:cubicBezTo>
                  <a:pt x="4688" y="0"/>
                  <a:pt x="1" y="4719"/>
                  <a:pt x="1" y="10483"/>
                </a:cubicBezTo>
                <a:cubicBezTo>
                  <a:pt x="1" y="16278"/>
                  <a:pt x="4688" y="20965"/>
                  <a:pt x="10483" y="20965"/>
                </a:cubicBezTo>
                <a:cubicBezTo>
                  <a:pt x="16279" y="20965"/>
                  <a:pt x="20966" y="16278"/>
                  <a:pt x="20966" y="10483"/>
                </a:cubicBezTo>
                <a:cubicBezTo>
                  <a:pt x="20966" y="4719"/>
                  <a:pt x="16279" y="0"/>
                  <a:pt x="104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1"/>
          <p:cNvSpPr/>
          <p:nvPr/>
        </p:nvSpPr>
        <p:spPr>
          <a:xfrm>
            <a:off x="563023" y="1182248"/>
            <a:ext cx="567878" cy="566849"/>
          </a:xfrm>
          <a:custGeom>
            <a:rect b="b" l="l" r="r" t="t"/>
            <a:pathLst>
              <a:path extrusionOk="0" h="17641" w="17673">
                <a:moveTo>
                  <a:pt x="8836" y="1"/>
                </a:moveTo>
                <a:cubicBezTo>
                  <a:pt x="3959" y="1"/>
                  <a:pt x="1" y="3928"/>
                  <a:pt x="1" y="8805"/>
                </a:cubicBezTo>
                <a:cubicBezTo>
                  <a:pt x="1" y="13682"/>
                  <a:pt x="3959" y="17640"/>
                  <a:pt x="8836" y="17640"/>
                </a:cubicBezTo>
                <a:cubicBezTo>
                  <a:pt x="13713" y="17640"/>
                  <a:pt x="17672" y="13682"/>
                  <a:pt x="17672" y="8805"/>
                </a:cubicBezTo>
                <a:cubicBezTo>
                  <a:pt x="17672" y="3928"/>
                  <a:pt x="13713" y="1"/>
                  <a:pt x="8836"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1"/>
          <p:cNvSpPr/>
          <p:nvPr/>
        </p:nvSpPr>
        <p:spPr>
          <a:xfrm>
            <a:off x="743157" y="1284012"/>
            <a:ext cx="262555" cy="246296"/>
          </a:xfrm>
          <a:custGeom>
            <a:rect b="b" l="l" r="r" t="t"/>
            <a:pathLst>
              <a:path extrusionOk="0" h="7665" w="8171">
                <a:moveTo>
                  <a:pt x="4275" y="1046"/>
                </a:moveTo>
                <a:cubicBezTo>
                  <a:pt x="3452" y="1046"/>
                  <a:pt x="2692" y="1394"/>
                  <a:pt x="2154" y="2028"/>
                </a:cubicBezTo>
                <a:cubicBezTo>
                  <a:pt x="1172" y="3199"/>
                  <a:pt x="1299" y="4941"/>
                  <a:pt x="2470" y="5955"/>
                </a:cubicBezTo>
                <a:cubicBezTo>
                  <a:pt x="2977" y="6366"/>
                  <a:pt x="3610" y="6620"/>
                  <a:pt x="4275" y="6620"/>
                </a:cubicBezTo>
                <a:cubicBezTo>
                  <a:pt x="5099" y="6620"/>
                  <a:pt x="5859" y="6240"/>
                  <a:pt x="6397" y="5638"/>
                </a:cubicBezTo>
                <a:cubicBezTo>
                  <a:pt x="6872" y="5068"/>
                  <a:pt x="7126" y="4339"/>
                  <a:pt x="7062" y="3611"/>
                </a:cubicBezTo>
                <a:cubicBezTo>
                  <a:pt x="6999" y="2851"/>
                  <a:pt x="6651" y="2186"/>
                  <a:pt x="6081" y="1711"/>
                </a:cubicBezTo>
                <a:cubicBezTo>
                  <a:pt x="5574" y="1268"/>
                  <a:pt x="4940" y="1046"/>
                  <a:pt x="4275" y="1046"/>
                </a:cubicBezTo>
                <a:close/>
                <a:moveTo>
                  <a:pt x="4275" y="7665"/>
                </a:moveTo>
                <a:cubicBezTo>
                  <a:pt x="3389" y="7665"/>
                  <a:pt x="2502" y="7348"/>
                  <a:pt x="1805" y="6746"/>
                </a:cubicBezTo>
                <a:cubicBezTo>
                  <a:pt x="190" y="5385"/>
                  <a:pt x="0" y="2946"/>
                  <a:pt x="1362" y="1331"/>
                </a:cubicBezTo>
                <a:cubicBezTo>
                  <a:pt x="2090" y="476"/>
                  <a:pt x="3167" y="1"/>
                  <a:pt x="4275" y="1"/>
                </a:cubicBezTo>
                <a:cubicBezTo>
                  <a:pt x="5194" y="1"/>
                  <a:pt x="6081" y="317"/>
                  <a:pt x="6777" y="919"/>
                </a:cubicBezTo>
                <a:cubicBezTo>
                  <a:pt x="7537" y="1553"/>
                  <a:pt x="8012" y="2503"/>
                  <a:pt x="8107" y="3516"/>
                </a:cubicBezTo>
                <a:cubicBezTo>
                  <a:pt x="8171" y="4529"/>
                  <a:pt x="7854" y="5511"/>
                  <a:pt x="7189" y="6303"/>
                </a:cubicBezTo>
                <a:cubicBezTo>
                  <a:pt x="6461" y="7158"/>
                  <a:pt x="5416" y="7665"/>
                  <a:pt x="4275" y="766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1"/>
          <p:cNvSpPr/>
          <p:nvPr/>
        </p:nvSpPr>
        <p:spPr>
          <a:xfrm>
            <a:off x="763497" y="1477353"/>
            <a:ext cx="61084" cy="64169"/>
          </a:xfrm>
          <a:custGeom>
            <a:rect b="b" l="l" r="r" t="t"/>
            <a:pathLst>
              <a:path extrusionOk="0" h="1997" w="1901">
                <a:moveTo>
                  <a:pt x="792" y="1996"/>
                </a:moveTo>
                <a:lnTo>
                  <a:pt x="0" y="1299"/>
                </a:lnTo>
                <a:lnTo>
                  <a:pt x="1109" y="1"/>
                </a:lnTo>
                <a:lnTo>
                  <a:pt x="1901" y="66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1"/>
          <p:cNvSpPr/>
          <p:nvPr/>
        </p:nvSpPr>
        <p:spPr>
          <a:xfrm>
            <a:off x="686154" y="1512988"/>
            <a:ext cx="109925" cy="118055"/>
          </a:xfrm>
          <a:custGeom>
            <a:rect b="b" l="l" r="r" t="t"/>
            <a:pathLst>
              <a:path extrusionOk="0" h="3674" w="3421">
                <a:moveTo>
                  <a:pt x="1521" y="3421"/>
                </a:moveTo>
                <a:cubicBezTo>
                  <a:pt x="1331" y="3642"/>
                  <a:pt x="982" y="3674"/>
                  <a:pt x="761" y="3484"/>
                </a:cubicBezTo>
                <a:lnTo>
                  <a:pt x="222" y="3009"/>
                </a:lnTo>
                <a:cubicBezTo>
                  <a:pt x="1" y="2819"/>
                  <a:pt x="1" y="2502"/>
                  <a:pt x="191" y="2280"/>
                </a:cubicBezTo>
                <a:lnTo>
                  <a:pt x="1901" y="222"/>
                </a:lnTo>
                <a:cubicBezTo>
                  <a:pt x="2091" y="0"/>
                  <a:pt x="2439" y="0"/>
                  <a:pt x="2661" y="190"/>
                </a:cubicBezTo>
                <a:lnTo>
                  <a:pt x="3199" y="634"/>
                </a:lnTo>
                <a:cubicBezTo>
                  <a:pt x="3421" y="824"/>
                  <a:pt x="3421" y="1140"/>
                  <a:pt x="3231" y="136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1"/>
          <p:cNvSpPr/>
          <p:nvPr/>
        </p:nvSpPr>
        <p:spPr>
          <a:xfrm>
            <a:off x="823521" y="1328804"/>
            <a:ext cx="84508" cy="47845"/>
          </a:xfrm>
          <a:custGeom>
            <a:rect b="b" l="l" r="r" t="t"/>
            <a:pathLst>
              <a:path extrusionOk="0" h="1489" w="2630">
                <a:moveTo>
                  <a:pt x="2534" y="539"/>
                </a:moveTo>
                <a:cubicBezTo>
                  <a:pt x="2630" y="919"/>
                  <a:pt x="1996" y="539"/>
                  <a:pt x="1331" y="697"/>
                </a:cubicBezTo>
                <a:cubicBezTo>
                  <a:pt x="666" y="855"/>
                  <a:pt x="191" y="1489"/>
                  <a:pt x="96" y="1109"/>
                </a:cubicBezTo>
                <a:cubicBezTo>
                  <a:pt x="1" y="729"/>
                  <a:pt x="761" y="222"/>
                  <a:pt x="1141" y="127"/>
                </a:cubicBezTo>
                <a:cubicBezTo>
                  <a:pt x="1616" y="0"/>
                  <a:pt x="2439" y="159"/>
                  <a:pt x="2534" y="53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1"/>
          <p:cNvSpPr/>
          <p:nvPr/>
        </p:nvSpPr>
        <p:spPr>
          <a:xfrm>
            <a:off x="909025" y="1341015"/>
            <a:ext cx="22396" cy="20372"/>
          </a:xfrm>
          <a:custGeom>
            <a:rect b="b" l="l" r="r" t="t"/>
            <a:pathLst>
              <a:path extrusionOk="0" h="634" w="697">
                <a:moveTo>
                  <a:pt x="634" y="444"/>
                </a:moveTo>
                <a:cubicBezTo>
                  <a:pt x="570" y="634"/>
                  <a:pt x="380" y="570"/>
                  <a:pt x="222" y="507"/>
                </a:cubicBezTo>
                <a:cubicBezTo>
                  <a:pt x="64" y="444"/>
                  <a:pt x="0" y="412"/>
                  <a:pt x="32" y="254"/>
                </a:cubicBezTo>
                <a:cubicBezTo>
                  <a:pt x="95" y="95"/>
                  <a:pt x="127" y="0"/>
                  <a:pt x="285" y="64"/>
                </a:cubicBezTo>
                <a:cubicBezTo>
                  <a:pt x="475" y="127"/>
                  <a:pt x="697" y="285"/>
                  <a:pt x="634" y="44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1"/>
          <p:cNvSpPr txBox="1"/>
          <p:nvPr/>
        </p:nvSpPr>
        <p:spPr>
          <a:xfrm>
            <a:off x="1225088" y="1262650"/>
            <a:ext cx="1375800" cy="34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Fira Sans Medium"/>
                <a:ea typeface="Fira Sans Medium"/>
                <a:cs typeface="Fira Sans Medium"/>
                <a:sym typeface="Fira Sans Medium"/>
              </a:rPr>
              <a:t>Utilisation</a:t>
            </a:r>
            <a:endParaRPr sz="1500">
              <a:solidFill>
                <a:srgbClr val="FFFFFF"/>
              </a:solidFill>
              <a:latin typeface="Fira Sans Medium"/>
              <a:ea typeface="Fira Sans Medium"/>
              <a:cs typeface="Fira Sans Medium"/>
              <a:sym typeface="Fira Sans Medium"/>
            </a:endParaRPr>
          </a:p>
        </p:txBody>
      </p:sp>
      <p:sp>
        <p:nvSpPr>
          <p:cNvPr id="1584" name="Google Shape;1584;p21"/>
          <p:cNvSpPr txBox="1"/>
          <p:nvPr/>
        </p:nvSpPr>
        <p:spPr>
          <a:xfrm>
            <a:off x="1196100" y="4076838"/>
            <a:ext cx="1375800" cy="34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Fira Sans Medium"/>
                <a:ea typeface="Fira Sans Medium"/>
                <a:cs typeface="Fira Sans Medium"/>
                <a:sym typeface="Fira Sans Medium"/>
              </a:rPr>
              <a:t>prix</a:t>
            </a:r>
            <a:endParaRPr sz="1500">
              <a:solidFill>
                <a:srgbClr val="FFFFFF"/>
              </a:solidFill>
              <a:latin typeface="Fira Sans Medium"/>
              <a:ea typeface="Fira Sans Medium"/>
              <a:cs typeface="Fira Sans Medium"/>
              <a:sym typeface="Fira Sans Medium"/>
            </a:endParaRPr>
          </a:p>
        </p:txBody>
      </p:sp>
      <p:sp>
        <p:nvSpPr>
          <p:cNvPr id="1585" name="Google Shape;1585;p21"/>
          <p:cNvSpPr txBox="1"/>
          <p:nvPr/>
        </p:nvSpPr>
        <p:spPr>
          <a:xfrm>
            <a:off x="1264175" y="4231875"/>
            <a:ext cx="1375800" cy="414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sz="1200">
              <a:solidFill>
                <a:srgbClr val="FFFFFF"/>
              </a:solidFill>
              <a:latin typeface="Fira Sans"/>
              <a:ea typeface="Fira Sans"/>
              <a:cs typeface="Fira Sans"/>
              <a:sym typeface="Fira Sans"/>
            </a:endParaRPr>
          </a:p>
        </p:txBody>
      </p:sp>
      <p:sp>
        <p:nvSpPr>
          <p:cNvPr id="1586" name="Google Shape;1586;p21"/>
          <p:cNvSpPr txBox="1"/>
          <p:nvPr/>
        </p:nvSpPr>
        <p:spPr>
          <a:xfrm>
            <a:off x="6534775" y="1262650"/>
            <a:ext cx="1375800" cy="342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500">
                <a:solidFill>
                  <a:srgbClr val="FFFFFF"/>
                </a:solidFill>
                <a:uFill>
                  <a:noFill/>
                </a:uFill>
                <a:latin typeface="Fira Sans Medium"/>
                <a:ea typeface="Fira Sans Medium"/>
                <a:cs typeface="Fira Sans Medium"/>
                <a:sym typeface="Fira Sans Medium"/>
                <a:hlinkClick r:id="rId3">
                  <a:extLst>
                    <a:ext uri="{A12FA001-AC4F-418D-AE19-62706E023703}">
                      <ahyp:hlinkClr val="tx"/>
                    </a:ext>
                  </a:extLst>
                </a:hlinkClick>
              </a:rPr>
              <a:t>git-scm.com</a:t>
            </a:r>
            <a:endParaRPr sz="700">
              <a:solidFill>
                <a:srgbClr val="FFFFFF"/>
              </a:solidFill>
              <a:latin typeface="Fira Sans Medium"/>
              <a:ea typeface="Fira Sans Medium"/>
              <a:cs typeface="Fira Sans Medium"/>
              <a:sym typeface="Fira Sans Medium"/>
            </a:endParaRPr>
          </a:p>
        </p:txBody>
      </p:sp>
      <p:sp>
        <p:nvSpPr>
          <p:cNvPr id="1587" name="Google Shape;1587;p21"/>
          <p:cNvSpPr txBox="1"/>
          <p:nvPr/>
        </p:nvSpPr>
        <p:spPr>
          <a:xfrm>
            <a:off x="710250" y="411475"/>
            <a:ext cx="7723500" cy="40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Fira Sans Medium"/>
                <a:ea typeface="Fira Sans Medium"/>
                <a:cs typeface="Fira Sans Medium"/>
                <a:sym typeface="Fira Sans Medium"/>
              </a:rPr>
              <a:t>GIT</a:t>
            </a:r>
            <a:endParaRPr sz="2500">
              <a:latin typeface="Fira Sans Medium"/>
              <a:ea typeface="Fira Sans Medium"/>
              <a:cs typeface="Fira Sans Medium"/>
              <a:sym typeface="Fira Sans Medium"/>
            </a:endParaRPr>
          </a:p>
        </p:txBody>
      </p:sp>
      <p:grpSp>
        <p:nvGrpSpPr>
          <p:cNvPr id="1588" name="Google Shape;1588;p21"/>
          <p:cNvGrpSpPr/>
          <p:nvPr/>
        </p:nvGrpSpPr>
        <p:grpSpPr>
          <a:xfrm>
            <a:off x="2820266" y="1464958"/>
            <a:ext cx="3502263" cy="2951424"/>
            <a:chOff x="2820853" y="1403508"/>
            <a:chExt cx="3502263" cy="2951424"/>
          </a:xfrm>
        </p:grpSpPr>
        <p:sp>
          <p:nvSpPr>
            <p:cNvPr id="1589" name="Google Shape;1589;p21"/>
            <p:cNvSpPr/>
            <p:nvPr/>
          </p:nvSpPr>
          <p:spPr>
            <a:xfrm>
              <a:off x="2942335" y="1403508"/>
              <a:ext cx="3260177" cy="2951424"/>
            </a:xfrm>
            <a:custGeom>
              <a:rect b="b" l="l" r="r" t="t"/>
              <a:pathLst>
                <a:path extrusionOk="0" fill="none" h="110810" w="122402">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1"/>
            <p:cNvSpPr/>
            <p:nvPr/>
          </p:nvSpPr>
          <p:spPr>
            <a:xfrm>
              <a:off x="2820853" y="1675958"/>
              <a:ext cx="504440" cy="27"/>
            </a:xfrm>
            <a:custGeom>
              <a:rect b="b" l="l" r="r" t="t"/>
              <a:pathLst>
                <a:path extrusionOk="0" fill="none" h="1" w="18939">
                  <a:moveTo>
                    <a:pt x="1" y="0"/>
                  </a:moveTo>
                  <a:lnTo>
                    <a:pt x="18939" y="0"/>
                  </a:ln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1"/>
            <p:cNvSpPr/>
            <p:nvPr/>
          </p:nvSpPr>
          <p:spPr>
            <a:xfrm>
              <a:off x="2820853" y="3985452"/>
              <a:ext cx="716162" cy="27"/>
            </a:xfrm>
            <a:custGeom>
              <a:rect b="b" l="l" r="r" t="t"/>
              <a:pathLst>
                <a:path extrusionOk="0" fill="none" h="1" w="26888">
                  <a:moveTo>
                    <a:pt x="1" y="1"/>
                  </a:moveTo>
                  <a:lnTo>
                    <a:pt x="26888" y="1"/>
                  </a:ln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1"/>
            <p:cNvSpPr/>
            <p:nvPr/>
          </p:nvSpPr>
          <p:spPr>
            <a:xfrm>
              <a:off x="5818676" y="1675958"/>
              <a:ext cx="504440" cy="27"/>
            </a:xfrm>
            <a:custGeom>
              <a:rect b="b" l="l" r="r" t="t"/>
              <a:pathLst>
                <a:path extrusionOk="0" fill="none" h="1" w="18939">
                  <a:moveTo>
                    <a:pt x="18939" y="0"/>
                  </a:moveTo>
                  <a:lnTo>
                    <a:pt x="1" y="0"/>
                  </a:ln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1"/>
            <p:cNvSpPr/>
            <p:nvPr/>
          </p:nvSpPr>
          <p:spPr>
            <a:xfrm>
              <a:off x="3623872" y="1880914"/>
              <a:ext cx="1896226" cy="1175030"/>
            </a:xfrm>
            <a:custGeom>
              <a:rect b="b" l="l" r="r" t="t"/>
              <a:pathLst>
                <a:path extrusionOk="0" h="44116" w="71193">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1"/>
            <p:cNvSpPr/>
            <p:nvPr/>
          </p:nvSpPr>
          <p:spPr>
            <a:xfrm>
              <a:off x="3331180" y="3017962"/>
              <a:ext cx="2481610" cy="455512"/>
            </a:xfrm>
            <a:custGeom>
              <a:rect b="b" l="l" r="r" t="t"/>
              <a:pathLst>
                <a:path extrusionOk="0" h="17102" w="93171">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cap="flat" cmpd="sng" w="237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1"/>
            <p:cNvSpPr/>
            <p:nvPr/>
          </p:nvSpPr>
          <p:spPr>
            <a:xfrm>
              <a:off x="3338771" y="3444761"/>
              <a:ext cx="2467280" cy="81849"/>
            </a:xfrm>
            <a:custGeom>
              <a:rect b="b" l="l" r="r" t="t"/>
              <a:pathLst>
                <a:path extrusionOk="0" h="3073" w="92633">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1"/>
            <p:cNvSpPr/>
            <p:nvPr/>
          </p:nvSpPr>
          <p:spPr>
            <a:xfrm>
              <a:off x="3747032" y="3062656"/>
              <a:ext cx="104622" cy="22800"/>
            </a:xfrm>
            <a:custGeom>
              <a:rect b="b" l="l" r="r" t="t"/>
              <a:pathLst>
                <a:path extrusionOk="0" h="856" w="3928">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1"/>
            <p:cNvSpPr/>
            <p:nvPr/>
          </p:nvSpPr>
          <p:spPr>
            <a:xfrm>
              <a:off x="3858366" y="3062656"/>
              <a:ext cx="102944" cy="22800"/>
            </a:xfrm>
            <a:custGeom>
              <a:rect b="b" l="l" r="r" t="t"/>
              <a:pathLst>
                <a:path extrusionOk="0" h="856" w="3865">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1"/>
            <p:cNvSpPr/>
            <p:nvPr/>
          </p:nvSpPr>
          <p:spPr>
            <a:xfrm>
              <a:off x="3968875" y="3062656"/>
              <a:ext cx="102092" cy="22800"/>
            </a:xfrm>
            <a:custGeom>
              <a:rect b="b" l="l" r="r" t="t"/>
              <a:pathLst>
                <a:path extrusionOk="0" h="856" w="3833">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1"/>
            <p:cNvSpPr/>
            <p:nvPr/>
          </p:nvSpPr>
          <p:spPr>
            <a:xfrm>
              <a:off x="4080209" y="3062656"/>
              <a:ext cx="100414" cy="22800"/>
            </a:xfrm>
            <a:custGeom>
              <a:rect b="b" l="l" r="r" t="t"/>
              <a:pathLst>
                <a:path extrusionOk="0" h="856" w="377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1"/>
            <p:cNvSpPr/>
            <p:nvPr/>
          </p:nvSpPr>
          <p:spPr>
            <a:xfrm>
              <a:off x="4191570" y="3062656"/>
              <a:ext cx="98709" cy="22800"/>
            </a:xfrm>
            <a:custGeom>
              <a:rect b="b" l="l" r="r" t="t"/>
              <a:pathLst>
                <a:path extrusionOk="0" h="856" w="3706">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1"/>
            <p:cNvSpPr/>
            <p:nvPr/>
          </p:nvSpPr>
          <p:spPr>
            <a:xfrm>
              <a:off x="4302052" y="3062656"/>
              <a:ext cx="97031" cy="22800"/>
            </a:xfrm>
            <a:custGeom>
              <a:rect b="b" l="l" r="r" t="t"/>
              <a:pathLst>
                <a:path extrusionOk="0" h="856" w="3643">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1"/>
            <p:cNvSpPr/>
            <p:nvPr/>
          </p:nvSpPr>
          <p:spPr>
            <a:xfrm>
              <a:off x="4413413" y="3062656"/>
              <a:ext cx="96179" cy="22800"/>
            </a:xfrm>
            <a:custGeom>
              <a:rect b="b" l="l" r="r" t="t"/>
              <a:pathLst>
                <a:path extrusionOk="0" h="856" w="3611">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1"/>
            <p:cNvSpPr/>
            <p:nvPr/>
          </p:nvSpPr>
          <p:spPr>
            <a:xfrm>
              <a:off x="4524747" y="3062656"/>
              <a:ext cx="95327" cy="22800"/>
            </a:xfrm>
            <a:custGeom>
              <a:rect b="b" l="l" r="r" t="t"/>
              <a:pathLst>
                <a:path extrusionOk="0" h="856" w="3579">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1"/>
            <p:cNvSpPr/>
            <p:nvPr/>
          </p:nvSpPr>
          <p:spPr>
            <a:xfrm>
              <a:off x="4634404" y="3062656"/>
              <a:ext cx="96179" cy="22800"/>
            </a:xfrm>
            <a:custGeom>
              <a:rect b="b" l="l" r="r" t="t"/>
              <a:pathLst>
                <a:path extrusionOk="0" h="856" w="3611">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1"/>
            <p:cNvSpPr/>
            <p:nvPr/>
          </p:nvSpPr>
          <p:spPr>
            <a:xfrm>
              <a:off x="4744060" y="3062656"/>
              <a:ext cx="97857" cy="22800"/>
            </a:xfrm>
            <a:custGeom>
              <a:rect b="b" l="l" r="r" t="t"/>
              <a:pathLst>
                <a:path extrusionOk="0" h="856" w="3674">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1"/>
            <p:cNvSpPr/>
            <p:nvPr/>
          </p:nvSpPr>
          <p:spPr>
            <a:xfrm>
              <a:off x="4853716" y="3062656"/>
              <a:ext cx="99562" cy="22800"/>
            </a:xfrm>
            <a:custGeom>
              <a:rect b="b" l="l" r="r" t="t"/>
              <a:pathLst>
                <a:path extrusionOk="0" h="856" w="3738">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1"/>
            <p:cNvSpPr/>
            <p:nvPr/>
          </p:nvSpPr>
          <p:spPr>
            <a:xfrm>
              <a:off x="4963373" y="3062656"/>
              <a:ext cx="100387" cy="22800"/>
            </a:xfrm>
            <a:custGeom>
              <a:rect b="b" l="l" r="r" t="t"/>
              <a:pathLst>
                <a:path extrusionOk="0" h="856" w="3769">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1"/>
            <p:cNvSpPr/>
            <p:nvPr/>
          </p:nvSpPr>
          <p:spPr>
            <a:xfrm>
              <a:off x="5073029" y="3062656"/>
              <a:ext cx="101240" cy="22800"/>
            </a:xfrm>
            <a:custGeom>
              <a:rect b="b" l="l" r="r" t="t"/>
              <a:pathLst>
                <a:path extrusionOk="0" h="856" w="3801">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1"/>
            <p:cNvSpPr/>
            <p:nvPr/>
          </p:nvSpPr>
          <p:spPr>
            <a:xfrm>
              <a:off x="5182685" y="3062656"/>
              <a:ext cx="102918" cy="22800"/>
            </a:xfrm>
            <a:custGeom>
              <a:rect b="b" l="l" r="r" t="t"/>
              <a:pathLst>
                <a:path extrusionOk="0" h="856" w="3864">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1"/>
            <p:cNvSpPr/>
            <p:nvPr/>
          </p:nvSpPr>
          <p:spPr>
            <a:xfrm>
              <a:off x="5292341" y="3062656"/>
              <a:ext cx="104622" cy="22800"/>
            </a:xfrm>
            <a:custGeom>
              <a:rect b="b" l="l" r="r" t="t"/>
              <a:pathLst>
                <a:path extrusionOk="0" h="856" w="3928">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1"/>
            <p:cNvSpPr/>
            <p:nvPr/>
          </p:nvSpPr>
          <p:spPr>
            <a:xfrm>
              <a:off x="3724259" y="3091342"/>
              <a:ext cx="80997" cy="35451"/>
            </a:xfrm>
            <a:custGeom>
              <a:rect b="b" l="l" r="r" t="t"/>
              <a:pathLst>
                <a:path extrusionOk="0" h="1331" w="3041">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1"/>
            <p:cNvSpPr/>
            <p:nvPr/>
          </p:nvSpPr>
          <p:spPr>
            <a:xfrm>
              <a:off x="3806082" y="3091342"/>
              <a:ext cx="110509" cy="35451"/>
            </a:xfrm>
            <a:custGeom>
              <a:rect b="b" l="l" r="r" t="t"/>
              <a:pathLst>
                <a:path extrusionOk="0" h="1331" w="4149">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1"/>
            <p:cNvSpPr/>
            <p:nvPr/>
          </p:nvSpPr>
          <p:spPr>
            <a:xfrm>
              <a:off x="3919946" y="3091342"/>
              <a:ext cx="108831" cy="35451"/>
            </a:xfrm>
            <a:custGeom>
              <a:rect b="b" l="l" r="r" t="t"/>
              <a:pathLst>
                <a:path extrusionOk="0" h="1331" w="4086">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1"/>
            <p:cNvSpPr/>
            <p:nvPr/>
          </p:nvSpPr>
          <p:spPr>
            <a:xfrm>
              <a:off x="4033811" y="3091342"/>
              <a:ext cx="107153" cy="35451"/>
            </a:xfrm>
            <a:custGeom>
              <a:rect b="b" l="l" r="r" t="t"/>
              <a:pathLst>
                <a:path extrusionOk="0" h="1331" w="4023">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1"/>
            <p:cNvSpPr/>
            <p:nvPr/>
          </p:nvSpPr>
          <p:spPr>
            <a:xfrm>
              <a:off x="4148528" y="3091342"/>
              <a:ext cx="103797" cy="35451"/>
            </a:xfrm>
            <a:custGeom>
              <a:rect b="b" l="l" r="r" t="t"/>
              <a:pathLst>
                <a:path extrusionOk="0" h="1331" w="3897">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1"/>
            <p:cNvSpPr/>
            <p:nvPr/>
          </p:nvSpPr>
          <p:spPr>
            <a:xfrm>
              <a:off x="4262419" y="3091342"/>
              <a:ext cx="102092" cy="35451"/>
            </a:xfrm>
            <a:custGeom>
              <a:rect b="b" l="l" r="r" t="t"/>
              <a:pathLst>
                <a:path extrusionOk="0" h="1331" w="3833">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1"/>
            <p:cNvSpPr/>
            <p:nvPr/>
          </p:nvSpPr>
          <p:spPr>
            <a:xfrm>
              <a:off x="4376284" y="3091342"/>
              <a:ext cx="99562" cy="35451"/>
            </a:xfrm>
            <a:custGeom>
              <a:rect b="b" l="l" r="r" t="t"/>
              <a:pathLst>
                <a:path extrusionOk="0" h="1331" w="3738">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1"/>
            <p:cNvSpPr/>
            <p:nvPr/>
          </p:nvSpPr>
          <p:spPr>
            <a:xfrm>
              <a:off x="4490148" y="3091342"/>
              <a:ext cx="97884" cy="35451"/>
            </a:xfrm>
            <a:custGeom>
              <a:rect b="b" l="l" r="r" t="t"/>
              <a:pathLst>
                <a:path extrusionOk="0" h="1331" w="3675">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1"/>
            <p:cNvSpPr/>
            <p:nvPr/>
          </p:nvSpPr>
          <p:spPr>
            <a:xfrm>
              <a:off x="4604040" y="3091342"/>
              <a:ext cx="98709" cy="35451"/>
            </a:xfrm>
            <a:custGeom>
              <a:rect b="b" l="l" r="r" t="t"/>
              <a:pathLst>
                <a:path extrusionOk="0" h="1331" w="3706">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1"/>
            <p:cNvSpPr/>
            <p:nvPr/>
          </p:nvSpPr>
          <p:spPr>
            <a:xfrm>
              <a:off x="4716226" y="3091342"/>
              <a:ext cx="100387" cy="35451"/>
            </a:xfrm>
            <a:custGeom>
              <a:rect b="b" l="l" r="r" t="t"/>
              <a:pathLst>
                <a:path extrusionOk="0" h="1331" w="3769">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1"/>
            <p:cNvSpPr/>
            <p:nvPr/>
          </p:nvSpPr>
          <p:spPr>
            <a:xfrm>
              <a:off x="4827561" y="3091342"/>
              <a:ext cx="102944" cy="35451"/>
            </a:xfrm>
            <a:custGeom>
              <a:rect b="b" l="l" r="r" t="t"/>
              <a:pathLst>
                <a:path extrusionOk="0" h="1331" w="3865">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1"/>
            <p:cNvSpPr/>
            <p:nvPr/>
          </p:nvSpPr>
          <p:spPr>
            <a:xfrm>
              <a:off x="4939747" y="3091342"/>
              <a:ext cx="104622" cy="35451"/>
            </a:xfrm>
            <a:custGeom>
              <a:rect b="b" l="l" r="r" t="t"/>
              <a:pathLst>
                <a:path extrusionOk="0" h="1331" w="3928">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1"/>
            <p:cNvSpPr/>
            <p:nvPr/>
          </p:nvSpPr>
          <p:spPr>
            <a:xfrm>
              <a:off x="5051082" y="3091342"/>
              <a:ext cx="108005" cy="35451"/>
            </a:xfrm>
            <a:custGeom>
              <a:rect b="b" l="l" r="r" t="t"/>
              <a:pathLst>
                <a:path extrusionOk="0" h="1331" w="4055">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1"/>
            <p:cNvSpPr/>
            <p:nvPr/>
          </p:nvSpPr>
          <p:spPr>
            <a:xfrm>
              <a:off x="5163268" y="3091342"/>
              <a:ext cx="256468" cy="35451"/>
            </a:xfrm>
            <a:custGeom>
              <a:rect b="b" l="l" r="r" t="t"/>
              <a:pathLst>
                <a:path extrusionOk="0" h="1331" w="9629">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1"/>
            <p:cNvSpPr/>
            <p:nvPr/>
          </p:nvSpPr>
          <p:spPr>
            <a:xfrm>
              <a:off x="3701486" y="3132679"/>
              <a:ext cx="148490" cy="35451"/>
            </a:xfrm>
            <a:custGeom>
              <a:rect b="b" l="l" r="r" t="t"/>
              <a:pathLst>
                <a:path extrusionOk="0" h="1331" w="5575">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1"/>
            <p:cNvSpPr/>
            <p:nvPr/>
          </p:nvSpPr>
          <p:spPr>
            <a:xfrm>
              <a:off x="3852480" y="3132679"/>
              <a:ext cx="112213" cy="35451"/>
            </a:xfrm>
            <a:custGeom>
              <a:rect b="b" l="l" r="r" t="t"/>
              <a:pathLst>
                <a:path extrusionOk="0" h="1331" w="4213">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1"/>
            <p:cNvSpPr/>
            <p:nvPr/>
          </p:nvSpPr>
          <p:spPr>
            <a:xfrm>
              <a:off x="3969727" y="3132679"/>
              <a:ext cx="109683" cy="35451"/>
            </a:xfrm>
            <a:custGeom>
              <a:rect b="b" l="l" r="r" t="t"/>
              <a:pathLst>
                <a:path extrusionOk="0" h="1331" w="4118">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1"/>
            <p:cNvSpPr/>
            <p:nvPr/>
          </p:nvSpPr>
          <p:spPr>
            <a:xfrm>
              <a:off x="4086974" y="3132679"/>
              <a:ext cx="107153" cy="35451"/>
            </a:xfrm>
            <a:custGeom>
              <a:rect b="b" l="l" r="r" t="t"/>
              <a:pathLst>
                <a:path extrusionOk="0" h="1331" w="4023">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1"/>
            <p:cNvSpPr/>
            <p:nvPr/>
          </p:nvSpPr>
          <p:spPr>
            <a:xfrm>
              <a:off x="4204222" y="3132679"/>
              <a:ext cx="105448" cy="35451"/>
            </a:xfrm>
            <a:custGeom>
              <a:rect b="b" l="l" r="r" t="t"/>
              <a:pathLst>
                <a:path extrusionOk="0" h="1331" w="3959">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1"/>
            <p:cNvSpPr/>
            <p:nvPr/>
          </p:nvSpPr>
          <p:spPr>
            <a:xfrm>
              <a:off x="4320617" y="3132679"/>
              <a:ext cx="103770" cy="35451"/>
            </a:xfrm>
            <a:custGeom>
              <a:rect b="b" l="l" r="r" t="t"/>
              <a:pathLst>
                <a:path extrusionOk="0" h="1331" w="3896">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1"/>
            <p:cNvSpPr/>
            <p:nvPr/>
          </p:nvSpPr>
          <p:spPr>
            <a:xfrm>
              <a:off x="4437864" y="3132679"/>
              <a:ext cx="101240" cy="35451"/>
            </a:xfrm>
            <a:custGeom>
              <a:rect b="b" l="l" r="r" t="t"/>
              <a:pathLst>
                <a:path extrusionOk="0" h="1331" w="3801">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1"/>
            <p:cNvSpPr/>
            <p:nvPr/>
          </p:nvSpPr>
          <p:spPr>
            <a:xfrm>
              <a:off x="4555111" y="3132679"/>
              <a:ext cx="100414" cy="35451"/>
            </a:xfrm>
            <a:custGeom>
              <a:rect b="b" l="l" r="r" t="t"/>
              <a:pathLst>
                <a:path extrusionOk="0" h="1331" w="377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1"/>
            <p:cNvSpPr/>
            <p:nvPr/>
          </p:nvSpPr>
          <p:spPr>
            <a:xfrm>
              <a:off x="4670681" y="3132679"/>
              <a:ext cx="102092" cy="35451"/>
            </a:xfrm>
            <a:custGeom>
              <a:rect b="b" l="l" r="r" t="t"/>
              <a:pathLst>
                <a:path extrusionOk="0" h="1331" w="3833">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1"/>
            <p:cNvSpPr/>
            <p:nvPr/>
          </p:nvSpPr>
          <p:spPr>
            <a:xfrm>
              <a:off x="4785397" y="3132679"/>
              <a:ext cx="104622" cy="35451"/>
            </a:xfrm>
            <a:custGeom>
              <a:rect b="b" l="l" r="r" t="t"/>
              <a:pathLst>
                <a:path extrusionOk="0" h="1331" w="3928">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1"/>
            <p:cNvSpPr/>
            <p:nvPr/>
          </p:nvSpPr>
          <p:spPr>
            <a:xfrm>
              <a:off x="4900114" y="3132679"/>
              <a:ext cx="107153" cy="35451"/>
            </a:xfrm>
            <a:custGeom>
              <a:rect b="b" l="l" r="r" t="t"/>
              <a:pathLst>
                <a:path extrusionOk="0" h="1331" w="4023">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1"/>
            <p:cNvSpPr/>
            <p:nvPr/>
          </p:nvSpPr>
          <p:spPr>
            <a:xfrm>
              <a:off x="5015657" y="3132679"/>
              <a:ext cx="108857" cy="35451"/>
            </a:xfrm>
            <a:custGeom>
              <a:rect b="b" l="l" r="r" t="t"/>
              <a:pathLst>
                <a:path extrusionOk="0" h="1331" w="4087">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1"/>
            <p:cNvSpPr/>
            <p:nvPr/>
          </p:nvSpPr>
          <p:spPr>
            <a:xfrm>
              <a:off x="5130374" y="3132679"/>
              <a:ext cx="111388" cy="35451"/>
            </a:xfrm>
            <a:custGeom>
              <a:rect b="b" l="l" r="r" t="t"/>
              <a:pathLst>
                <a:path extrusionOk="0" h="1331" w="4182">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1"/>
            <p:cNvSpPr/>
            <p:nvPr/>
          </p:nvSpPr>
          <p:spPr>
            <a:xfrm>
              <a:off x="5245091" y="3132679"/>
              <a:ext cx="197419" cy="35451"/>
            </a:xfrm>
            <a:custGeom>
              <a:rect b="b" l="l" r="r" t="t"/>
              <a:pathLst>
                <a:path extrusionOk="0" h="1331" w="7412">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1"/>
            <p:cNvSpPr/>
            <p:nvPr/>
          </p:nvSpPr>
          <p:spPr>
            <a:xfrm>
              <a:off x="3678713" y="3174017"/>
              <a:ext cx="185593" cy="35451"/>
            </a:xfrm>
            <a:custGeom>
              <a:rect b="b" l="l" r="r" t="t"/>
              <a:pathLst>
                <a:path extrusionOk="0" h="1331" w="6968">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1"/>
            <p:cNvSpPr/>
            <p:nvPr/>
          </p:nvSpPr>
          <p:spPr>
            <a:xfrm>
              <a:off x="3867662" y="3174017"/>
              <a:ext cx="114744" cy="35451"/>
            </a:xfrm>
            <a:custGeom>
              <a:rect b="b" l="l" r="r" t="t"/>
              <a:pathLst>
                <a:path extrusionOk="0" h="1331" w="4308">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1"/>
            <p:cNvSpPr/>
            <p:nvPr/>
          </p:nvSpPr>
          <p:spPr>
            <a:xfrm>
              <a:off x="3988265" y="3174017"/>
              <a:ext cx="111388" cy="35451"/>
            </a:xfrm>
            <a:custGeom>
              <a:rect b="b" l="l" r="r" t="t"/>
              <a:pathLst>
                <a:path extrusionOk="0" h="1331" w="4182">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1"/>
            <p:cNvSpPr/>
            <p:nvPr/>
          </p:nvSpPr>
          <p:spPr>
            <a:xfrm>
              <a:off x="4108043" y="3174017"/>
              <a:ext cx="109683" cy="35451"/>
            </a:xfrm>
            <a:custGeom>
              <a:rect b="b" l="l" r="r" t="t"/>
              <a:pathLst>
                <a:path extrusionOk="0" h="1331" w="4118">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1"/>
            <p:cNvSpPr/>
            <p:nvPr/>
          </p:nvSpPr>
          <p:spPr>
            <a:xfrm>
              <a:off x="4228673" y="3174017"/>
              <a:ext cx="107153" cy="35451"/>
            </a:xfrm>
            <a:custGeom>
              <a:rect b="b" l="l" r="r" t="t"/>
              <a:pathLst>
                <a:path extrusionOk="0" h="1331" w="4023">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1"/>
            <p:cNvSpPr/>
            <p:nvPr/>
          </p:nvSpPr>
          <p:spPr>
            <a:xfrm>
              <a:off x="4348450" y="3174017"/>
              <a:ext cx="105475" cy="35451"/>
            </a:xfrm>
            <a:custGeom>
              <a:rect b="b" l="l" r="r" t="t"/>
              <a:pathLst>
                <a:path extrusionOk="0" h="1331" w="396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1"/>
            <p:cNvSpPr/>
            <p:nvPr/>
          </p:nvSpPr>
          <p:spPr>
            <a:xfrm>
              <a:off x="4469080" y="3174017"/>
              <a:ext cx="102918" cy="35451"/>
            </a:xfrm>
            <a:custGeom>
              <a:rect b="b" l="l" r="r" t="t"/>
              <a:pathLst>
                <a:path extrusionOk="0" h="1331" w="3864">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1"/>
            <p:cNvSpPr/>
            <p:nvPr/>
          </p:nvSpPr>
          <p:spPr>
            <a:xfrm>
              <a:off x="4588858" y="3174017"/>
              <a:ext cx="103770" cy="35451"/>
            </a:xfrm>
            <a:custGeom>
              <a:rect b="b" l="l" r="r" t="t"/>
              <a:pathLst>
                <a:path extrusionOk="0" h="1331" w="3896">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1"/>
            <p:cNvSpPr/>
            <p:nvPr/>
          </p:nvSpPr>
          <p:spPr>
            <a:xfrm>
              <a:off x="4706931" y="3174017"/>
              <a:ext cx="105475" cy="35451"/>
            </a:xfrm>
            <a:custGeom>
              <a:rect b="b" l="l" r="r" t="t"/>
              <a:pathLst>
                <a:path extrusionOk="0" h="1331" w="396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1"/>
            <p:cNvSpPr/>
            <p:nvPr/>
          </p:nvSpPr>
          <p:spPr>
            <a:xfrm>
              <a:off x="4825030" y="3174017"/>
              <a:ext cx="108005" cy="35451"/>
            </a:xfrm>
            <a:custGeom>
              <a:rect b="b" l="l" r="r" t="t"/>
              <a:pathLst>
                <a:path extrusionOk="0" h="1331" w="4055">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1"/>
            <p:cNvSpPr/>
            <p:nvPr/>
          </p:nvSpPr>
          <p:spPr>
            <a:xfrm>
              <a:off x="4943130" y="3174017"/>
              <a:ext cx="109683" cy="35451"/>
            </a:xfrm>
            <a:custGeom>
              <a:rect b="b" l="l" r="r" t="t"/>
              <a:pathLst>
                <a:path extrusionOk="0" h="1331" w="4118">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1"/>
            <p:cNvSpPr/>
            <p:nvPr/>
          </p:nvSpPr>
          <p:spPr>
            <a:xfrm>
              <a:off x="5060377" y="3174017"/>
              <a:ext cx="113039" cy="35451"/>
            </a:xfrm>
            <a:custGeom>
              <a:rect b="b" l="l" r="r" t="t"/>
              <a:pathLst>
                <a:path extrusionOk="0" h="1331" w="4244">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1"/>
            <p:cNvSpPr/>
            <p:nvPr/>
          </p:nvSpPr>
          <p:spPr>
            <a:xfrm>
              <a:off x="5178450" y="3174017"/>
              <a:ext cx="286832" cy="35451"/>
            </a:xfrm>
            <a:custGeom>
              <a:rect b="b" l="l" r="r" t="t"/>
              <a:pathLst>
                <a:path extrusionOk="0" h="1331" w="10769">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1"/>
            <p:cNvSpPr/>
            <p:nvPr/>
          </p:nvSpPr>
          <p:spPr>
            <a:xfrm>
              <a:off x="3655940" y="3214502"/>
              <a:ext cx="293571" cy="35451"/>
            </a:xfrm>
            <a:custGeom>
              <a:rect b="b" l="l" r="r" t="t"/>
              <a:pathLst>
                <a:path extrusionOk="0" h="1331" w="11022">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1"/>
            <p:cNvSpPr/>
            <p:nvPr/>
          </p:nvSpPr>
          <p:spPr>
            <a:xfrm>
              <a:off x="3955371" y="3214502"/>
              <a:ext cx="114744" cy="35451"/>
            </a:xfrm>
            <a:custGeom>
              <a:rect b="b" l="l" r="r" t="t"/>
              <a:pathLst>
                <a:path extrusionOk="0" h="1331" w="4308">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1"/>
            <p:cNvSpPr/>
            <p:nvPr/>
          </p:nvSpPr>
          <p:spPr>
            <a:xfrm>
              <a:off x="4078531" y="3214502"/>
              <a:ext cx="113066" cy="35451"/>
            </a:xfrm>
            <a:custGeom>
              <a:rect b="b" l="l" r="r" t="t"/>
              <a:pathLst>
                <a:path extrusionOk="0" h="1331" w="4245">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1"/>
            <p:cNvSpPr/>
            <p:nvPr/>
          </p:nvSpPr>
          <p:spPr>
            <a:xfrm>
              <a:off x="4201691" y="3214502"/>
              <a:ext cx="110509" cy="35451"/>
            </a:xfrm>
            <a:custGeom>
              <a:rect b="b" l="l" r="r" t="t"/>
              <a:pathLst>
                <a:path extrusionOk="0" h="1331" w="4149">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1"/>
            <p:cNvSpPr/>
            <p:nvPr/>
          </p:nvSpPr>
          <p:spPr>
            <a:xfrm>
              <a:off x="4325677" y="3214502"/>
              <a:ext cx="108005" cy="35451"/>
            </a:xfrm>
            <a:custGeom>
              <a:rect b="b" l="l" r="r" t="t"/>
              <a:pathLst>
                <a:path extrusionOk="0" h="1331" w="4055">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1"/>
            <p:cNvSpPr/>
            <p:nvPr/>
          </p:nvSpPr>
          <p:spPr>
            <a:xfrm>
              <a:off x="4448838" y="3214502"/>
              <a:ext cx="106300" cy="35451"/>
            </a:xfrm>
            <a:custGeom>
              <a:rect b="b" l="l" r="r" t="t"/>
              <a:pathLst>
                <a:path extrusionOk="0" h="1331" w="3991">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1"/>
            <p:cNvSpPr/>
            <p:nvPr/>
          </p:nvSpPr>
          <p:spPr>
            <a:xfrm>
              <a:off x="4571971" y="3214502"/>
              <a:ext cx="105475" cy="35451"/>
            </a:xfrm>
            <a:custGeom>
              <a:rect b="b" l="l" r="r" t="t"/>
              <a:pathLst>
                <a:path extrusionOk="0" h="1331" w="396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1"/>
            <p:cNvSpPr/>
            <p:nvPr/>
          </p:nvSpPr>
          <p:spPr>
            <a:xfrm>
              <a:off x="4692601" y="3214502"/>
              <a:ext cx="108831" cy="35451"/>
            </a:xfrm>
            <a:custGeom>
              <a:rect b="b" l="l" r="r" t="t"/>
              <a:pathLst>
                <a:path extrusionOk="0" h="1331" w="4086">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1"/>
            <p:cNvSpPr/>
            <p:nvPr/>
          </p:nvSpPr>
          <p:spPr>
            <a:xfrm>
              <a:off x="4814057" y="3214502"/>
              <a:ext cx="110535" cy="35451"/>
            </a:xfrm>
            <a:custGeom>
              <a:rect b="b" l="l" r="r" t="t"/>
              <a:pathLst>
                <a:path extrusionOk="0" h="1331" w="415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1"/>
            <p:cNvSpPr/>
            <p:nvPr/>
          </p:nvSpPr>
          <p:spPr>
            <a:xfrm>
              <a:off x="4935539" y="3214502"/>
              <a:ext cx="112213" cy="35451"/>
            </a:xfrm>
            <a:custGeom>
              <a:rect b="b" l="l" r="r" t="t"/>
              <a:pathLst>
                <a:path extrusionOk="0" h="1331" w="4213">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1"/>
            <p:cNvSpPr/>
            <p:nvPr/>
          </p:nvSpPr>
          <p:spPr>
            <a:xfrm>
              <a:off x="5056142" y="3214502"/>
              <a:ext cx="114744" cy="35451"/>
            </a:xfrm>
            <a:custGeom>
              <a:rect b="b" l="l" r="r" t="t"/>
              <a:pathLst>
                <a:path extrusionOk="0" h="1331" w="4308">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1"/>
            <p:cNvSpPr/>
            <p:nvPr/>
          </p:nvSpPr>
          <p:spPr>
            <a:xfrm>
              <a:off x="5177624" y="3214502"/>
              <a:ext cx="310431" cy="35451"/>
            </a:xfrm>
            <a:custGeom>
              <a:rect b="b" l="l" r="r" t="t"/>
              <a:pathLst>
                <a:path extrusionOk="0" h="1331" w="11655">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1"/>
            <p:cNvSpPr/>
            <p:nvPr/>
          </p:nvSpPr>
          <p:spPr>
            <a:xfrm>
              <a:off x="3633167" y="3255839"/>
              <a:ext cx="123160" cy="35451"/>
            </a:xfrm>
            <a:custGeom>
              <a:rect b="b" l="l" r="r" t="t"/>
              <a:pathLst>
                <a:path extrusionOk="0" h="1331" w="4624">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1"/>
            <p:cNvSpPr/>
            <p:nvPr/>
          </p:nvSpPr>
          <p:spPr>
            <a:xfrm>
              <a:off x="3759684" y="3255839"/>
              <a:ext cx="120657" cy="35451"/>
            </a:xfrm>
            <a:custGeom>
              <a:rect b="b" l="l" r="r" t="t"/>
              <a:pathLst>
                <a:path extrusionOk="0" h="1331" w="453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1"/>
            <p:cNvSpPr/>
            <p:nvPr/>
          </p:nvSpPr>
          <p:spPr>
            <a:xfrm>
              <a:off x="3886200" y="3255839"/>
              <a:ext cx="118126" cy="35451"/>
            </a:xfrm>
            <a:custGeom>
              <a:rect b="b" l="l" r="r" t="t"/>
              <a:pathLst>
                <a:path extrusionOk="0" h="1331" w="4435">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1"/>
            <p:cNvSpPr/>
            <p:nvPr/>
          </p:nvSpPr>
          <p:spPr>
            <a:xfrm>
              <a:off x="4012743" y="3255839"/>
              <a:ext cx="186445" cy="35451"/>
            </a:xfrm>
            <a:custGeom>
              <a:rect b="b" l="l" r="r" t="t"/>
              <a:pathLst>
                <a:path extrusionOk="0" h="1331" w="700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1"/>
            <p:cNvSpPr/>
            <p:nvPr/>
          </p:nvSpPr>
          <p:spPr>
            <a:xfrm>
              <a:off x="4210960" y="3255839"/>
              <a:ext cx="722075" cy="35451"/>
            </a:xfrm>
            <a:custGeom>
              <a:rect b="b" l="l" r="r" t="t"/>
              <a:pathLst>
                <a:path extrusionOk="0" h="1331" w="2711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1"/>
            <p:cNvSpPr/>
            <p:nvPr/>
          </p:nvSpPr>
          <p:spPr>
            <a:xfrm>
              <a:off x="4944808" y="3255839"/>
              <a:ext cx="114744" cy="35451"/>
            </a:xfrm>
            <a:custGeom>
              <a:rect b="b" l="l" r="r" t="t"/>
              <a:pathLst>
                <a:path extrusionOk="0" h="1331" w="4308">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1"/>
            <p:cNvSpPr/>
            <p:nvPr/>
          </p:nvSpPr>
          <p:spPr>
            <a:xfrm>
              <a:off x="5068794" y="3255839"/>
              <a:ext cx="117274" cy="35451"/>
            </a:xfrm>
            <a:custGeom>
              <a:rect b="b" l="l" r="r" t="t"/>
              <a:pathLst>
                <a:path extrusionOk="0" h="1331" w="4403">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1"/>
            <p:cNvSpPr/>
            <p:nvPr/>
          </p:nvSpPr>
          <p:spPr>
            <a:xfrm>
              <a:off x="5192806" y="3255839"/>
              <a:ext cx="101240" cy="35451"/>
            </a:xfrm>
            <a:custGeom>
              <a:rect b="b" l="l" r="r" t="t"/>
              <a:pathLst>
                <a:path extrusionOk="0" h="1331" w="3801">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1"/>
            <p:cNvSpPr/>
            <p:nvPr/>
          </p:nvSpPr>
          <p:spPr>
            <a:xfrm>
              <a:off x="5405354" y="3255839"/>
              <a:ext cx="105475" cy="35451"/>
            </a:xfrm>
            <a:custGeom>
              <a:rect b="b" l="l" r="r" t="t"/>
              <a:pathLst>
                <a:path extrusionOk="0" h="1331" w="396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1"/>
            <p:cNvSpPr/>
            <p:nvPr/>
          </p:nvSpPr>
          <p:spPr>
            <a:xfrm>
              <a:off x="5299080" y="3255839"/>
              <a:ext cx="93649" cy="15209"/>
            </a:xfrm>
            <a:custGeom>
              <a:rect b="b" l="l" r="r" t="t"/>
              <a:pathLst>
                <a:path extrusionOk="0" h="571" w="3516">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1"/>
            <p:cNvSpPr/>
            <p:nvPr/>
          </p:nvSpPr>
          <p:spPr>
            <a:xfrm>
              <a:off x="5308349" y="3276082"/>
              <a:ext cx="94501" cy="15209"/>
            </a:xfrm>
            <a:custGeom>
              <a:rect b="b" l="l" r="r" t="t"/>
              <a:pathLst>
                <a:path extrusionOk="0" h="571" w="3548">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1"/>
            <p:cNvSpPr/>
            <p:nvPr/>
          </p:nvSpPr>
          <p:spPr>
            <a:xfrm>
              <a:off x="4178066" y="3308976"/>
              <a:ext cx="787863" cy="134986"/>
            </a:xfrm>
            <a:custGeom>
              <a:rect b="b" l="l" r="r" t="t"/>
              <a:pathLst>
                <a:path extrusionOk="0" h="5068" w="2958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1"/>
            <p:cNvSpPr/>
            <p:nvPr/>
          </p:nvSpPr>
          <p:spPr>
            <a:xfrm>
              <a:off x="3669418" y="1926460"/>
              <a:ext cx="1805134" cy="1008028"/>
            </a:xfrm>
            <a:custGeom>
              <a:rect b="b" l="l" r="r" t="t"/>
              <a:pathLst>
                <a:path extrusionOk="0" h="37846" w="67773">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77" name="Google Shape;1677;p21"/>
          <p:cNvPicPr preferRelativeResize="0"/>
          <p:nvPr/>
        </p:nvPicPr>
        <p:blipFill>
          <a:blip r:embed="rId4">
            <a:alphaModFix/>
          </a:blip>
          <a:stretch>
            <a:fillRect/>
          </a:stretch>
        </p:blipFill>
        <p:spPr>
          <a:xfrm>
            <a:off x="4151375" y="2058950"/>
            <a:ext cx="840050" cy="840050"/>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