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448" r:id="rId42"/>
    <p:sldId id="615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448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86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1576C-3A5F-4B52-AE89-85DD062CC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094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https://judge.softuni.bg/Contests/2417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5889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428-D2E8-4601-BDC2-2C622B1242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8CDBB0-7C0D-41E9-A44D-981C6EE07C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4063</TotalTime>
  <Words>2422</Words>
  <Application>Microsoft Office PowerPoint</Application>
  <PresentationFormat>Widescreen</PresentationFormat>
  <Paragraphs>505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40</cp:revision>
  <dcterms:created xsi:type="dcterms:W3CDTF">2018-05-23T13:08:44Z</dcterms:created>
  <dcterms:modified xsi:type="dcterms:W3CDTF">2021-04-15T16:30:51Z</dcterms:modified>
  <cp:category>computer programming;programming;Python;програмиране;кодиране</cp:category>
</cp:coreProperties>
</file>