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586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61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586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61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105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8D26B-EE73-477F-9FC5-5D7E69568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63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CDBA57-B5CA-435F-BDC4-8FA3A0B03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21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+mn-lt"/>
              </a:rPr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87260423-7F6C-4D47-A761-5E05BF131FA6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Безкрайни цикли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bg-BG" dirty="0">
                <a:latin typeface="+mn-lt"/>
              </a:rPr>
              <a:t>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 </a:t>
            </a:r>
            <a:r>
              <a:rPr lang="bg-BG" dirty="0">
                <a:latin typeface="Consolas" panose="020B0609020204030204" pitchFamily="49" charset="0"/>
              </a:rPr>
              <a:t>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22F66C-7B3F-442E-A974-8B3056ADE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E00E6C-9008-4950-8EF7-783BCAD178B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22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98303" y="6244376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06000" y="1494000"/>
            <a:ext cx="4140901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inpt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int(inpt)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inpt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588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804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2091</Words>
  <Application>Microsoft Office PowerPoint</Application>
  <PresentationFormat>Widescreen</PresentationFormat>
  <Paragraphs>477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while-цикъл – пример</vt:lpstr>
      <vt:lpstr>while-цикъл – пример</vt:lpstr>
      <vt:lpstr>Безкраен цикъл</vt:lpstr>
      <vt:lpstr>PowerPoint Presentation</vt:lpstr>
      <vt:lpstr>Прекратяване на цикъл</vt:lpstr>
      <vt:lpstr>break– пример</vt:lpstr>
      <vt:lpstr>break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54</cp:revision>
  <dcterms:created xsi:type="dcterms:W3CDTF">2018-05-23T13:08:44Z</dcterms:created>
  <dcterms:modified xsi:type="dcterms:W3CDTF">2020-10-30T22:30:44Z</dcterms:modified>
  <cp:category>computer programming;programming;software development;software engineering</cp:category>
</cp:coreProperties>
</file>