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53" r:id="rId15"/>
    <p:sldId id="354" r:id="rId16"/>
    <p:sldId id="355" r:id="rId17"/>
    <p:sldId id="356" r:id="rId18"/>
    <p:sldId id="357" r:id="rId19"/>
    <p:sldId id="340" r:id="rId20"/>
    <p:sldId id="310" r:id="rId21"/>
    <p:sldId id="311" r:id="rId22"/>
    <p:sldId id="312" r:id="rId23"/>
    <p:sldId id="313" r:id="rId24"/>
    <p:sldId id="344" r:id="rId25"/>
    <p:sldId id="345" r:id="rId26"/>
    <p:sldId id="346" r:id="rId27"/>
    <p:sldId id="347" r:id="rId28"/>
    <p:sldId id="348" r:id="rId29"/>
    <p:sldId id="341" r:id="rId30"/>
    <p:sldId id="342" r:id="rId31"/>
    <p:sldId id="343" r:id="rId32"/>
    <p:sldId id="314" r:id="rId33"/>
    <p:sldId id="315" r:id="rId34"/>
    <p:sldId id="351" r:id="rId35"/>
    <p:sldId id="352" r:id="rId36"/>
    <p:sldId id="279" r:id="rId37"/>
    <p:sldId id="280" r:id="rId38"/>
    <p:sldId id="401" r:id="rId39"/>
    <p:sldId id="597" r:id="rId40"/>
    <p:sldId id="596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48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5220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522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Unfortunately, in python you can only join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3589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Pythonic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should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first example, we iterate until we reach the end of the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In the second example, we iterate until there are no more elements in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 +=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06000" y="3834000"/>
            <a:ext cx="59329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[0], end=" ")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current_element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my_list</a:t>
            </a:r>
            <a:r>
              <a:rPr lang="en-GB" dirty="0">
                <a:solidFill>
                  <a:schemeClr val="tx1"/>
                </a:solidFill>
              </a:rPr>
              <a:t>[0]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sz="2300" dirty="0" err="1">
                <a:solidFill>
                  <a:schemeClr val="tx1"/>
                </a:solidFill>
              </a:rPr>
              <a:t>my_list.remove</a:t>
            </a:r>
            <a:r>
              <a:rPr lang="en-GB" sz="2300" dirty="0">
                <a:solidFill>
                  <a:schemeClr val="tx1"/>
                </a:solidFill>
              </a:rPr>
              <a:t>(</a:t>
            </a:r>
            <a:r>
              <a:rPr lang="en-GB" sz="2300" dirty="0" err="1">
                <a:solidFill>
                  <a:schemeClr val="tx1"/>
                </a:solidFill>
              </a:rPr>
              <a:t>current_element</a:t>
            </a:r>
            <a:r>
              <a:rPr lang="en-GB" sz="23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</a:t>
            </a:r>
            <a:r>
              <a:rPr lang="en-AS" b="1" dirty="0" err="1">
                <a:solidFill>
                  <a:schemeClr val="bg1"/>
                </a:solidFill>
              </a:rPr>
              <a:t>ue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In a</a:t>
            </a:r>
            <a:r>
              <a:rPr lang="en-US" b="1" dirty="0"/>
              <a:t> </a:t>
            </a:r>
            <a:r>
              <a:rPr lang="en-US" dirty="0"/>
              <a:t>Python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can stored data of any data type like: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2070</Words>
  <Application>Microsoft Office PowerPoint</Application>
  <PresentationFormat>Widescreen</PresentationFormat>
  <Paragraphs>336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78</cp:revision>
  <dcterms:created xsi:type="dcterms:W3CDTF">2018-05-23T13:08:44Z</dcterms:created>
  <dcterms:modified xsi:type="dcterms:W3CDTF">2021-08-31T12:33:00Z</dcterms:modified>
  <cp:category>Python Fundamentals Course @ SoftUni: https://softuni.bg/trainings/2442/python-fundamentals-september-2019</cp:category>
</cp:coreProperties>
</file>