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597" r:id="rId28"/>
    <p:sldId id="596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597"/>
            <p14:sldId id="5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67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virtualracingschool.com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hyperlink" Target="https://eee.bg/" TargetMode="Externa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188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8C6EE3E-03E6-4D0E-BBE0-095DFB9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468" y="1179000"/>
            <a:ext cx="4560203" cy="3987130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A92B512-EF0A-4846-A537-2359DAB39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68" y="4319474"/>
            <a:ext cx="4560203" cy="1359526"/>
          </a:xfrm>
          <a:prstGeom prst="rect">
            <a:avLst/>
          </a:prstGeom>
        </p:spPr>
      </p:pic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EE74DE8D-A051-45D0-A477-A50E46D5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000" y="2015100"/>
            <a:ext cx="395664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1543</Words>
  <Application>Microsoft Office PowerPoint</Application>
  <PresentationFormat>Widescreen</PresentationFormat>
  <Paragraphs>230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24</cp:revision>
  <dcterms:created xsi:type="dcterms:W3CDTF">2018-05-23T13:08:44Z</dcterms:created>
  <dcterms:modified xsi:type="dcterms:W3CDTF">2021-08-31T12:34:31Z</dcterms:modified>
  <cp:category>Python Fundamentals Course @ SoftUni: https://softuni.bg/trainings/2442/python-fundamentals-september-2019</cp:category>
</cp:coreProperties>
</file>