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401" r:id="rId33"/>
    <p:sldId id="597" r:id="rId34"/>
    <p:sldId id="596" r:id="rId35"/>
    <p:sldId id="494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Basic Syntax" id="{1ECCB3A9-18D3-4E87-B9E4-3C8088295BC1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597"/>
            <p14:sldId id="596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dirty="0"/>
              <a:t>Python supports the usual logical conditions from mathematics</a:t>
            </a:r>
          </a:p>
          <a:p>
            <a:pPr lvl="1"/>
            <a:r>
              <a:rPr lang="en-US" sz="3100" dirty="0"/>
              <a:t>Equals: a == b</a:t>
            </a:r>
          </a:p>
          <a:p>
            <a:pPr lvl="1"/>
            <a:r>
              <a:rPr lang="en-US" sz="3100" dirty="0"/>
              <a:t>Not Equals: a != b</a:t>
            </a:r>
          </a:p>
          <a:p>
            <a:pPr lvl="1"/>
            <a:r>
              <a:rPr lang="en-US" sz="3100" dirty="0"/>
              <a:t>Less than: a &lt; b</a:t>
            </a:r>
          </a:p>
          <a:p>
            <a:pPr lvl="1"/>
            <a:r>
              <a:rPr lang="en-US" sz="3100" dirty="0"/>
              <a:t>Less than or equal to: a &lt;= b</a:t>
            </a:r>
          </a:p>
          <a:p>
            <a:pPr lvl="1"/>
            <a:r>
              <a:rPr lang="en-US" sz="3100" dirty="0"/>
              <a:t>Greater than: a &gt; b</a:t>
            </a:r>
          </a:p>
          <a:p>
            <a:pPr lvl="1"/>
            <a:r>
              <a:rPr lang="en-US" sz="3100" dirty="0"/>
              <a:t>Greater than or equal to: a &gt;=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96000" y="1404000"/>
            <a:ext cx="5745625" cy="180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    print("b is greater than a")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4717" y="4402716"/>
            <a:ext cx="621000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57400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</a:t>
            </a:r>
            <a:r>
              <a:rPr lang="en-GB" sz="2600">
                <a:solidFill>
                  <a:schemeClr val="tx1"/>
                </a:solidFill>
              </a:rPr>
              <a:t>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br>
              <a:rPr lang="en-US" dirty="0"/>
            </a:br>
            <a:r>
              <a:rPr lang="en-US" dirty="0"/>
              <a:t>previous conditions were not true, then try this</a:t>
            </a:r>
            <a:br>
              <a:rPr lang="en-US" dirty="0"/>
            </a:br>
            <a:r>
              <a:rPr lang="en-US" dirty="0"/>
              <a:t>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3106485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 keywords are logical operators. They are used to combine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 Or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0998" y="4053421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of Three Numbers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r>
              <a:rPr lang="en-US" dirty="0"/>
              <a:t>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/>
              <a:t>if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/>
              <a:t>elif number &gt; 0:</a:t>
            </a:r>
          </a:p>
          <a:p>
            <a:r>
              <a:rPr lang="en-GB" dirty="0"/>
              <a:t>    if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elif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86000" y="2747568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42934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992883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continue statement skips the current iteration of the loop and continue with the next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617" y="176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"The number {number} is between 1 and 100"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4509000"/>
            <a:ext cx="1224701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06299" y="4961316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81000" y="5112759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117" y="1719000"/>
            <a:ext cx="10379766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while number &lt; 1 or number &gt; 100: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print(f'The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50860" y="1679513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 and 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age = 25</a:t>
            </a:r>
            <a:endParaRPr lang="bg-BG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–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1529</Words>
  <Application>Microsoft Office PowerPoint</Application>
  <PresentationFormat>Widescreen</PresentationFormat>
  <Paragraphs>271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Basic Syntax and First Steps</vt:lpstr>
      <vt:lpstr>Installing Python</vt:lpstr>
      <vt:lpstr>Run Python in Command Prompt</vt:lpstr>
      <vt:lpstr>Write Python in IDE</vt:lpstr>
      <vt:lpstr>Basic Syntax</vt:lpstr>
      <vt:lpstr>Conditional Statements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Largest of Three Numbers</vt:lpstr>
      <vt:lpstr>Solution: Biggest of Three Numbers </vt:lpstr>
      <vt:lpstr>Problem: Number Definer </vt:lpstr>
      <vt:lpstr>Solution: Number Definer </vt:lpstr>
      <vt:lpstr>Loops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95</cp:revision>
  <dcterms:created xsi:type="dcterms:W3CDTF">2018-05-23T13:08:44Z</dcterms:created>
  <dcterms:modified xsi:type="dcterms:W3CDTF">2021-08-31T12:32:14Z</dcterms:modified>
  <cp:category>Python Fundamentals Course @ SoftUni: https://softuni.bg/trainings/2442/python-fundamentals-september-2019</cp:category>
</cp:coreProperties>
</file>