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9" r:id="rId3"/>
    <p:sldId id="289" r:id="rId4"/>
    <p:sldId id="286" r:id="rId5"/>
    <p:sldId id="259" r:id="rId6"/>
    <p:sldId id="290" r:id="rId7"/>
    <p:sldId id="292" r:id="rId8"/>
    <p:sldId id="284" r:id="rId9"/>
    <p:sldId id="291" r:id="rId10"/>
    <p:sldId id="276" r:id="rId11"/>
    <p:sldId id="261" r:id="rId12"/>
    <p:sldId id="293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0364ff860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0364ff860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1edbc5b9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1edbc5b9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43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02da4598f_1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02da4598f_1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5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909aa31f8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909aa31f8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1edbc5b9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1edbc5b9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36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0364ff860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0364ff860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909aa31d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909aa31de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3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582861" y="1236303"/>
            <a:ext cx="2500500" cy="13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822148" y="669382"/>
            <a:ext cx="4205762" cy="2860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méthode Agile avec Daily Scrum</a:t>
            </a:r>
            <a:endParaRPr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5084200" y="3559921"/>
            <a:ext cx="2634146" cy="61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Stand-up meeting | mêlée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6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Trois questions :</a:t>
            </a:r>
            <a:endParaRPr dirty="0"/>
          </a:p>
        </p:txBody>
      </p:sp>
      <p:grpSp>
        <p:nvGrpSpPr>
          <p:cNvPr id="1168" name="Google Shape;1168;p36"/>
          <p:cNvGrpSpPr/>
          <p:nvPr/>
        </p:nvGrpSpPr>
        <p:grpSpPr>
          <a:xfrm>
            <a:off x="98685" y="1430189"/>
            <a:ext cx="8978407" cy="632146"/>
            <a:chOff x="656300" y="1430189"/>
            <a:chExt cx="7828900" cy="632146"/>
          </a:xfrm>
        </p:grpSpPr>
        <p:sp>
          <p:nvSpPr>
            <p:cNvPr id="1169" name="Google Shape;1169;p36"/>
            <p:cNvSpPr/>
            <p:nvPr/>
          </p:nvSpPr>
          <p:spPr>
            <a:xfrm>
              <a:off x="656300" y="1524412"/>
              <a:ext cx="5961000" cy="443700"/>
            </a:xfrm>
            <a:prstGeom prst="chevron">
              <a:avLst>
                <a:gd name="adj" fmla="val 50000"/>
              </a:avLst>
            </a:prstGeom>
            <a:solidFill>
              <a:srgbClr val="03C2A2"/>
            </a:solidFill>
            <a:ln w="9525" cap="flat" cmpd="sng">
              <a:solidFill>
                <a:srgbClr val="03C2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 flipH="1">
              <a:off x="1154176" y="1521275"/>
              <a:ext cx="5006800" cy="449988"/>
            </a:xfrm>
            <a:custGeom>
              <a:avLst/>
              <a:gdLst/>
              <a:ahLst/>
              <a:cxnLst/>
              <a:rect l="l" t="t" r="r" b="b"/>
              <a:pathLst>
                <a:path w="90453" h="11339" extrusionOk="0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 txBox="1"/>
            <p:nvPr/>
          </p:nvSpPr>
          <p:spPr>
            <a:xfrm flipH="1">
              <a:off x="1031974" y="1567612"/>
              <a:ext cx="4895404" cy="3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Qu’est ce que j’ai fait hier pour aider a atteindre les objectifs du sprint?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72" name="Google Shape;1172;p36"/>
            <p:cNvGrpSpPr/>
            <p:nvPr/>
          </p:nvGrpSpPr>
          <p:grpSpPr>
            <a:xfrm>
              <a:off x="6962356" y="1430189"/>
              <a:ext cx="632930" cy="632146"/>
              <a:chOff x="6962356" y="1525439"/>
              <a:chExt cx="632930" cy="632146"/>
            </a:xfrm>
          </p:grpSpPr>
          <p:sp>
            <p:nvSpPr>
              <p:cNvPr id="1173" name="Google Shape;1173;p36"/>
              <p:cNvSpPr/>
              <p:nvPr/>
            </p:nvSpPr>
            <p:spPr>
              <a:xfrm flipH="1">
                <a:off x="6962356" y="1525439"/>
                <a:ext cx="632930" cy="632146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6154" extrusionOk="0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 flipH="1">
                <a:off x="7028462" y="1616618"/>
                <a:ext cx="493610" cy="449789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11494" extrusionOk="0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6"/>
              <p:cNvSpPr txBox="1"/>
              <p:nvPr/>
            </p:nvSpPr>
            <p:spPr>
              <a:xfrm>
                <a:off x="7121621" y="16628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3C2A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1800" b="1">
                  <a:solidFill>
                    <a:srgbClr val="03C2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76" name="Google Shape;1176;p36"/>
            <p:cNvSpPr/>
            <p:nvPr/>
          </p:nvSpPr>
          <p:spPr>
            <a:xfrm flipH="1">
              <a:off x="7923900" y="1534912"/>
              <a:ext cx="561300" cy="422700"/>
            </a:xfrm>
            <a:prstGeom prst="homePlate">
              <a:avLst>
                <a:gd name="adj" fmla="val 50000"/>
              </a:avLst>
            </a:pr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36"/>
          <p:cNvGrpSpPr/>
          <p:nvPr/>
        </p:nvGrpSpPr>
        <p:grpSpPr>
          <a:xfrm>
            <a:off x="98685" y="2230289"/>
            <a:ext cx="8978407" cy="632146"/>
            <a:chOff x="656300" y="2230289"/>
            <a:chExt cx="7828900" cy="632146"/>
          </a:xfrm>
        </p:grpSpPr>
        <p:sp>
          <p:nvSpPr>
            <p:cNvPr id="1178" name="Google Shape;1178;p36"/>
            <p:cNvSpPr/>
            <p:nvPr/>
          </p:nvSpPr>
          <p:spPr>
            <a:xfrm>
              <a:off x="656300" y="2327075"/>
              <a:ext cx="5766300" cy="443700"/>
            </a:xfrm>
            <a:prstGeom prst="chevron">
              <a:avLst>
                <a:gd name="adj" fmla="val 50000"/>
              </a:avLst>
            </a:prstGeom>
            <a:solidFill>
              <a:srgbClr val="2B8597"/>
            </a:solidFill>
            <a:ln w="9525" cap="flat" cmpd="sng">
              <a:solidFill>
                <a:srgbClr val="2B8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 flipH="1">
              <a:off x="1192456" y="2325421"/>
              <a:ext cx="4751722" cy="443723"/>
            </a:xfrm>
            <a:custGeom>
              <a:avLst/>
              <a:gdLst/>
              <a:ahLst/>
              <a:cxnLst/>
              <a:rect l="l" t="t" r="r" b="b"/>
              <a:pathLst>
                <a:path w="90453" h="11339" extrusionOk="0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2B8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 txBox="1"/>
            <p:nvPr/>
          </p:nvSpPr>
          <p:spPr>
            <a:xfrm flipH="1">
              <a:off x="714034" y="2371365"/>
              <a:ext cx="5075327" cy="3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Que vais-je faire aujourd’hui pour aider a atteindre les objetifs du sprint?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1" name="Google Shape;1181;p36"/>
            <p:cNvGrpSpPr/>
            <p:nvPr/>
          </p:nvGrpSpPr>
          <p:grpSpPr>
            <a:xfrm>
              <a:off x="6771856" y="2230289"/>
              <a:ext cx="632930" cy="632146"/>
              <a:chOff x="6771856" y="2325539"/>
              <a:chExt cx="632930" cy="632146"/>
            </a:xfrm>
          </p:grpSpPr>
          <p:sp>
            <p:nvSpPr>
              <p:cNvPr id="1182" name="Google Shape;1182;p36"/>
              <p:cNvSpPr/>
              <p:nvPr/>
            </p:nvSpPr>
            <p:spPr>
              <a:xfrm flipH="1">
                <a:off x="6771856" y="2325539"/>
                <a:ext cx="632930" cy="632146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6154" extrusionOk="0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 flipH="1">
                <a:off x="6837962" y="2416718"/>
                <a:ext cx="493610" cy="449789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11494" extrusionOk="0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6"/>
              <p:cNvSpPr txBox="1"/>
              <p:nvPr/>
            </p:nvSpPr>
            <p:spPr>
              <a:xfrm>
                <a:off x="6931121" y="24629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2B8597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1800" b="1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85" name="Google Shape;1185;p36"/>
            <p:cNvSpPr/>
            <p:nvPr/>
          </p:nvSpPr>
          <p:spPr>
            <a:xfrm flipH="1">
              <a:off x="7729200" y="2337575"/>
              <a:ext cx="756000" cy="422700"/>
            </a:xfrm>
            <a:prstGeom prst="homePlate">
              <a:avLst>
                <a:gd name="adj" fmla="val 50000"/>
              </a:avLst>
            </a:pr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6"/>
          <p:cNvGrpSpPr/>
          <p:nvPr/>
        </p:nvGrpSpPr>
        <p:grpSpPr>
          <a:xfrm>
            <a:off x="-1" y="3025626"/>
            <a:ext cx="9077093" cy="632146"/>
            <a:chOff x="570249" y="3068489"/>
            <a:chExt cx="7914951" cy="632146"/>
          </a:xfrm>
        </p:grpSpPr>
        <p:sp>
          <p:nvSpPr>
            <p:cNvPr id="1187" name="Google Shape;1187;p36"/>
            <p:cNvSpPr/>
            <p:nvPr/>
          </p:nvSpPr>
          <p:spPr>
            <a:xfrm>
              <a:off x="656300" y="3165275"/>
              <a:ext cx="5581200" cy="443700"/>
            </a:xfrm>
            <a:prstGeom prst="chevron">
              <a:avLst>
                <a:gd name="adj" fmla="val 50000"/>
              </a:avLst>
            </a:prstGeom>
            <a:solidFill>
              <a:srgbClr val="4F67A2"/>
            </a:solidFill>
            <a:ln w="9525" cap="flat" cmpd="sng">
              <a:solidFill>
                <a:srgbClr val="4F67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 flipH="1">
              <a:off x="1192455" y="3165356"/>
              <a:ext cx="4484227" cy="444545"/>
            </a:xfrm>
            <a:custGeom>
              <a:avLst/>
              <a:gdLst/>
              <a:ahLst/>
              <a:cxnLst/>
              <a:rect l="l" t="t" r="r" b="b"/>
              <a:pathLst>
                <a:path w="85361" h="11360" extrusionOk="0">
                  <a:moveTo>
                    <a:pt x="1" y="0"/>
                  </a:moveTo>
                  <a:lnTo>
                    <a:pt x="2726" y="11359"/>
                  </a:lnTo>
                  <a:lnTo>
                    <a:pt x="85360" y="11359"/>
                  </a:lnTo>
                  <a:lnTo>
                    <a:pt x="8265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4F67A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 txBox="1"/>
            <p:nvPr/>
          </p:nvSpPr>
          <p:spPr>
            <a:xfrm flipH="1">
              <a:off x="570249" y="3107119"/>
              <a:ext cx="5028039" cy="581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Est-ce que je vois/j’ai vu des problèmes a partager qui ralentis </a:t>
              </a:r>
              <a:b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ou empèche le développement?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 flipH="1">
              <a:off x="7534500" y="3186275"/>
              <a:ext cx="950700" cy="422700"/>
            </a:xfrm>
            <a:prstGeom prst="homePlate">
              <a:avLst>
                <a:gd name="adj" fmla="val 50000"/>
              </a:avLst>
            </a:pr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36"/>
            <p:cNvGrpSpPr/>
            <p:nvPr/>
          </p:nvGrpSpPr>
          <p:grpSpPr>
            <a:xfrm>
              <a:off x="6571831" y="3068489"/>
              <a:ext cx="632930" cy="632146"/>
              <a:chOff x="6571831" y="3163739"/>
              <a:chExt cx="632930" cy="632146"/>
            </a:xfrm>
          </p:grpSpPr>
          <p:sp>
            <p:nvSpPr>
              <p:cNvPr id="1192" name="Google Shape;1192;p36"/>
              <p:cNvSpPr/>
              <p:nvPr/>
            </p:nvSpPr>
            <p:spPr>
              <a:xfrm flipH="1">
                <a:off x="6571831" y="3163739"/>
                <a:ext cx="632930" cy="632146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6154" extrusionOk="0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6"/>
              <p:cNvSpPr/>
              <p:nvPr/>
            </p:nvSpPr>
            <p:spPr>
              <a:xfrm flipH="1">
                <a:off x="6637937" y="3254918"/>
                <a:ext cx="493610" cy="449789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11494" extrusionOk="0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6"/>
              <p:cNvSpPr txBox="1"/>
              <p:nvPr/>
            </p:nvSpPr>
            <p:spPr>
              <a:xfrm>
                <a:off x="6731096" y="33011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4F67A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1800" b="1">
                  <a:solidFill>
                    <a:srgbClr val="4F67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4;p21">
            <a:extLst>
              <a:ext uri="{FF2B5EF4-FFF2-40B4-BE49-F238E27FC236}">
                <a16:creationId xmlns:a16="http://schemas.microsoft.com/office/drawing/2014/main" id="{9C9FEDFB-2490-83BA-BE65-FAE7DB2C8B3F}"/>
              </a:ext>
            </a:extLst>
          </p:cNvPr>
          <p:cNvSpPr/>
          <p:nvPr/>
        </p:nvSpPr>
        <p:spPr>
          <a:xfrm rot="10800000">
            <a:off x="628051" y="1803550"/>
            <a:ext cx="3494048" cy="2195404"/>
          </a:xfrm>
          <a:custGeom>
            <a:avLst/>
            <a:gdLst/>
            <a:ahLst/>
            <a:cxnLst/>
            <a:rect l="l" t="t" r="r" b="b"/>
            <a:pathLst>
              <a:path w="132409" h="104171" extrusionOk="0">
                <a:moveTo>
                  <a:pt x="1" y="1"/>
                </a:moveTo>
                <a:lnTo>
                  <a:pt x="1" y="30886"/>
                </a:lnTo>
                <a:lnTo>
                  <a:pt x="84324" y="30886"/>
                </a:lnTo>
                <a:cubicBezTo>
                  <a:pt x="93718" y="30886"/>
                  <a:pt x="101383" y="38552"/>
                  <a:pt x="101383" y="48085"/>
                </a:cubicBezTo>
                <a:cubicBezTo>
                  <a:pt x="101383" y="57479"/>
                  <a:pt x="93718" y="65145"/>
                  <a:pt x="84324" y="65145"/>
                </a:cubicBezTo>
                <a:lnTo>
                  <a:pt x="58065" y="65145"/>
                </a:lnTo>
                <a:lnTo>
                  <a:pt x="58065" y="57005"/>
                </a:lnTo>
                <a:lnTo>
                  <a:pt x="39138" y="80588"/>
                </a:lnTo>
                <a:lnTo>
                  <a:pt x="58065" y="104170"/>
                </a:lnTo>
                <a:lnTo>
                  <a:pt x="58065" y="96031"/>
                </a:lnTo>
                <a:lnTo>
                  <a:pt x="84324" y="96031"/>
                </a:lnTo>
                <a:cubicBezTo>
                  <a:pt x="110917" y="96031"/>
                  <a:pt x="132409" y="74567"/>
                  <a:pt x="132409" y="48085"/>
                </a:cubicBezTo>
                <a:cubicBezTo>
                  <a:pt x="132409" y="21464"/>
                  <a:pt x="110917" y="1"/>
                  <a:pt x="84324" y="1"/>
                </a:cubicBezTo>
                <a:close/>
              </a:path>
            </a:pathLst>
          </a:custGeom>
          <a:solidFill>
            <a:srgbClr val="2B859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302102" y="1964529"/>
            <a:ext cx="102921" cy="21"/>
          </a:xfrm>
          <a:custGeom>
            <a:avLst/>
            <a:gdLst/>
            <a:ahLst/>
            <a:cxnLst/>
            <a:rect l="l" t="t" r="r" b="b"/>
            <a:pathLst>
              <a:path w="4656" h="1" extrusionOk="0">
                <a:moveTo>
                  <a:pt x="465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ED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Cycle Quotidien</a:t>
            </a:r>
            <a:endParaRPr dirty="0"/>
          </a:p>
        </p:txBody>
      </p:sp>
      <p:sp>
        <p:nvSpPr>
          <p:cNvPr id="227" name="Google Shape;227;p21"/>
          <p:cNvSpPr txBox="1"/>
          <p:nvPr/>
        </p:nvSpPr>
        <p:spPr>
          <a:xfrm>
            <a:off x="1455424" y="4124581"/>
            <a:ext cx="2086800" cy="87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Enregistrement du travail, passage par le tableau de taches pour vérifier qu’il est a jour pour le lendemain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3215302" y="1279667"/>
            <a:ext cx="2086800" cy="66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Récapitulatif de la veille, planification du jour</a:t>
            </a:r>
            <a:br>
              <a:rPr lang="en" sz="12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Discussion de problèmes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5620156" y="1251051"/>
            <a:ext cx="2086800" cy="71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Concentration sur les tâches données, majorité de la journée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3952689" y="4148098"/>
            <a:ext cx="2086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Pause et/ou discussion entre l’équipe/les équipes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1"/>
          <p:cNvGrpSpPr/>
          <p:nvPr/>
        </p:nvGrpSpPr>
        <p:grpSpPr>
          <a:xfrm>
            <a:off x="1029522" y="1803550"/>
            <a:ext cx="7106881" cy="2366924"/>
            <a:chOff x="1029522" y="1803550"/>
            <a:chExt cx="7106881" cy="2366924"/>
          </a:xfrm>
        </p:grpSpPr>
        <p:sp>
          <p:nvSpPr>
            <p:cNvPr id="233" name="Google Shape;233;p21"/>
            <p:cNvSpPr/>
            <p:nvPr/>
          </p:nvSpPr>
          <p:spPr>
            <a:xfrm>
              <a:off x="3443250" y="3176400"/>
              <a:ext cx="2881200" cy="985962"/>
            </a:xfrm>
            <a:custGeom>
              <a:avLst/>
              <a:gdLst/>
              <a:ahLst/>
              <a:cxnLst/>
              <a:rect l="l" t="t" r="r" b="b"/>
              <a:pathLst>
                <a:path w="121008" h="47277" extrusionOk="0">
                  <a:moveTo>
                    <a:pt x="18928" y="0"/>
                  </a:moveTo>
                  <a:lnTo>
                    <a:pt x="1" y="23694"/>
                  </a:lnTo>
                  <a:lnTo>
                    <a:pt x="18928" y="47277"/>
                  </a:lnTo>
                  <a:lnTo>
                    <a:pt x="18928" y="39165"/>
                  </a:lnTo>
                  <a:lnTo>
                    <a:pt x="121007" y="39165"/>
                  </a:lnTo>
                  <a:lnTo>
                    <a:pt x="121007" y="8140"/>
                  </a:lnTo>
                  <a:lnTo>
                    <a:pt x="18928" y="8140"/>
                  </a:lnTo>
                  <a:lnTo>
                    <a:pt x="18928" y="0"/>
                  </a:lnTo>
                  <a:close/>
                </a:path>
              </a:pathLst>
            </a:custGeom>
            <a:solidFill>
              <a:srgbClr val="4F67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943029" y="1975070"/>
              <a:ext cx="3193374" cy="2195404"/>
            </a:xfrm>
            <a:custGeom>
              <a:avLst/>
              <a:gdLst/>
              <a:ahLst/>
              <a:cxnLst/>
              <a:rect l="l" t="t" r="r" b="b"/>
              <a:pathLst>
                <a:path w="132409" h="104171" extrusionOk="0">
                  <a:moveTo>
                    <a:pt x="1" y="1"/>
                  </a:moveTo>
                  <a:lnTo>
                    <a:pt x="1" y="30886"/>
                  </a:lnTo>
                  <a:lnTo>
                    <a:pt x="84324" y="30886"/>
                  </a:lnTo>
                  <a:cubicBezTo>
                    <a:pt x="93718" y="30886"/>
                    <a:pt x="101383" y="38552"/>
                    <a:pt x="101383" y="48085"/>
                  </a:cubicBezTo>
                  <a:cubicBezTo>
                    <a:pt x="101383" y="57479"/>
                    <a:pt x="93718" y="65145"/>
                    <a:pt x="84324" y="65145"/>
                  </a:cubicBezTo>
                  <a:lnTo>
                    <a:pt x="58065" y="65145"/>
                  </a:lnTo>
                  <a:lnTo>
                    <a:pt x="58065" y="57005"/>
                  </a:lnTo>
                  <a:lnTo>
                    <a:pt x="39138" y="80588"/>
                  </a:lnTo>
                  <a:lnTo>
                    <a:pt x="58065" y="104170"/>
                  </a:lnTo>
                  <a:lnTo>
                    <a:pt x="58065" y="96031"/>
                  </a:lnTo>
                  <a:lnTo>
                    <a:pt x="84324" y="96031"/>
                  </a:lnTo>
                  <a:cubicBezTo>
                    <a:pt x="110917" y="96031"/>
                    <a:pt x="132409" y="74567"/>
                    <a:pt x="132409" y="48085"/>
                  </a:cubicBezTo>
                  <a:cubicBezTo>
                    <a:pt x="132409" y="21464"/>
                    <a:pt x="110917" y="1"/>
                    <a:pt x="84324" y="1"/>
                  </a:cubicBezTo>
                  <a:close/>
                </a:path>
              </a:pathLst>
            </a:custGeom>
            <a:solidFill>
              <a:srgbClr val="2B859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114906" y="1803550"/>
              <a:ext cx="2661425" cy="994002"/>
            </a:xfrm>
            <a:custGeom>
              <a:avLst/>
              <a:gdLst/>
              <a:ahLst/>
              <a:cxnLst/>
              <a:rect l="l" t="t" r="r" b="b"/>
              <a:pathLst>
                <a:path w="143921" h="47165" extrusionOk="0">
                  <a:moveTo>
                    <a:pt x="124993" y="0"/>
                  </a:moveTo>
                  <a:lnTo>
                    <a:pt x="124993" y="8140"/>
                  </a:lnTo>
                  <a:lnTo>
                    <a:pt x="0" y="8140"/>
                  </a:lnTo>
                  <a:lnTo>
                    <a:pt x="0" y="39025"/>
                  </a:lnTo>
                  <a:lnTo>
                    <a:pt x="124993" y="39025"/>
                  </a:lnTo>
                  <a:lnTo>
                    <a:pt x="124993" y="47165"/>
                  </a:lnTo>
                  <a:lnTo>
                    <a:pt x="143921" y="23582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03C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5133403" y="2010525"/>
              <a:ext cx="30030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Concentration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3467922" y="3372600"/>
              <a:ext cx="27441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Interaction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1029522" y="3385778"/>
              <a:ext cx="27441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 de journée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3301168" y="2010525"/>
              <a:ext cx="2137266" cy="6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Morning Scrum</a:t>
              </a:r>
              <a:endParaRPr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822148" y="669382"/>
            <a:ext cx="4205762" cy="2860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d’avoir écouté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7D5FBB2C-13B1-CB74-1939-3F6910CAA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824" y="3629775"/>
            <a:ext cx="3310653" cy="592820"/>
          </a:xfrm>
        </p:spPr>
        <p:txBody>
          <a:bodyPr/>
          <a:lstStyle/>
          <a:p>
            <a:r>
              <a:rPr lang="fr-FR" dirty="0"/>
              <a:t>Template de la présentation par </a:t>
            </a:r>
            <a:r>
              <a:rPr lang="fr-FR" dirty="0" err="1"/>
              <a:t>Slidesgo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grpSp>
        <p:nvGrpSpPr>
          <p:cNvPr id="647" name="Google Shape;647;p29"/>
          <p:cNvGrpSpPr/>
          <p:nvPr/>
        </p:nvGrpSpPr>
        <p:grpSpPr>
          <a:xfrm>
            <a:off x="3687831" y="850825"/>
            <a:ext cx="1713000" cy="881050"/>
            <a:chOff x="3687831" y="850825"/>
            <a:chExt cx="1713000" cy="881050"/>
          </a:xfrm>
        </p:grpSpPr>
        <p:sp>
          <p:nvSpPr>
            <p:cNvPr id="648" name="Google Shape;648;p29"/>
            <p:cNvSpPr txBox="1"/>
            <p:nvPr/>
          </p:nvSpPr>
          <p:spPr>
            <a:xfrm>
              <a:off x="3687831" y="9770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Cette méthode et pas une autre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9"/>
            <p:cNvSpPr txBox="1"/>
            <p:nvPr/>
          </p:nvSpPr>
          <p:spPr>
            <a:xfrm>
              <a:off x="3687831" y="85082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Pourquoi?</a:t>
              </a:r>
              <a:endParaRPr sz="17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9"/>
          <p:cNvGrpSpPr/>
          <p:nvPr/>
        </p:nvGrpSpPr>
        <p:grpSpPr>
          <a:xfrm>
            <a:off x="834119" y="3479175"/>
            <a:ext cx="1743013" cy="881050"/>
            <a:chOff x="757919" y="3479175"/>
            <a:chExt cx="1743013" cy="881050"/>
          </a:xfrm>
        </p:grpSpPr>
        <p:sp>
          <p:nvSpPr>
            <p:cNvPr id="657" name="Google Shape;657;p29"/>
            <p:cNvSpPr txBox="1"/>
            <p:nvPr/>
          </p:nvSpPr>
          <p:spPr>
            <a:xfrm>
              <a:off x="757931" y="3605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 la méthode Agile avec Daily Scrum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29"/>
            <p:cNvSpPr txBox="1"/>
            <p:nvPr/>
          </p:nvSpPr>
          <p:spPr>
            <a:xfrm>
              <a:off x="757919" y="34791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Présentation</a:t>
              </a:r>
              <a:endParaRPr sz="1700" dirty="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6566881" y="3479175"/>
            <a:ext cx="1743000" cy="881050"/>
            <a:chOff x="6643081" y="3479175"/>
            <a:chExt cx="1743000" cy="881050"/>
          </a:xfrm>
        </p:grpSpPr>
        <p:sp>
          <p:nvSpPr>
            <p:cNvPr id="660" name="Google Shape;660;p29"/>
            <p:cNvSpPr txBox="1"/>
            <p:nvPr/>
          </p:nvSpPr>
          <p:spPr>
            <a:xfrm>
              <a:off x="6643081" y="3605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Appliquer la méthode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9"/>
            <p:cNvSpPr txBox="1"/>
            <p:nvPr/>
          </p:nvSpPr>
          <p:spPr>
            <a:xfrm>
              <a:off x="6914581" y="34791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Comment?</a:t>
              </a:r>
              <a:endParaRPr sz="17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9"/>
          <p:cNvGrpSpPr/>
          <p:nvPr/>
        </p:nvGrpSpPr>
        <p:grpSpPr>
          <a:xfrm>
            <a:off x="2805918" y="1731836"/>
            <a:ext cx="3476826" cy="2987951"/>
            <a:chOff x="2805918" y="1731836"/>
            <a:chExt cx="3476826" cy="2987951"/>
          </a:xfrm>
        </p:grpSpPr>
        <p:grpSp>
          <p:nvGrpSpPr>
            <p:cNvPr id="663" name="Google Shape;663;p29"/>
            <p:cNvGrpSpPr/>
            <p:nvPr/>
          </p:nvGrpSpPr>
          <p:grpSpPr>
            <a:xfrm>
              <a:off x="2805918" y="1731836"/>
              <a:ext cx="3476826" cy="2987951"/>
              <a:chOff x="2714475" y="1233950"/>
              <a:chExt cx="3568537" cy="3066767"/>
            </a:xfrm>
          </p:grpSpPr>
          <p:sp>
            <p:nvSpPr>
              <p:cNvPr id="665" name="Google Shape;665;p29"/>
              <p:cNvSpPr/>
              <p:nvPr/>
            </p:nvSpPr>
            <p:spPr>
              <a:xfrm>
                <a:off x="2714475" y="2808091"/>
                <a:ext cx="1322994" cy="1480268"/>
              </a:xfrm>
              <a:custGeom>
                <a:avLst/>
                <a:gdLst/>
                <a:ahLst/>
                <a:cxnLst/>
                <a:rect l="l" t="t" r="r" b="b"/>
                <a:pathLst>
                  <a:path w="46998" h="52585" extrusionOk="0">
                    <a:moveTo>
                      <a:pt x="92" y="0"/>
                    </a:moveTo>
                    <a:cubicBezTo>
                      <a:pt x="0" y="1986"/>
                      <a:pt x="480" y="3995"/>
                      <a:pt x="1530" y="5707"/>
                    </a:cubicBezTo>
                    <a:lnTo>
                      <a:pt x="27779" y="51266"/>
                    </a:lnTo>
                    <a:cubicBezTo>
                      <a:pt x="28297" y="52156"/>
                      <a:pt x="29182" y="52584"/>
                      <a:pt x="30072" y="52584"/>
                    </a:cubicBezTo>
                    <a:cubicBezTo>
                      <a:pt x="30985" y="52584"/>
                      <a:pt x="31903" y="52133"/>
                      <a:pt x="32435" y="51266"/>
                    </a:cubicBezTo>
                    <a:lnTo>
                      <a:pt x="46427" y="28144"/>
                    </a:lnTo>
                    <a:cubicBezTo>
                      <a:pt x="46998" y="27208"/>
                      <a:pt x="46998" y="26067"/>
                      <a:pt x="46313" y="25199"/>
                    </a:cubicBezTo>
                    <a:cubicBezTo>
                      <a:pt x="46221" y="25017"/>
                      <a:pt x="46130" y="24925"/>
                      <a:pt x="46039" y="24720"/>
                    </a:cubicBezTo>
                    <a:lnTo>
                      <a:pt x="33576" y="3241"/>
                    </a:lnTo>
                    <a:cubicBezTo>
                      <a:pt x="33006" y="2283"/>
                      <a:pt x="32823" y="1141"/>
                      <a:pt x="32823" y="92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77EAD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3619769" y="1233950"/>
                <a:ext cx="1799095" cy="848807"/>
              </a:xfrm>
              <a:custGeom>
                <a:avLst/>
                <a:gdLst/>
                <a:ahLst/>
                <a:cxnLst/>
                <a:rect l="l" t="t" r="r" b="b"/>
                <a:pathLst>
                  <a:path w="63911" h="30153" extrusionOk="0">
                    <a:moveTo>
                      <a:pt x="4930" y="0"/>
                    </a:moveTo>
                    <a:cubicBezTo>
                      <a:pt x="3127" y="0"/>
                      <a:pt x="1507" y="480"/>
                      <a:pt x="0" y="1233"/>
                    </a:cubicBezTo>
                    <a:lnTo>
                      <a:pt x="16252" y="29673"/>
                    </a:lnTo>
                    <a:cubicBezTo>
                      <a:pt x="17005" y="29285"/>
                      <a:pt x="17964" y="29011"/>
                      <a:pt x="18831" y="29011"/>
                    </a:cubicBezTo>
                    <a:lnTo>
                      <a:pt x="43642" y="29011"/>
                    </a:lnTo>
                    <a:cubicBezTo>
                      <a:pt x="44875" y="29011"/>
                      <a:pt x="46016" y="29376"/>
                      <a:pt x="46975" y="30152"/>
                    </a:cubicBezTo>
                    <a:lnTo>
                      <a:pt x="63911" y="2100"/>
                    </a:lnTo>
                    <a:cubicBezTo>
                      <a:pt x="62085" y="754"/>
                      <a:pt x="59917" y="0"/>
                      <a:pt x="57520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4952953" y="2808091"/>
                <a:ext cx="1330059" cy="1492626"/>
              </a:xfrm>
              <a:custGeom>
                <a:avLst/>
                <a:gdLst/>
                <a:ahLst/>
                <a:cxnLst/>
                <a:rect l="l" t="t" r="r" b="b"/>
                <a:pathLst>
                  <a:path w="47249" h="53024" extrusionOk="0">
                    <a:moveTo>
                      <a:pt x="47158" y="0"/>
                    </a:moveTo>
                    <a:lnTo>
                      <a:pt x="14449" y="92"/>
                    </a:lnTo>
                    <a:cubicBezTo>
                      <a:pt x="14449" y="1141"/>
                      <a:pt x="14266" y="2283"/>
                      <a:pt x="13696" y="3241"/>
                    </a:cubicBezTo>
                    <a:lnTo>
                      <a:pt x="1324" y="24720"/>
                    </a:lnTo>
                    <a:cubicBezTo>
                      <a:pt x="1142" y="24925"/>
                      <a:pt x="1028" y="25108"/>
                      <a:pt x="845" y="25291"/>
                    </a:cubicBezTo>
                    <a:cubicBezTo>
                      <a:pt x="1" y="26432"/>
                      <a:pt x="1" y="27961"/>
                      <a:pt x="663" y="29194"/>
                    </a:cubicBezTo>
                    <a:lnTo>
                      <a:pt x="13399" y="51266"/>
                    </a:lnTo>
                    <a:cubicBezTo>
                      <a:pt x="14074" y="52430"/>
                      <a:pt x="15272" y="53024"/>
                      <a:pt x="16462" y="53024"/>
                    </a:cubicBezTo>
                    <a:cubicBezTo>
                      <a:pt x="17606" y="53024"/>
                      <a:pt x="18742" y="52475"/>
                      <a:pt x="19402" y="51357"/>
                    </a:cubicBezTo>
                    <a:lnTo>
                      <a:pt x="19493" y="51266"/>
                    </a:lnTo>
                    <a:lnTo>
                      <a:pt x="45743" y="5707"/>
                    </a:lnTo>
                    <a:cubicBezTo>
                      <a:pt x="46792" y="3995"/>
                      <a:pt x="47249" y="1986"/>
                      <a:pt x="47158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69" name="Google Shape;669;p29"/>
              <p:cNvGrpSpPr/>
              <p:nvPr/>
            </p:nvGrpSpPr>
            <p:grpSpPr>
              <a:xfrm>
                <a:off x="5427546" y="3248459"/>
                <a:ext cx="205466" cy="339015"/>
                <a:chOff x="3301068" y="3310973"/>
                <a:chExt cx="342501" cy="565120"/>
              </a:xfrm>
            </p:grpSpPr>
            <p:sp>
              <p:nvSpPr>
                <p:cNvPr id="670" name="Google Shape;670;p29"/>
                <p:cNvSpPr/>
                <p:nvPr/>
              </p:nvSpPr>
              <p:spPr>
                <a:xfrm>
                  <a:off x="3301068" y="3310973"/>
                  <a:ext cx="342501" cy="39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7" h="14073" extrusionOk="0">
                      <a:moveTo>
                        <a:pt x="6156" y="0"/>
                      </a:moveTo>
                      <a:cubicBezTo>
                        <a:pt x="6037" y="0"/>
                        <a:pt x="5918" y="4"/>
                        <a:pt x="5798" y="12"/>
                      </a:cubicBezTo>
                      <a:cubicBezTo>
                        <a:pt x="2763" y="103"/>
                        <a:pt x="92" y="2774"/>
                        <a:pt x="1" y="5901"/>
                      </a:cubicBezTo>
                      <a:cubicBezTo>
                        <a:pt x="1" y="7339"/>
                        <a:pt x="480" y="8754"/>
                        <a:pt x="1416" y="9895"/>
                      </a:cubicBezTo>
                      <a:cubicBezTo>
                        <a:pt x="2283" y="11036"/>
                        <a:pt x="2763" y="12269"/>
                        <a:pt x="2763" y="13616"/>
                      </a:cubicBezTo>
                      <a:lnTo>
                        <a:pt x="2763" y="13707"/>
                      </a:lnTo>
                      <a:cubicBezTo>
                        <a:pt x="2763" y="13890"/>
                        <a:pt x="2945" y="14072"/>
                        <a:pt x="3128" y="14072"/>
                      </a:cubicBezTo>
                      <a:lnTo>
                        <a:pt x="9040" y="14072"/>
                      </a:lnTo>
                      <a:cubicBezTo>
                        <a:pt x="9222" y="14072"/>
                        <a:pt x="9313" y="13890"/>
                        <a:pt x="9313" y="13707"/>
                      </a:cubicBezTo>
                      <a:lnTo>
                        <a:pt x="9313" y="13616"/>
                      </a:lnTo>
                      <a:cubicBezTo>
                        <a:pt x="9313" y="12269"/>
                        <a:pt x="9884" y="10945"/>
                        <a:pt x="10751" y="9895"/>
                      </a:cubicBezTo>
                      <a:cubicBezTo>
                        <a:pt x="11596" y="8845"/>
                        <a:pt x="12167" y="7430"/>
                        <a:pt x="12167" y="5992"/>
                      </a:cubicBezTo>
                      <a:cubicBezTo>
                        <a:pt x="12167" y="4942"/>
                        <a:pt x="11893" y="3915"/>
                        <a:pt x="11322" y="2956"/>
                      </a:cubicBezTo>
                      <a:cubicBezTo>
                        <a:pt x="11241" y="2892"/>
                        <a:pt x="11126" y="2827"/>
                        <a:pt x="11001" y="2827"/>
                      </a:cubicBezTo>
                      <a:cubicBezTo>
                        <a:pt x="10950" y="2827"/>
                        <a:pt x="10896" y="2838"/>
                        <a:pt x="10843" y="2865"/>
                      </a:cubicBezTo>
                      <a:cubicBezTo>
                        <a:pt x="10751" y="2956"/>
                        <a:pt x="10637" y="3139"/>
                        <a:pt x="10751" y="3344"/>
                      </a:cubicBezTo>
                      <a:cubicBezTo>
                        <a:pt x="11208" y="4098"/>
                        <a:pt x="11505" y="5056"/>
                        <a:pt x="11505" y="5992"/>
                      </a:cubicBezTo>
                      <a:cubicBezTo>
                        <a:pt x="11505" y="7339"/>
                        <a:pt x="11025" y="8571"/>
                        <a:pt x="10272" y="9507"/>
                      </a:cubicBezTo>
                      <a:cubicBezTo>
                        <a:pt x="9313" y="10648"/>
                        <a:pt x="8743" y="11995"/>
                        <a:pt x="8743" y="13410"/>
                      </a:cubicBezTo>
                      <a:lnTo>
                        <a:pt x="3425" y="13410"/>
                      </a:lnTo>
                      <a:cubicBezTo>
                        <a:pt x="3425" y="11995"/>
                        <a:pt x="2854" y="10648"/>
                        <a:pt x="1895" y="9416"/>
                      </a:cubicBezTo>
                      <a:cubicBezTo>
                        <a:pt x="1051" y="8480"/>
                        <a:pt x="663" y="7133"/>
                        <a:pt x="663" y="5901"/>
                      </a:cubicBezTo>
                      <a:cubicBezTo>
                        <a:pt x="754" y="3048"/>
                        <a:pt x="3037" y="765"/>
                        <a:pt x="5890" y="582"/>
                      </a:cubicBezTo>
                      <a:cubicBezTo>
                        <a:pt x="7122" y="582"/>
                        <a:pt x="8355" y="948"/>
                        <a:pt x="9313" y="1724"/>
                      </a:cubicBezTo>
                      <a:cubicBezTo>
                        <a:pt x="9389" y="1762"/>
                        <a:pt x="9469" y="1784"/>
                        <a:pt x="9542" y="1784"/>
                      </a:cubicBezTo>
                      <a:cubicBezTo>
                        <a:pt x="9647" y="1784"/>
                        <a:pt x="9739" y="1739"/>
                        <a:pt x="9793" y="1632"/>
                      </a:cubicBezTo>
                      <a:cubicBezTo>
                        <a:pt x="9884" y="1518"/>
                        <a:pt x="9884" y="1336"/>
                        <a:pt x="9793" y="1244"/>
                      </a:cubicBezTo>
                      <a:cubicBezTo>
                        <a:pt x="8748" y="450"/>
                        <a:pt x="7454" y="0"/>
                        <a:pt x="61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29"/>
                <p:cNvSpPr/>
                <p:nvPr/>
              </p:nvSpPr>
              <p:spPr>
                <a:xfrm>
                  <a:off x="3354410" y="3718006"/>
                  <a:ext cx="240964" cy="69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0" h="2466" extrusionOk="0">
                      <a:moveTo>
                        <a:pt x="7327" y="662"/>
                      </a:moveTo>
                      <a:cubicBezTo>
                        <a:pt x="7601" y="662"/>
                        <a:pt x="7898" y="959"/>
                        <a:pt x="7898" y="1233"/>
                      </a:cubicBezTo>
                      <a:cubicBezTo>
                        <a:pt x="7898" y="1529"/>
                        <a:pt x="7601" y="1803"/>
                        <a:pt x="7327" y="1803"/>
                      </a:cubicBezTo>
                      <a:lnTo>
                        <a:pt x="1233" y="1803"/>
                      </a:lnTo>
                      <a:cubicBezTo>
                        <a:pt x="959" y="1803"/>
                        <a:pt x="662" y="1529"/>
                        <a:pt x="662" y="1233"/>
                      </a:cubicBezTo>
                      <a:cubicBezTo>
                        <a:pt x="662" y="959"/>
                        <a:pt x="959" y="662"/>
                        <a:pt x="1233" y="662"/>
                      </a:cubicBezTo>
                      <a:close/>
                      <a:moveTo>
                        <a:pt x="1233" y="0"/>
                      </a:moveTo>
                      <a:cubicBezTo>
                        <a:pt x="571" y="0"/>
                        <a:pt x="0" y="571"/>
                        <a:pt x="0" y="1233"/>
                      </a:cubicBezTo>
                      <a:cubicBezTo>
                        <a:pt x="0" y="1895"/>
                        <a:pt x="571" y="2465"/>
                        <a:pt x="1233" y="2465"/>
                      </a:cubicBezTo>
                      <a:lnTo>
                        <a:pt x="7327" y="2465"/>
                      </a:lnTo>
                      <a:cubicBezTo>
                        <a:pt x="7989" y="2465"/>
                        <a:pt x="8560" y="1895"/>
                        <a:pt x="8560" y="1233"/>
                      </a:cubicBezTo>
                      <a:cubicBezTo>
                        <a:pt x="8560" y="571"/>
                        <a:pt x="7989" y="0"/>
                        <a:pt x="7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29"/>
                <p:cNvSpPr/>
                <p:nvPr/>
              </p:nvSpPr>
              <p:spPr>
                <a:xfrm>
                  <a:off x="3389089" y="3798315"/>
                  <a:ext cx="166451" cy="7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2763" extrusionOk="0">
                      <a:moveTo>
                        <a:pt x="5137" y="662"/>
                      </a:moveTo>
                      <a:cubicBezTo>
                        <a:pt x="4771" y="1530"/>
                        <a:pt x="3904" y="2100"/>
                        <a:pt x="2945" y="2100"/>
                      </a:cubicBezTo>
                      <a:cubicBezTo>
                        <a:pt x="2009" y="2100"/>
                        <a:pt x="1142" y="1530"/>
                        <a:pt x="777" y="662"/>
                      </a:cubicBezTo>
                      <a:close/>
                      <a:moveTo>
                        <a:pt x="389" y="0"/>
                      </a:moveTo>
                      <a:cubicBezTo>
                        <a:pt x="298" y="0"/>
                        <a:pt x="206" y="92"/>
                        <a:pt x="92" y="92"/>
                      </a:cubicBezTo>
                      <a:cubicBezTo>
                        <a:pt x="1" y="183"/>
                        <a:pt x="1" y="297"/>
                        <a:pt x="1" y="388"/>
                      </a:cubicBezTo>
                      <a:cubicBezTo>
                        <a:pt x="298" y="1804"/>
                        <a:pt x="1530" y="2762"/>
                        <a:pt x="2945" y="2762"/>
                      </a:cubicBezTo>
                      <a:cubicBezTo>
                        <a:pt x="4383" y="2762"/>
                        <a:pt x="5616" y="1804"/>
                        <a:pt x="5913" y="388"/>
                      </a:cubicBezTo>
                      <a:cubicBezTo>
                        <a:pt x="5913" y="297"/>
                        <a:pt x="5798" y="183"/>
                        <a:pt x="5798" y="92"/>
                      </a:cubicBezTo>
                      <a:cubicBezTo>
                        <a:pt x="5707" y="92"/>
                        <a:pt x="5616" y="0"/>
                        <a:pt x="55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3" name="Google Shape;673;p29"/>
              <p:cNvGrpSpPr/>
              <p:nvPr/>
            </p:nvGrpSpPr>
            <p:grpSpPr>
              <a:xfrm>
                <a:off x="4298834" y="1451248"/>
                <a:ext cx="440964" cy="339003"/>
                <a:chOff x="3231034" y="2127791"/>
                <a:chExt cx="522408" cy="401614"/>
              </a:xfrm>
            </p:grpSpPr>
            <p:sp>
              <p:nvSpPr>
                <p:cNvPr id="674" name="Google Shape;674;p29"/>
                <p:cNvSpPr/>
                <p:nvPr/>
              </p:nvSpPr>
              <p:spPr>
                <a:xfrm>
                  <a:off x="3231034" y="2173421"/>
                  <a:ext cx="522408" cy="35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8" h="12646" extrusionOk="0">
                      <a:moveTo>
                        <a:pt x="2397" y="0"/>
                      </a:moveTo>
                      <a:cubicBezTo>
                        <a:pt x="1051" y="0"/>
                        <a:pt x="1" y="1050"/>
                        <a:pt x="1" y="2283"/>
                      </a:cubicBezTo>
                      <a:lnTo>
                        <a:pt x="1" y="10363"/>
                      </a:lnTo>
                      <a:cubicBezTo>
                        <a:pt x="1" y="11596"/>
                        <a:pt x="1051" y="12645"/>
                        <a:pt x="2397" y="12645"/>
                      </a:cubicBezTo>
                      <a:lnTo>
                        <a:pt x="16275" y="12645"/>
                      </a:lnTo>
                      <a:cubicBezTo>
                        <a:pt x="17599" y="12645"/>
                        <a:pt x="18558" y="11596"/>
                        <a:pt x="18558" y="10363"/>
                      </a:cubicBezTo>
                      <a:lnTo>
                        <a:pt x="18558" y="2283"/>
                      </a:lnTo>
                      <a:cubicBezTo>
                        <a:pt x="18558" y="1050"/>
                        <a:pt x="17599" y="0"/>
                        <a:pt x="16275" y="0"/>
                      </a:cubicBezTo>
                      <a:cubicBezTo>
                        <a:pt x="16093" y="0"/>
                        <a:pt x="15979" y="92"/>
                        <a:pt x="15979" y="274"/>
                      </a:cubicBezTo>
                      <a:cubicBezTo>
                        <a:pt x="15979" y="480"/>
                        <a:pt x="16093" y="662"/>
                        <a:pt x="16275" y="662"/>
                      </a:cubicBezTo>
                      <a:cubicBezTo>
                        <a:pt x="17234" y="662"/>
                        <a:pt x="17987" y="1415"/>
                        <a:pt x="17987" y="2283"/>
                      </a:cubicBezTo>
                      <a:lnTo>
                        <a:pt x="17987" y="10363"/>
                      </a:lnTo>
                      <a:cubicBezTo>
                        <a:pt x="17987" y="11322"/>
                        <a:pt x="17234" y="11984"/>
                        <a:pt x="16275" y="11984"/>
                      </a:cubicBezTo>
                      <a:lnTo>
                        <a:pt x="2397" y="11984"/>
                      </a:lnTo>
                      <a:cubicBezTo>
                        <a:pt x="1439" y="11984"/>
                        <a:pt x="686" y="11322"/>
                        <a:pt x="686" y="10363"/>
                      </a:cubicBezTo>
                      <a:lnTo>
                        <a:pt x="686" y="2283"/>
                      </a:lnTo>
                      <a:cubicBezTo>
                        <a:pt x="686" y="1415"/>
                        <a:pt x="1439" y="662"/>
                        <a:pt x="2397" y="662"/>
                      </a:cubicBezTo>
                      <a:lnTo>
                        <a:pt x="14267" y="662"/>
                      </a:lnTo>
                      <a:cubicBezTo>
                        <a:pt x="14472" y="662"/>
                        <a:pt x="14563" y="480"/>
                        <a:pt x="14563" y="274"/>
                      </a:cubicBezTo>
                      <a:cubicBezTo>
                        <a:pt x="14563" y="92"/>
                        <a:pt x="14472" y="0"/>
                        <a:pt x="142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9"/>
                <p:cNvSpPr/>
                <p:nvPr/>
              </p:nvSpPr>
              <p:spPr>
                <a:xfrm>
                  <a:off x="3523387" y="2379668"/>
                  <a:ext cx="230042" cy="1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663" extrusionOk="0">
                      <a:moveTo>
                        <a:pt x="274" y="0"/>
                      </a:moveTo>
                      <a:cubicBezTo>
                        <a:pt x="92" y="0"/>
                        <a:pt x="0" y="91"/>
                        <a:pt x="0" y="274"/>
                      </a:cubicBezTo>
                      <a:cubicBezTo>
                        <a:pt x="0" y="480"/>
                        <a:pt x="92" y="662"/>
                        <a:pt x="274" y="662"/>
                      </a:cubicBezTo>
                      <a:lnTo>
                        <a:pt x="7875" y="662"/>
                      </a:lnTo>
                      <a:cubicBezTo>
                        <a:pt x="8080" y="662"/>
                        <a:pt x="8172" y="480"/>
                        <a:pt x="8172" y="274"/>
                      </a:cubicBezTo>
                      <a:cubicBezTo>
                        <a:pt x="8172" y="91"/>
                        <a:pt x="8080" y="0"/>
                        <a:pt x="7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9"/>
                <p:cNvSpPr/>
                <p:nvPr/>
              </p:nvSpPr>
              <p:spPr>
                <a:xfrm>
                  <a:off x="3231034" y="2379668"/>
                  <a:ext cx="233279" cy="1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7" h="663" extrusionOk="0">
                      <a:moveTo>
                        <a:pt x="389" y="0"/>
                      </a:moveTo>
                      <a:cubicBezTo>
                        <a:pt x="206" y="0"/>
                        <a:pt x="1" y="91"/>
                        <a:pt x="1" y="274"/>
                      </a:cubicBezTo>
                      <a:cubicBezTo>
                        <a:pt x="1" y="480"/>
                        <a:pt x="206" y="662"/>
                        <a:pt x="389" y="662"/>
                      </a:cubicBezTo>
                      <a:lnTo>
                        <a:pt x="7990" y="662"/>
                      </a:lnTo>
                      <a:cubicBezTo>
                        <a:pt x="8104" y="662"/>
                        <a:pt x="8286" y="480"/>
                        <a:pt x="8286" y="274"/>
                      </a:cubicBezTo>
                      <a:cubicBezTo>
                        <a:pt x="8286" y="91"/>
                        <a:pt x="8104" y="0"/>
                        <a:pt x="79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9"/>
                <p:cNvSpPr/>
                <p:nvPr/>
              </p:nvSpPr>
              <p:spPr>
                <a:xfrm>
                  <a:off x="3445640" y="2341751"/>
                  <a:ext cx="96414" cy="9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12" y="685"/>
                      </a:moveTo>
                      <a:cubicBezTo>
                        <a:pt x="2283" y="685"/>
                        <a:pt x="2762" y="1142"/>
                        <a:pt x="2762" y="1712"/>
                      </a:cubicBezTo>
                      <a:cubicBezTo>
                        <a:pt x="2762" y="2283"/>
                        <a:pt x="2283" y="2762"/>
                        <a:pt x="1712" y="2762"/>
                      </a:cubicBezTo>
                      <a:cubicBezTo>
                        <a:pt x="1142" y="2762"/>
                        <a:pt x="662" y="2283"/>
                        <a:pt x="662" y="1712"/>
                      </a:cubicBezTo>
                      <a:cubicBezTo>
                        <a:pt x="662" y="1142"/>
                        <a:pt x="1142" y="685"/>
                        <a:pt x="1712" y="685"/>
                      </a:cubicBezTo>
                      <a:close/>
                      <a:moveTo>
                        <a:pt x="1712" y="0"/>
                      </a:moveTo>
                      <a:cubicBezTo>
                        <a:pt x="754" y="0"/>
                        <a:pt x="0" y="777"/>
                        <a:pt x="0" y="1712"/>
                      </a:cubicBezTo>
                      <a:cubicBezTo>
                        <a:pt x="0" y="2671"/>
                        <a:pt x="754" y="3424"/>
                        <a:pt x="1712" y="3424"/>
                      </a:cubicBezTo>
                      <a:cubicBezTo>
                        <a:pt x="2648" y="3424"/>
                        <a:pt x="3424" y="2671"/>
                        <a:pt x="3424" y="1712"/>
                      </a:cubicBezTo>
                      <a:cubicBezTo>
                        <a:pt x="3424" y="777"/>
                        <a:pt x="2648" y="0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9"/>
                <p:cNvSpPr/>
                <p:nvPr/>
              </p:nvSpPr>
              <p:spPr>
                <a:xfrm>
                  <a:off x="3394888" y="2127791"/>
                  <a:ext cx="195361" cy="6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0" h="2284" extrusionOk="0">
                      <a:moveTo>
                        <a:pt x="1324" y="1"/>
                      </a:moveTo>
                      <a:cubicBezTo>
                        <a:pt x="571" y="1"/>
                        <a:pt x="0" y="571"/>
                        <a:pt x="0" y="1325"/>
                      </a:cubicBezTo>
                      <a:lnTo>
                        <a:pt x="0" y="1895"/>
                      </a:lnTo>
                      <a:cubicBezTo>
                        <a:pt x="0" y="2101"/>
                        <a:pt x="183" y="2283"/>
                        <a:pt x="365" y="2283"/>
                      </a:cubicBezTo>
                      <a:cubicBezTo>
                        <a:pt x="571" y="2283"/>
                        <a:pt x="662" y="2101"/>
                        <a:pt x="662" y="1895"/>
                      </a:cubicBezTo>
                      <a:lnTo>
                        <a:pt x="662" y="1325"/>
                      </a:lnTo>
                      <a:cubicBezTo>
                        <a:pt x="662" y="959"/>
                        <a:pt x="936" y="663"/>
                        <a:pt x="1324" y="663"/>
                      </a:cubicBezTo>
                      <a:lnTo>
                        <a:pt x="5707" y="663"/>
                      </a:lnTo>
                      <a:cubicBezTo>
                        <a:pt x="6072" y="663"/>
                        <a:pt x="6369" y="959"/>
                        <a:pt x="6369" y="1325"/>
                      </a:cubicBezTo>
                      <a:lnTo>
                        <a:pt x="6369" y="1895"/>
                      </a:lnTo>
                      <a:cubicBezTo>
                        <a:pt x="6369" y="2101"/>
                        <a:pt x="6460" y="2283"/>
                        <a:pt x="6642" y="2283"/>
                      </a:cubicBezTo>
                      <a:cubicBezTo>
                        <a:pt x="6848" y="2283"/>
                        <a:pt x="6939" y="2101"/>
                        <a:pt x="6939" y="1895"/>
                      </a:cubicBezTo>
                      <a:lnTo>
                        <a:pt x="6939" y="1325"/>
                      </a:lnTo>
                      <a:cubicBezTo>
                        <a:pt x="6939" y="571"/>
                        <a:pt x="6369" y="1"/>
                        <a:pt x="57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29"/>
              <p:cNvGrpSpPr/>
              <p:nvPr/>
            </p:nvGrpSpPr>
            <p:grpSpPr>
              <a:xfrm>
                <a:off x="3259058" y="2075442"/>
                <a:ext cx="428622" cy="334286"/>
                <a:chOff x="4210866" y="1602027"/>
                <a:chExt cx="533311" cy="415933"/>
              </a:xfrm>
            </p:grpSpPr>
            <p:sp>
              <p:nvSpPr>
                <p:cNvPr id="680" name="Google Shape;680;p29"/>
                <p:cNvSpPr/>
                <p:nvPr/>
              </p:nvSpPr>
              <p:spPr>
                <a:xfrm>
                  <a:off x="4537899" y="1602027"/>
                  <a:ext cx="115049" cy="19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7" h="6993" extrusionOk="0">
                      <a:moveTo>
                        <a:pt x="2943" y="0"/>
                      </a:moveTo>
                      <a:cubicBezTo>
                        <a:pt x="2735" y="0"/>
                        <a:pt x="2524" y="74"/>
                        <a:pt x="2374" y="236"/>
                      </a:cubicBezTo>
                      <a:cubicBezTo>
                        <a:pt x="1712" y="715"/>
                        <a:pt x="1050" y="1080"/>
                        <a:pt x="183" y="1468"/>
                      </a:cubicBezTo>
                      <a:cubicBezTo>
                        <a:pt x="0" y="1560"/>
                        <a:pt x="0" y="1742"/>
                        <a:pt x="0" y="1856"/>
                      </a:cubicBezTo>
                      <a:cubicBezTo>
                        <a:pt x="67" y="1990"/>
                        <a:pt x="183" y="2075"/>
                        <a:pt x="321" y="2075"/>
                      </a:cubicBezTo>
                      <a:cubicBezTo>
                        <a:pt x="371" y="2075"/>
                        <a:pt x="425" y="2064"/>
                        <a:pt x="480" y="2039"/>
                      </a:cubicBezTo>
                      <a:cubicBezTo>
                        <a:pt x="1324" y="1651"/>
                        <a:pt x="2078" y="1172"/>
                        <a:pt x="2762" y="715"/>
                      </a:cubicBezTo>
                      <a:cubicBezTo>
                        <a:pt x="2823" y="677"/>
                        <a:pt x="2884" y="664"/>
                        <a:pt x="2938" y="664"/>
                      </a:cubicBezTo>
                      <a:cubicBezTo>
                        <a:pt x="3046" y="664"/>
                        <a:pt x="3128" y="715"/>
                        <a:pt x="3128" y="715"/>
                      </a:cubicBezTo>
                      <a:cubicBezTo>
                        <a:pt x="3333" y="806"/>
                        <a:pt x="3424" y="898"/>
                        <a:pt x="3424" y="1080"/>
                      </a:cubicBezTo>
                      <a:lnTo>
                        <a:pt x="3424" y="6604"/>
                      </a:lnTo>
                      <a:cubicBezTo>
                        <a:pt x="3424" y="6787"/>
                        <a:pt x="3516" y="6992"/>
                        <a:pt x="3698" y="6992"/>
                      </a:cubicBezTo>
                      <a:cubicBezTo>
                        <a:pt x="3904" y="6992"/>
                        <a:pt x="4086" y="6787"/>
                        <a:pt x="4086" y="6604"/>
                      </a:cubicBezTo>
                      <a:lnTo>
                        <a:pt x="4086" y="1080"/>
                      </a:lnTo>
                      <a:cubicBezTo>
                        <a:pt x="4086" y="715"/>
                        <a:pt x="3789" y="327"/>
                        <a:pt x="3424" y="145"/>
                      </a:cubicBezTo>
                      <a:cubicBezTo>
                        <a:pt x="3289" y="51"/>
                        <a:pt x="3117" y="0"/>
                        <a:pt x="29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9"/>
                <p:cNvSpPr/>
                <p:nvPr/>
              </p:nvSpPr>
              <p:spPr>
                <a:xfrm>
                  <a:off x="4374692" y="1669049"/>
                  <a:ext cx="106689" cy="3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1279" extrusionOk="0">
                      <a:moveTo>
                        <a:pt x="3474" y="0"/>
                      </a:moveTo>
                      <a:cubicBezTo>
                        <a:pt x="3422" y="0"/>
                        <a:pt x="3367" y="14"/>
                        <a:pt x="3311" y="46"/>
                      </a:cubicBezTo>
                      <a:cubicBezTo>
                        <a:pt x="1713" y="503"/>
                        <a:pt x="366" y="617"/>
                        <a:pt x="366" y="617"/>
                      </a:cubicBezTo>
                      <a:cubicBezTo>
                        <a:pt x="183" y="617"/>
                        <a:pt x="1" y="799"/>
                        <a:pt x="92" y="982"/>
                      </a:cubicBezTo>
                      <a:cubicBezTo>
                        <a:pt x="92" y="1187"/>
                        <a:pt x="183" y="1279"/>
                        <a:pt x="366" y="1279"/>
                      </a:cubicBezTo>
                      <a:cubicBezTo>
                        <a:pt x="457" y="1279"/>
                        <a:pt x="1804" y="1073"/>
                        <a:pt x="3516" y="617"/>
                      </a:cubicBezTo>
                      <a:cubicBezTo>
                        <a:pt x="3699" y="617"/>
                        <a:pt x="3790" y="411"/>
                        <a:pt x="3790" y="229"/>
                      </a:cubicBezTo>
                      <a:cubicBezTo>
                        <a:pt x="3724" y="97"/>
                        <a:pt x="3610" y="0"/>
                        <a:pt x="34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2" name="Google Shape;682;p29"/>
                <p:cNvGrpSpPr/>
                <p:nvPr/>
              </p:nvGrpSpPr>
              <p:grpSpPr>
                <a:xfrm>
                  <a:off x="4210866" y="1638198"/>
                  <a:ext cx="533311" cy="379762"/>
                  <a:chOff x="4210866" y="1638198"/>
                  <a:chExt cx="533311" cy="379762"/>
                </a:xfrm>
              </p:grpSpPr>
              <p:sp>
                <p:nvSpPr>
                  <p:cNvPr id="683" name="Google Shape;683;p29"/>
                  <p:cNvSpPr/>
                  <p:nvPr/>
                </p:nvSpPr>
                <p:spPr>
                  <a:xfrm>
                    <a:off x="4275101" y="1638198"/>
                    <a:ext cx="118258" cy="262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1" h="9314" extrusionOk="0">
                        <a:moveTo>
                          <a:pt x="2101" y="663"/>
                        </a:moveTo>
                        <a:cubicBezTo>
                          <a:pt x="2968" y="663"/>
                          <a:pt x="3630" y="1233"/>
                          <a:pt x="3630" y="2078"/>
                        </a:cubicBezTo>
                        <a:lnTo>
                          <a:pt x="3630" y="7214"/>
                        </a:lnTo>
                        <a:cubicBezTo>
                          <a:pt x="3630" y="7990"/>
                          <a:pt x="2968" y="8652"/>
                          <a:pt x="2101" y="8652"/>
                        </a:cubicBezTo>
                        <a:cubicBezTo>
                          <a:pt x="1348" y="8652"/>
                          <a:pt x="686" y="7990"/>
                          <a:pt x="686" y="7214"/>
                        </a:cubicBezTo>
                        <a:lnTo>
                          <a:pt x="686" y="2078"/>
                        </a:lnTo>
                        <a:cubicBezTo>
                          <a:pt x="686" y="1233"/>
                          <a:pt x="1348" y="663"/>
                          <a:pt x="2101" y="663"/>
                        </a:cubicBezTo>
                        <a:close/>
                        <a:moveTo>
                          <a:pt x="2101" y="1"/>
                        </a:moveTo>
                        <a:cubicBezTo>
                          <a:pt x="960" y="1"/>
                          <a:pt x="1" y="937"/>
                          <a:pt x="1" y="2078"/>
                        </a:cubicBezTo>
                        <a:lnTo>
                          <a:pt x="1" y="7214"/>
                        </a:lnTo>
                        <a:cubicBezTo>
                          <a:pt x="1" y="8355"/>
                          <a:pt x="960" y="9314"/>
                          <a:pt x="2101" y="9314"/>
                        </a:cubicBezTo>
                        <a:cubicBezTo>
                          <a:pt x="3242" y="9314"/>
                          <a:pt x="4201" y="8355"/>
                          <a:pt x="4201" y="7214"/>
                        </a:cubicBezTo>
                        <a:lnTo>
                          <a:pt x="4201" y="2078"/>
                        </a:lnTo>
                        <a:cubicBezTo>
                          <a:pt x="4201" y="937"/>
                          <a:pt x="3242" y="1"/>
                          <a:pt x="210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29"/>
                  <p:cNvSpPr/>
                  <p:nvPr/>
                </p:nvSpPr>
                <p:spPr>
                  <a:xfrm>
                    <a:off x="4374692" y="1742293"/>
                    <a:ext cx="278263" cy="195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85" h="6940" extrusionOk="0">
                        <a:moveTo>
                          <a:pt x="9496" y="1"/>
                        </a:moveTo>
                        <a:cubicBezTo>
                          <a:pt x="9314" y="1"/>
                          <a:pt x="9222" y="183"/>
                          <a:pt x="9222" y="389"/>
                        </a:cubicBezTo>
                        <a:lnTo>
                          <a:pt x="9222" y="5889"/>
                        </a:lnTo>
                        <a:cubicBezTo>
                          <a:pt x="9222" y="6095"/>
                          <a:pt x="9131" y="6186"/>
                          <a:pt x="8926" y="6277"/>
                        </a:cubicBezTo>
                        <a:cubicBezTo>
                          <a:pt x="8926" y="6277"/>
                          <a:pt x="8844" y="6318"/>
                          <a:pt x="8736" y="6318"/>
                        </a:cubicBezTo>
                        <a:cubicBezTo>
                          <a:pt x="8682" y="6318"/>
                          <a:pt x="8621" y="6308"/>
                          <a:pt x="8560" y="6277"/>
                        </a:cubicBezTo>
                        <a:cubicBezTo>
                          <a:pt x="5319" y="3812"/>
                          <a:pt x="571" y="3333"/>
                          <a:pt x="366" y="3333"/>
                        </a:cubicBezTo>
                        <a:cubicBezTo>
                          <a:pt x="183" y="3333"/>
                          <a:pt x="92" y="3424"/>
                          <a:pt x="92" y="3607"/>
                        </a:cubicBezTo>
                        <a:cubicBezTo>
                          <a:pt x="1" y="3812"/>
                          <a:pt x="183" y="3995"/>
                          <a:pt x="366" y="3995"/>
                        </a:cubicBezTo>
                        <a:cubicBezTo>
                          <a:pt x="366" y="3995"/>
                          <a:pt x="5022" y="4474"/>
                          <a:pt x="8172" y="6757"/>
                        </a:cubicBezTo>
                        <a:cubicBezTo>
                          <a:pt x="8355" y="6939"/>
                          <a:pt x="8560" y="6939"/>
                          <a:pt x="8743" y="6939"/>
                        </a:cubicBezTo>
                        <a:cubicBezTo>
                          <a:pt x="8926" y="6939"/>
                          <a:pt x="9131" y="6939"/>
                          <a:pt x="9222" y="6848"/>
                        </a:cubicBezTo>
                        <a:cubicBezTo>
                          <a:pt x="9587" y="6665"/>
                          <a:pt x="9884" y="6277"/>
                          <a:pt x="9884" y="5889"/>
                        </a:cubicBezTo>
                        <a:lnTo>
                          <a:pt x="9884" y="389"/>
                        </a:lnTo>
                        <a:cubicBezTo>
                          <a:pt x="9884" y="183"/>
                          <a:pt x="9702" y="1"/>
                          <a:pt x="94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29"/>
                  <p:cNvSpPr/>
                  <p:nvPr/>
                </p:nvSpPr>
                <p:spPr>
                  <a:xfrm>
                    <a:off x="4304658" y="1881714"/>
                    <a:ext cx="59143" cy="136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1" h="4840" extrusionOk="0">
                        <a:moveTo>
                          <a:pt x="1530" y="663"/>
                        </a:moveTo>
                        <a:lnTo>
                          <a:pt x="1530" y="3790"/>
                        </a:lnTo>
                        <a:cubicBezTo>
                          <a:pt x="1530" y="3995"/>
                          <a:pt x="1348" y="4178"/>
                          <a:pt x="1051" y="4178"/>
                        </a:cubicBezTo>
                        <a:cubicBezTo>
                          <a:pt x="868" y="4178"/>
                          <a:pt x="663" y="3995"/>
                          <a:pt x="663" y="3790"/>
                        </a:cubicBezTo>
                        <a:lnTo>
                          <a:pt x="663" y="663"/>
                        </a:lnTo>
                        <a:close/>
                        <a:moveTo>
                          <a:pt x="389" y="1"/>
                        </a:moveTo>
                        <a:cubicBezTo>
                          <a:pt x="206" y="1"/>
                          <a:pt x="1" y="183"/>
                          <a:pt x="1" y="366"/>
                        </a:cubicBezTo>
                        <a:lnTo>
                          <a:pt x="1" y="3790"/>
                        </a:lnTo>
                        <a:cubicBezTo>
                          <a:pt x="1" y="4360"/>
                          <a:pt x="480" y="4840"/>
                          <a:pt x="1051" y="4840"/>
                        </a:cubicBezTo>
                        <a:cubicBezTo>
                          <a:pt x="1621" y="4840"/>
                          <a:pt x="2101" y="4360"/>
                          <a:pt x="2101" y="3790"/>
                        </a:cubicBezTo>
                        <a:lnTo>
                          <a:pt x="2101" y="366"/>
                        </a:lnTo>
                        <a:cubicBezTo>
                          <a:pt x="2101" y="183"/>
                          <a:pt x="2010" y="1"/>
                          <a:pt x="180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29"/>
                  <p:cNvSpPr/>
                  <p:nvPr/>
                </p:nvSpPr>
                <p:spPr>
                  <a:xfrm>
                    <a:off x="4210866" y="1699253"/>
                    <a:ext cx="83549" cy="147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5251" extrusionOk="0">
                        <a:moveTo>
                          <a:pt x="2671" y="0"/>
                        </a:moveTo>
                        <a:cubicBezTo>
                          <a:pt x="1256" y="0"/>
                          <a:pt x="0" y="1256"/>
                          <a:pt x="0" y="2671"/>
                        </a:cubicBezTo>
                        <a:cubicBezTo>
                          <a:pt x="0" y="4109"/>
                          <a:pt x="1256" y="5250"/>
                          <a:pt x="2671" y="5250"/>
                        </a:cubicBezTo>
                        <a:cubicBezTo>
                          <a:pt x="2854" y="5250"/>
                          <a:pt x="2968" y="5045"/>
                          <a:pt x="2968" y="4862"/>
                        </a:cubicBezTo>
                        <a:cubicBezTo>
                          <a:pt x="2968" y="4771"/>
                          <a:pt x="2854" y="4565"/>
                          <a:pt x="2671" y="4565"/>
                        </a:cubicBezTo>
                        <a:cubicBezTo>
                          <a:pt x="1530" y="4565"/>
                          <a:pt x="685" y="3721"/>
                          <a:pt x="685" y="2671"/>
                        </a:cubicBezTo>
                        <a:cubicBezTo>
                          <a:pt x="685" y="1530"/>
                          <a:pt x="1530" y="685"/>
                          <a:pt x="2671" y="685"/>
                        </a:cubicBezTo>
                        <a:cubicBezTo>
                          <a:pt x="2854" y="685"/>
                          <a:pt x="2968" y="571"/>
                          <a:pt x="2968" y="388"/>
                        </a:cubicBezTo>
                        <a:cubicBezTo>
                          <a:pt x="2968" y="206"/>
                          <a:pt x="2854" y="0"/>
                          <a:pt x="267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29"/>
                  <p:cNvSpPr/>
                  <p:nvPr/>
                </p:nvSpPr>
                <p:spPr>
                  <a:xfrm>
                    <a:off x="4668960" y="1760927"/>
                    <a:ext cx="75217" cy="186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2" h="663" extrusionOk="0">
                        <a:moveTo>
                          <a:pt x="389" y="0"/>
                        </a:moveTo>
                        <a:cubicBezTo>
                          <a:pt x="183" y="0"/>
                          <a:pt x="1" y="206"/>
                          <a:pt x="1" y="388"/>
                        </a:cubicBezTo>
                        <a:cubicBezTo>
                          <a:pt x="1" y="571"/>
                          <a:pt x="183" y="662"/>
                          <a:pt x="389" y="662"/>
                        </a:cubicBezTo>
                        <a:lnTo>
                          <a:pt x="2375" y="662"/>
                        </a:lnTo>
                        <a:cubicBezTo>
                          <a:pt x="2557" y="662"/>
                          <a:pt x="2671" y="571"/>
                          <a:pt x="2671" y="388"/>
                        </a:cubicBezTo>
                        <a:cubicBezTo>
                          <a:pt x="2671" y="206"/>
                          <a:pt x="2557" y="0"/>
                          <a:pt x="237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29"/>
                  <p:cNvSpPr/>
                  <p:nvPr/>
                </p:nvSpPr>
                <p:spPr>
                  <a:xfrm>
                    <a:off x="4676672" y="1663279"/>
                    <a:ext cx="61705" cy="60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" h="2146" extrusionOk="0">
                        <a:moveTo>
                          <a:pt x="1815" y="0"/>
                        </a:moveTo>
                        <a:cubicBezTo>
                          <a:pt x="1741" y="0"/>
                          <a:pt x="1667" y="46"/>
                          <a:pt x="1621" y="137"/>
                        </a:cubicBezTo>
                        <a:lnTo>
                          <a:pt x="115" y="1575"/>
                        </a:lnTo>
                        <a:cubicBezTo>
                          <a:pt x="1" y="1666"/>
                          <a:pt x="1" y="1849"/>
                          <a:pt x="115" y="2054"/>
                        </a:cubicBezTo>
                        <a:cubicBezTo>
                          <a:pt x="206" y="2054"/>
                          <a:pt x="297" y="2146"/>
                          <a:pt x="389" y="2146"/>
                        </a:cubicBezTo>
                        <a:cubicBezTo>
                          <a:pt x="480" y="2146"/>
                          <a:pt x="480" y="2054"/>
                          <a:pt x="571" y="2054"/>
                        </a:cubicBezTo>
                        <a:lnTo>
                          <a:pt x="2009" y="525"/>
                        </a:lnTo>
                        <a:cubicBezTo>
                          <a:pt x="2192" y="434"/>
                          <a:pt x="2192" y="251"/>
                          <a:pt x="2009" y="137"/>
                        </a:cubicBezTo>
                        <a:cubicBezTo>
                          <a:pt x="1964" y="46"/>
                          <a:pt x="1890" y="0"/>
                          <a:pt x="181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29"/>
                  <p:cNvSpPr/>
                  <p:nvPr/>
                </p:nvSpPr>
                <p:spPr>
                  <a:xfrm>
                    <a:off x="4676672" y="1820687"/>
                    <a:ext cx="61705" cy="584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" h="2078" extrusionOk="0">
                        <a:moveTo>
                          <a:pt x="377" y="0"/>
                        </a:moveTo>
                        <a:cubicBezTo>
                          <a:pt x="297" y="0"/>
                          <a:pt x="206" y="23"/>
                          <a:pt x="115" y="69"/>
                        </a:cubicBezTo>
                        <a:cubicBezTo>
                          <a:pt x="1" y="160"/>
                          <a:pt x="1" y="365"/>
                          <a:pt x="115" y="548"/>
                        </a:cubicBezTo>
                        <a:lnTo>
                          <a:pt x="1621" y="1963"/>
                        </a:lnTo>
                        <a:cubicBezTo>
                          <a:pt x="1621" y="2077"/>
                          <a:pt x="1713" y="2077"/>
                          <a:pt x="1827" y="2077"/>
                        </a:cubicBezTo>
                        <a:cubicBezTo>
                          <a:pt x="1918" y="2077"/>
                          <a:pt x="2009" y="2077"/>
                          <a:pt x="2009" y="1963"/>
                        </a:cubicBezTo>
                        <a:cubicBezTo>
                          <a:pt x="2192" y="1872"/>
                          <a:pt x="2192" y="1598"/>
                          <a:pt x="2009" y="1507"/>
                        </a:cubicBezTo>
                        <a:lnTo>
                          <a:pt x="571" y="69"/>
                        </a:lnTo>
                        <a:cubicBezTo>
                          <a:pt x="526" y="23"/>
                          <a:pt x="45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90" name="Google Shape;690;p29"/>
              <p:cNvGrpSpPr/>
              <p:nvPr/>
            </p:nvGrpSpPr>
            <p:grpSpPr>
              <a:xfrm>
                <a:off x="3303958" y="3248475"/>
                <a:ext cx="338821" cy="338983"/>
                <a:chOff x="5274215" y="3260530"/>
                <a:chExt cx="519187" cy="519196"/>
              </a:xfrm>
            </p:grpSpPr>
            <p:sp>
              <p:nvSpPr>
                <p:cNvPr id="691" name="Google Shape;691;p29"/>
                <p:cNvSpPr/>
                <p:nvPr/>
              </p:nvSpPr>
              <p:spPr>
                <a:xfrm>
                  <a:off x="5552410" y="3260530"/>
                  <a:ext cx="240992" cy="237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1" h="8446" extrusionOk="0">
                      <a:moveTo>
                        <a:pt x="754" y="754"/>
                      </a:moveTo>
                      <a:cubicBezTo>
                        <a:pt x="4474" y="936"/>
                        <a:pt x="7601" y="4086"/>
                        <a:pt x="7807" y="7784"/>
                      </a:cubicBezTo>
                      <a:lnTo>
                        <a:pt x="754" y="7784"/>
                      </a:lnTo>
                      <a:lnTo>
                        <a:pt x="754" y="754"/>
                      </a:lnTo>
                      <a:close/>
                      <a:moveTo>
                        <a:pt x="389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lnTo>
                        <a:pt x="1" y="8172"/>
                      </a:lnTo>
                      <a:cubicBezTo>
                        <a:pt x="1" y="8355"/>
                        <a:pt x="183" y="8446"/>
                        <a:pt x="389" y="8446"/>
                      </a:cubicBezTo>
                      <a:lnTo>
                        <a:pt x="8172" y="8446"/>
                      </a:lnTo>
                      <a:cubicBezTo>
                        <a:pt x="8378" y="8446"/>
                        <a:pt x="8560" y="8355"/>
                        <a:pt x="8560" y="8172"/>
                      </a:cubicBezTo>
                      <a:cubicBezTo>
                        <a:pt x="8560" y="3790"/>
                        <a:pt x="474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9"/>
                <p:cNvSpPr/>
                <p:nvPr/>
              </p:nvSpPr>
              <p:spPr>
                <a:xfrm>
                  <a:off x="5338451" y="3694220"/>
                  <a:ext cx="21253" cy="2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54" extrusionOk="0">
                      <a:moveTo>
                        <a:pt x="366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cubicBezTo>
                        <a:pt x="1" y="571"/>
                        <a:pt x="183" y="754"/>
                        <a:pt x="366" y="754"/>
                      </a:cubicBezTo>
                      <a:cubicBezTo>
                        <a:pt x="571" y="754"/>
                        <a:pt x="754" y="571"/>
                        <a:pt x="754" y="366"/>
                      </a:cubicBezTo>
                      <a:cubicBezTo>
                        <a:pt x="754" y="183"/>
                        <a:pt x="571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9"/>
                <p:cNvSpPr/>
                <p:nvPr/>
              </p:nvSpPr>
              <p:spPr>
                <a:xfrm>
                  <a:off x="5274215" y="3321585"/>
                  <a:ext cx="457494" cy="45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2" h="16275" extrusionOk="0">
                      <a:moveTo>
                        <a:pt x="15499" y="8468"/>
                      </a:moveTo>
                      <a:cubicBezTo>
                        <a:pt x="15499" y="8948"/>
                        <a:pt x="15407" y="9427"/>
                        <a:pt x="15293" y="9906"/>
                      </a:cubicBezTo>
                      <a:lnTo>
                        <a:pt x="9313" y="9906"/>
                      </a:lnTo>
                      <a:lnTo>
                        <a:pt x="8651" y="8468"/>
                      </a:lnTo>
                      <a:close/>
                      <a:moveTo>
                        <a:pt x="15111" y="10659"/>
                      </a:moveTo>
                      <a:cubicBezTo>
                        <a:pt x="14928" y="11139"/>
                        <a:pt x="14631" y="11618"/>
                        <a:pt x="14357" y="12097"/>
                      </a:cubicBezTo>
                      <a:lnTo>
                        <a:pt x="10158" y="12097"/>
                      </a:lnTo>
                      <a:lnTo>
                        <a:pt x="9587" y="10659"/>
                      </a:lnTo>
                      <a:close/>
                      <a:moveTo>
                        <a:pt x="13787" y="12851"/>
                      </a:moveTo>
                      <a:cubicBezTo>
                        <a:pt x="13125" y="13604"/>
                        <a:pt x="12257" y="14266"/>
                        <a:pt x="11299" y="14745"/>
                      </a:cubicBezTo>
                      <a:lnTo>
                        <a:pt x="10454" y="12851"/>
                      </a:lnTo>
                      <a:close/>
                      <a:moveTo>
                        <a:pt x="8080" y="0"/>
                      </a:moveTo>
                      <a:cubicBezTo>
                        <a:pt x="3789" y="0"/>
                        <a:pt x="0" y="3721"/>
                        <a:pt x="0" y="8103"/>
                      </a:cubicBezTo>
                      <a:cubicBezTo>
                        <a:pt x="0" y="9701"/>
                        <a:pt x="457" y="11230"/>
                        <a:pt x="1324" y="12554"/>
                      </a:cubicBezTo>
                      <a:cubicBezTo>
                        <a:pt x="1434" y="12677"/>
                        <a:pt x="1551" y="12726"/>
                        <a:pt x="1668" y="12726"/>
                      </a:cubicBezTo>
                      <a:cubicBezTo>
                        <a:pt x="1745" y="12726"/>
                        <a:pt x="1822" y="12705"/>
                        <a:pt x="1895" y="12668"/>
                      </a:cubicBezTo>
                      <a:cubicBezTo>
                        <a:pt x="1986" y="12554"/>
                        <a:pt x="2077" y="12371"/>
                        <a:pt x="1986" y="12189"/>
                      </a:cubicBezTo>
                      <a:cubicBezTo>
                        <a:pt x="1142" y="10956"/>
                        <a:pt x="662" y="9518"/>
                        <a:pt x="662" y="8103"/>
                      </a:cubicBezTo>
                      <a:cubicBezTo>
                        <a:pt x="662" y="4291"/>
                        <a:pt x="3995" y="867"/>
                        <a:pt x="7784" y="685"/>
                      </a:cubicBezTo>
                      <a:lnTo>
                        <a:pt x="7784" y="8103"/>
                      </a:lnTo>
                      <a:lnTo>
                        <a:pt x="7784" y="8286"/>
                      </a:lnTo>
                      <a:lnTo>
                        <a:pt x="10637" y="15042"/>
                      </a:lnTo>
                      <a:cubicBezTo>
                        <a:pt x="9884" y="15407"/>
                        <a:pt x="9016" y="15521"/>
                        <a:pt x="8080" y="15521"/>
                      </a:cubicBezTo>
                      <a:cubicBezTo>
                        <a:pt x="6734" y="15521"/>
                        <a:pt x="5319" y="15133"/>
                        <a:pt x="4177" y="14380"/>
                      </a:cubicBezTo>
                      <a:cubicBezTo>
                        <a:pt x="4105" y="14299"/>
                        <a:pt x="4030" y="14264"/>
                        <a:pt x="3954" y="14264"/>
                      </a:cubicBezTo>
                      <a:cubicBezTo>
                        <a:pt x="3836" y="14264"/>
                        <a:pt x="3717" y="14347"/>
                        <a:pt x="3607" y="14471"/>
                      </a:cubicBezTo>
                      <a:cubicBezTo>
                        <a:pt x="3515" y="14563"/>
                        <a:pt x="3607" y="14836"/>
                        <a:pt x="3789" y="14951"/>
                      </a:cubicBezTo>
                      <a:cubicBezTo>
                        <a:pt x="5136" y="15795"/>
                        <a:pt x="6551" y="16274"/>
                        <a:pt x="8080" y="16274"/>
                      </a:cubicBezTo>
                      <a:cubicBezTo>
                        <a:pt x="12440" y="16274"/>
                        <a:pt x="16252" y="12463"/>
                        <a:pt x="16252" y="8103"/>
                      </a:cubicBezTo>
                      <a:cubicBezTo>
                        <a:pt x="16252" y="7898"/>
                        <a:pt x="16069" y="7806"/>
                        <a:pt x="15864" y="7806"/>
                      </a:cubicBezTo>
                      <a:lnTo>
                        <a:pt x="8446" y="7806"/>
                      </a:lnTo>
                      <a:lnTo>
                        <a:pt x="8446" y="297"/>
                      </a:lnTo>
                      <a:cubicBezTo>
                        <a:pt x="8446" y="114"/>
                        <a:pt x="8354" y="0"/>
                        <a:pt x="80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4" name="Google Shape;694;p29"/>
              <p:cNvGrpSpPr/>
              <p:nvPr/>
            </p:nvGrpSpPr>
            <p:grpSpPr>
              <a:xfrm>
                <a:off x="5329896" y="2075624"/>
                <a:ext cx="400765" cy="333922"/>
                <a:chOff x="5201620" y="2122668"/>
                <a:chExt cx="562240" cy="468399"/>
              </a:xfrm>
            </p:grpSpPr>
            <p:sp>
              <p:nvSpPr>
                <p:cNvPr id="695" name="Google Shape;695;p29"/>
                <p:cNvSpPr/>
                <p:nvPr/>
              </p:nvSpPr>
              <p:spPr>
                <a:xfrm>
                  <a:off x="5201620" y="2122668"/>
                  <a:ext cx="562240" cy="385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3" h="13696" extrusionOk="0">
                      <a:moveTo>
                        <a:pt x="2465" y="0"/>
                      </a:moveTo>
                      <a:cubicBezTo>
                        <a:pt x="1141" y="0"/>
                        <a:pt x="0" y="1050"/>
                        <a:pt x="0" y="2465"/>
                      </a:cubicBezTo>
                      <a:lnTo>
                        <a:pt x="0" y="11116"/>
                      </a:lnTo>
                      <a:cubicBezTo>
                        <a:pt x="0" y="12554"/>
                        <a:pt x="1141" y="13695"/>
                        <a:pt x="2465" y="13695"/>
                      </a:cubicBezTo>
                      <a:lnTo>
                        <a:pt x="17507" y="13695"/>
                      </a:lnTo>
                      <a:cubicBezTo>
                        <a:pt x="18922" y="13695"/>
                        <a:pt x="19972" y="12554"/>
                        <a:pt x="19972" y="11116"/>
                      </a:cubicBezTo>
                      <a:lnTo>
                        <a:pt x="19972" y="2465"/>
                      </a:lnTo>
                      <a:cubicBezTo>
                        <a:pt x="19972" y="1050"/>
                        <a:pt x="18922" y="0"/>
                        <a:pt x="17507" y="0"/>
                      </a:cubicBezTo>
                      <a:lnTo>
                        <a:pt x="15590" y="0"/>
                      </a:lnTo>
                      <a:cubicBezTo>
                        <a:pt x="15407" y="0"/>
                        <a:pt x="15224" y="91"/>
                        <a:pt x="15224" y="274"/>
                      </a:cubicBezTo>
                      <a:cubicBezTo>
                        <a:pt x="15224" y="479"/>
                        <a:pt x="15407" y="662"/>
                        <a:pt x="15590" y="662"/>
                      </a:cubicBezTo>
                      <a:lnTo>
                        <a:pt x="17507" y="662"/>
                      </a:lnTo>
                      <a:cubicBezTo>
                        <a:pt x="18557" y="662"/>
                        <a:pt x="19402" y="1415"/>
                        <a:pt x="19402" y="2465"/>
                      </a:cubicBezTo>
                      <a:lnTo>
                        <a:pt x="19402" y="11116"/>
                      </a:lnTo>
                      <a:cubicBezTo>
                        <a:pt x="19402" y="12166"/>
                        <a:pt x="18557" y="13033"/>
                        <a:pt x="17507" y="13033"/>
                      </a:cubicBezTo>
                      <a:lnTo>
                        <a:pt x="2465" y="13033"/>
                      </a:lnTo>
                      <a:cubicBezTo>
                        <a:pt x="1438" y="13033"/>
                        <a:pt x="662" y="12166"/>
                        <a:pt x="662" y="11116"/>
                      </a:cubicBezTo>
                      <a:lnTo>
                        <a:pt x="662" y="2465"/>
                      </a:lnTo>
                      <a:cubicBezTo>
                        <a:pt x="662" y="1415"/>
                        <a:pt x="1438" y="662"/>
                        <a:pt x="2465" y="662"/>
                      </a:cubicBezTo>
                      <a:lnTo>
                        <a:pt x="12645" y="662"/>
                      </a:lnTo>
                      <a:cubicBezTo>
                        <a:pt x="12851" y="662"/>
                        <a:pt x="12942" y="479"/>
                        <a:pt x="12942" y="274"/>
                      </a:cubicBezTo>
                      <a:cubicBezTo>
                        <a:pt x="12942" y="91"/>
                        <a:pt x="12851" y="0"/>
                        <a:pt x="126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9"/>
                <p:cNvSpPr/>
                <p:nvPr/>
              </p:nvSpPr>
              <p:spPr>
                <a:xfrm>
                  <a:off x="5201620" y="2409224"/>
                  <a:ext cx="562240" cy="1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3" h="663" extrusionOk="0">
                      <a:moveTo>
                        <a:pt x="297" y="0"/>
                      </a:moveTo>
                      <a:cubicBezTo>
                        <a:pt x="91" y="0"/>
                        <a:pt x="0" y="91"/>
                        <a:pt x="0" y="274"/>
                      </a:cubicBezTo>
                      <a:cubicBezTo>
                        <a:pt x="0" y="457"/>
                        <a:pt x="91" y="662"/>
                        <a:pt x="297" y="662"/>
                      </a:cubicBezTo>
                      <a:lnTo>
                        <a:pt x="19698" y="662"/>
                      </a:lnTo>
                      <a:cubicBezTo>
                        <a:pt x="19881" y="662"/>
                        <a:pt x="19972" y="457"/>
                        <a:pt x="19972" y="274"/>
                      </a:cubicBezTo>
                      <a:cubicBezTo>
                        <a:pt x="19972" y="91"/>
                        <a:pt x="19881" y="0"/>
                        <a:pt x="196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9"/>
                <p:cNvSpPr/>
                <p:nvPr/>
              </p:nvSpPr>
              <p:spPr>
                <a:xfrm>
                  <a:off x="5405276" y="2489533"/>
                  <a:ext cx="147168" cy="64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" h="2283" extrusionOk="0">
                      <a:moveTo>
                        <a:pt x="4566" y="662"/>
                      </a:moveTo>
                      <a:lnTo>
                        <a:pt x="4566" y="1712"/>
                      </a:lnTo>
                      <a:lnTo>
                        <a:pt x="663" y="1712"/>
                      </a:lnTo>
                      <a:lnTo>
                        <a:pt x="663" y="662"/>
                      </a:lnTo>
                      <a:close/>
                      <a:moveTo>
                        <a:pt x="1" y="0"/>
                      </a:moveTo>
                      <a:lnTo>
                        <a:pt x="1" y="2283"/>
                      </a:lnTo>
                      <a:lnTo>
                        <a:pt x="5228" y="2283"/>
                      </a:lnTo>
                      <a:lnTo>
                        <a:pt x="52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9"/>
                <p:cNvSpPr/>
                <p:nvPr/>
              </p:nvSpPr>
              <p:spPr>
                <a:xfrm>
                  <a:off x="5370597" y="2537724"/>
                  <a:ext cx="219120" cy="5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4" h="1895" extrusionOk="0">
                      <a:moveTo>
                        <a:pt x="6848" y="571"/>
                      </a:moveTo>
                      <a:cubicBezTo>
                        <a:pt x="6939" y="571"/>
                        <a:pt x="7122" y="753"/>
                        <a:pt x="7122" y="936"/>
                      </a:cubicBezTo>
                      <a:cubicBezTo>
                        <a:pt x="7122" y="1027"/>
                        <a:pt x="6939" y="1233"/>
                        <a:pt x="6848" y="1233"/>
                      </a:cubicBezTo>
                      <a:lnTo>
                        <a:pt x="936" y="1233"/>
                      </a:lnTo>
                      <a:cubicBezTo>
                        <a:pt x="753" y="1233"/>
                        <a:pt x="571" y="1027"/>
                        <a:pt x="571" y="936"/>
                      </a:cubicBezTo>
                      <a:cubicBezTo>
                        <a:pt x="571" y="753"/>
                        <a:pt x="753" y="571"/>
                        <a:pt x="936" y="571"/>
                      </a:cubicBezTo>
                      <a:close/>
                      <a:moveTo>
                        <a:pt x="936" y="0"/>
                      </a:moveTo>
                      <a:cubicBezTo>
                        <a:pt x="365" y="0"/>
                        <a:pt x="0" y="365"/>
                        <a:pt x="0" y="936"/>
                      </a:cubicBezTo>
                      <a:cubicBezTo>
                        <a:pt x="0" y="1415"/>
                        <a:pt x="365" y="1895"/>
                        <a:pt x="936" y="1895"/>
                      </a:cubicBezTo>
                      <a:lnTo>
                        <a:pt x="6848" y="1895"/>
                      </a:lnTo>
                      <a:cubicBezTo>
                        <a:pt x="7304" y="1895"/>
                        <a:pt x="7783" y="1415"/>
                        <a:pt x="7783" y="936"/>
                      </a:cubicBezTo>
                      <a:cubicBezTo>
                        <a:pt x="7783" y="365"/>
                        <a:pt x="7304" y="0"/>
                        <a:pt x="6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9" name="Google Shape;699;p29"/>
              <p:cNvSpPr/>
              <p:nvPr/>
            </p:nvSpPr>
            <p:spPr>
              <a:xfrm>
                <a:off x="4114484" y="2291503"/>
                <a:ext cx="86139" cy="10989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904" fill="none" extrusionOk="0">
                    <a:moveTo>
                      <a:pt x="1" y="3904"/>
                    </a:moveTo>
                    <a:lnTo>
                      <a:pt x="1530" y="1325"/>
                    </a:lnTo>
                    <a:cubicBezTo>
                      <a:pt x="1918" y="754"/>
                      <a:pt x="2397" y="275"/>
                      <a:pt x="3059" y="1"/>
                    </a:cubicBezTo>
                  </a:path>
                </a:pathLst>
              </a:custGeom>
              <a:noFill/>
              <a:ln w="9700" cap="rnd" cmpd="sng">
                <a:solidFill>
                  <a:srgbClr val="03C2A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3892812" y="2700788"/>
                <a:ext cx="50811" cy="112459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3995" fill="none" extrusionOk="0">
                    <a:moveTo>
                      <a:pt x="1" y="3995"/>
                    </a:moveTo>
                    <a:cubicBezTo>
                      <a:pt x="1" y="3424"/>
                      <a:pt x="183" y="2854"/>
                      <a:pt x="457" y="2374"/>
                    </a:cubicBezTo>
                    <a:lnTo>
                      <a:pt x="1804" y="0"/>
                    </a:lnTo>
                  </a:path>
                </a:pathLst>
              </a:custGeom>
              <a:noFill/>
              <a:ln w="9700" cap="rnd" cmpd="sng">
                <a:solidFill>
                  <a:srgbClr val="2AC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3892812" y="2813215"/>
                <a:ext cx="32175" cy="88701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151" fill="none" extrusionOk="0">
                    <a:moveTo>
                      <a:pt x="1142" y="3151"/>
                    </a:moveTo>
                    <a:lnTo>
                      <a:pt x="457" y="2009"/>
                    </a:lnTo>
                    <a:cubicBezTo>
                      <a:pt x="92" y="1439"/>
                      <a:pt x="1" y="663"/>
                      <a:pt x="1" y="1"/>
                    </a:cubicBezTo>
                  </a:path>
                </a:pathLst>
              </a:custGeom>
              <a:noFill/>
              <a:ln w="9700" cap="rnd" cmpd="sng">
                <a:solidFill>
                  <a:srgbClr val="77EAD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4104210" y="3214786"/>
                <a:ext cx="80340" cy="12082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4292" fill="none" extrusionOk="0">
                    <a:moveTo>
                      <a:pt x="2854" y="4292"/>
                    </a:moveTo>
                    <a:cubicBezTo>
                      <a:pt x="2466" y="3995"/>
                      <a:pt x="2192" y="3630"/>
                      <a:pt x="1895" y="3242"/>
                    </a:cubicBezTo>
                    <a:lnTo>
                      <a:pt x="0" y="1"/>
                    </a:lnTo>
                  </a:path>
                </a:pathLst>
              </a:custGeom>
              <a:noFill/>
              <a:ln w="9700" cap="rnd" cmpd="sng">
                <a:solidFill>
                  <a:srgbClr val="77EAD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4660628" y="2278020"/>
                <a:ext cx="152939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54" fill="none" extrusionOk="0">
                    <a:moveTo>
                      <a:pt x="0" y="0"/>
                    </a:moveTo>
                    <a:lnTo>
                      <a:pt x="3241" y="0"/>
                    </a:lnTo>
                    <a:cubicBezTo>
                      <a:pt x="3995" y="0"/>
                      <a:pt x="4771" y="274"/>
                      <a:pt x="5433" y="754"/>
                    </a:cubicBezTo>
                  </a:path>
                </a:pathLst>
              </a:custGeom>
              <a:noFill/>
              <a:ln w="9700" cap="rnd" cmpd="sng">
                <a:solidFill>
                  <a:srgbClr val="2B85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4200592" y="2278020"/>
                <a:ext cx="168365" cy="13512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480" fill="none" extrusionOk="0">
                    <a:moveTo>
                      <a:pt x="0" y="480"/>
                    </a:moveTo>
                    <a:cubicBezTo>
                      <a:pt x="480" y="183"/>
                      <a:pt x="1050" y="0"/>
                      <a:pt x="1621" y="0"/>
                    </a:cubicBezTo>
                    <a:lnTo>
                      <a:pt x="5980" y="0"/>
                    </a:lnTo>
                  </a:path>
                </a:pathLst>
              </a:custGeom>
              <a:noFill/>
              <a:ln w="9700" cap="rnd" cmpd="sng">
                <a:solidFill>
                  <a:srgbClr val="2B859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4184519" y="3335573"/>
                <a:ext cx="618146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1959" h="754" fill="none" extrusionOk="0">
                    <a:moveTo>
                      <a:pt x="21958" y="275"/>
                    </a:moveTo>
                    <a:cubicBezTo>
                      <a:pt x="21388" y="571"/>
                      <a:pt x="20817" y="754"/>
                      <a:pt x="20155" y="754"/>
                    </a:cubicBezTo>
                    <a:lnTo>
                      <a:pt x="2192" y="754"/>
                    </a:lnTo>
                    <a:cubicBezTo>
                      <a:pt x="1416" y="754"/>
                      <a:pt x="571" y="480"/>
                      <a:pt x="1" y="1"/>
                    </a:cubicBezTo>
                  </a:path>
                </a:pathLst>
              </a:custGeom>
              <a:noFill/>
              <a:ln w="9700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5062170" y="2714271"/>
                <a:ext cx="43098" cy="9897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3516" fill="none" extrusionOk="0">
                    <a:moveTo>
                      <a:pt x="1" y="1"/>
                    </a:moveTo>
                    <a:lnTo>
                      <a:pt x="1051" y="1895"/>
                    </a:lnTo>
                    <a:cubicBezTo>
                      <a:pt x="1348" y="2375"/>
                      <a:pt x="1530" y="2945"/>
                      <a:pt x="1530" y="3516"/>
                    </a:cubicBezTo>
                  </a:path>
                </a:pathLst>
              </a:custGeom>
              <a:noFill/>
              <a:ln w="9700" cap="rnd" cmpd="sng">
                <a:solidFill>
                  <a:srgbClr val="4F67A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4813532" y="2299216"/>
                <a:ext cx="61705" cy="93852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334" fill="none" extrusionOk="0">
                    <a:moveTo>
                      <a:pt x="1" y="1"/>
                    </a:moveTo>
                    <a:cubicBezTo>
                      <a:pt x="389" y="297"/>
                      <a:pt x="662" y="663"/>
                      <a:pt x="959" y="1051"/>
                    </a:cubicBezTo>
                    <a:lnTo>
                      <a:pt x="2192" y="3333"/>
                    </a:lnTo>
                  </a:path>
                </a:pathLst>
              </a:custGeom>
              <a:noFill/>
              <a:ln w="9700" cap="rnd" cmpd="sng">
                <a:solidFill>
                  <a:srgbClr val="4F67A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4802610" y="3228270"/>
                <a:ext cx="82902" cy="11504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4087" fill="none" extrusionOk="0">
                    <a:moveTo>
                      <a:pt x="2945" y="1"/>
                    </a:moveTo>
                    <a:lnTo>
                      <a:pt x="1347" y="2763"/>
                    </a:lnTo>
                    <a:cubicBezTo>
                      <a:pt x="1050" y="3333"/>
                      <a:pt x="571" y="3813"/>
                      <a:pt x="0" y="4087"/>
                    </a:cubicBezTo>
                  </a:path>
                </a:pathLst>
              </a:custGeom>
              <a:noFill/>
              <a:ln w="9700" cap="rnd" cmpd="sng">
                <a:solidFill>
                  <a:srgbClr val="7962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5054486" y="2813215"/>
                <a:ext cx="50783" cy="12341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4384" fill="none" extrusionOk="0">
                    <a:moveTo>
                      <a:pt x="1803" y="1"/>
                    </a:moveTo>
                    <a:cubicBezTo>
                      <a:pt x="1803" y="663"/>
                      <a:pt x="1712" y="1439"/>
                      <a:pt x="1324" y="2009"/>
                    </a:cubicBezTo>
                    <a:lnTo>
                      <a:pt x="0" y="4383"/>
                    </a:lnTo>
                  </a:path>
                </a:pathLst>
              </a:custGeom>
              <a:noFill/>
              <a:ln w="9700" cap="rnd" cmpd="sng">
                <a:solidFill>
                  <a:srgbClr val="7962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3102535" y="2501916"/>
                <a:ext cx="284033" cy="381376"/>
              </a:xfrm>
              <a:custGeom>
                <a:avLst/>
                <a:gdLst/>
                <a:ahLst/>
                <a:cxnLst/>
                <a:rect l="l" t="t" r="r" b="b"/>
                <a:pathLst>
                  <a:path w="10090" h="13548" extrusionOk="0">
                    <a:moveTo>
                      <a:pt x="8630" y="1"/>
                    </a:moveTo>
                    <a:cubicBezTo>
                      <a:pt x="8576" y="1"/>
                      <a:pt x="8520" y="12"/>
                      <a:pt x="8469" y="35"/>
                    </a:cubicBezTo>
                    <a:lnTo>
                      <a:pt x="2101" y="2980"/>
                    </a:lnTo>
                    <a:cubicBezTo>
                      <a:pt x="1827" y="3162"/>
                      <a:pt x="1827" y="3550"/>
                      <a:pt x="2009" y="3642"/>
                    </a:cubicBezTo>
                    <a:lnTo>
                      <a:pt x="3630" y="4509"/>
                    </a:lnTo>
                    <a:lnTo>
                      <a:pt x="1" y="11151"/>
                    </a:lnTo>
                    <a:lnTo>
                      <a:pt x="4383" y="13548"/>
                    </a:lnTo>
                    <a:lnTo>
                      <a:pt x="7990" y="6791"/>
                    </a:lnTo>
                    <a:lnTo>
                      <a:pt x="9519" y="7636"/>
                    </a:lnTo>
                    <a:cubicBezTo>
                      <a:pt x="9571" y="7652"/>
                      <a:pt x="9623" y="7660"/>
                      <a:pt x="9673" y="7660"/>
                    </a:cubicBezTo>
                    <a:cubicBezTo>
                      <a:pt x="9904" y="7660"/>
                      <a:pt x="10090" y="7496"/>
                      <a:pt x="10090" y="7271"/>
                    </a:cubicBezTo>
                    <a:lnTo>
                      <a:pt x="8948" y="309"/>
                    </a:lnTo>
                    <a:cubicBezTo>
                      <a:pt x="8948" y="104"/>
                      <a:pt x="8794" y="1"/>
                      <a:pt x="8630" y="1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5126434" y="1552623"/>
                <a:ext cx="259768" cy="396352"/>
              </a:xfrm>
              <a:custGeom>
                <a:avLst/>
                <a:gdLst/>
                <a:ahLst/>
                <a:cxnLst/>
                <a:rect l="l" t="t" r="r" b="b"/>
                <a:pathLst>
                  <a:path w="9228" h="14080" extrusionOk="0">
                    <a:moveTo>
                      <a:pt x="4771" y="1"/>
                    </a:moveTo>
                    <a:lnTo>
                      <a:pt x="0" y="1416"/>
                    </a:lnTo>
                    <a:lnTo>
                      <a:pt x="2192" y="8743"/>
                    </a:lnTo>
                    <a:lnTo>
                      <a:pt x="571" y="9222"/>
                    </a:lnTo>
                    <a:cubicBezTo>
                      <a:pt x="297" y="9313"/>
                      <a:pt x="206" y="9701"/>
                      <a:pt x="480" y="9884"/>
                    </a:cubicBezTo>
                    <a:lnTo>
                      <a:pt x="6186" y="13970"/>
                    </a:lnTo>
                    <a:cubicBezTo>
                      <a:pt x="6264" y="14047"/>
                      <a:pt x="6351" y="14079"/>
                      <a:pt x="6430" y="14079"/>
                    </a:cubicBezTo>
                    <a:cubicBezTo>
                      <a:pt x="6559" y="14079"/>
                      <a:pt x="6665" y="13992"/>
                      <a:pt x="6665" y="13878"/>
                    </a:cubicBezTo>
                    <a:lnTo>
                      <a:pt x="9131" y="7213"/>
                    </a:lnTo>
                    <a:cubicBezTo>
                      <a:pt x="9227" y="6981"/>
                      <a:pt x="9028" y="6732"/>
                      <a:pt x="8798" y="6732"/>
                    </a:cubicBezTo>
                    <a:cubicBezTo>
                      <a:pt x="8757" y="6732"/>
                      <a:pt x="8715" y="6740"/>
                      <a:pt x="8674" y="6757"/>
                    </a:cubicBezTo>
                    <a:lnTo>
                      <a:pt x="6962" y="7328"/>
                    </a:lnTo>
                    <a:lnTo>
                      <a:pt x="4771" y="1"/>
                    </a:ln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29"/>
            <p:cNvSpPr txBox="1"/>
            <p:nvPr/>
          </p:nvSpPr>
          <p:spPr>
            <a:xfrm>
              <a:off x="4245652" y="2526212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8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3782526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8" name="Google Shape;718;p29"/>
            <p:cNvSpPr txBox="1"/>
            <p:nvPr/>
          </p:nvSpPr>
          <p:spPr>
            <a:xfrm>
              <a:off x="4683879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822148" y="669382"/>
            <a:ext cx="4205762" cy="2860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 la méthode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95F8C3B1-E5D2-3175-31E9-FEC13E4C4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1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6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Manifesto Agile</a:t>
            </a:r>
            <a:endParaRPr dirty="0"/>
          </a:p>
        </p:txBody>
      </p:sp>
      <p:grpSp>
        <p:nvGrpSpPr>
          <p:cNvPr id="1695" name="Google Shape;1695;p46"/>
          <p:cNvGrpSpPr/>
          <p:nvPr/>
        </p:nvGrpSpPr>
        <p:grpSpPr>
          <a:xfrm>
            <a:off x="6269481" y="2984640"/>
            <a:ext cx="2725836" cy="881736"/>
            <a:chOff x="6528497" y="767713"/>
            <a:chExt cx="2725836" cy="881737"/>
          </a:xfrm>
        </p:grpSpPr>
        <p:sp>
          <p:nvSpPr>
            <p:cNvPr id="1696" name="Google Shape;1696;p46"/>
            <p:cNvSpPr txBox="1"/>
            <p:nvPr/>
          </p:nvSpPr>
          <p:spPr>
            <a:xfrm>
              <a:off x="6678963" y="1114550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Dialogue permanent pendant la création de l’application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7" name="Google Shape;1697;p46"/>
            <p:cNvSpPr txBox="1"/>
            <p:nvPr/>
          </p:nvSpPr>
          <p:spPr>
            <a:xfrm>
              <a:off x="6528497" y="767713"/>
              <a:ext cx="272583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collaboration avec le Client</a:t>
              </a:r>
              <a:endParaRPr sz="17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98" name="Google Shape;1698;p46"/>
          <p:cNvGrpSpPr/>
          <p:nvPr/>
        </p:nvGrpSpPr>
        <p:grpSpPr>
          <a:xfrm>
            <a:off x="459053" y="2984640"/>
            <a:ext cx="2528256" cy="881737"/>
            <a:chOff x="440519" y="1434480"/>
            <a:chExt cx="2528256" cy="881737"/>
          </a:xfrm>
        </p:grpSpPr>
        <p:sp>
          <p:nvSpPr>
            <p:cNvPr id="1699" name="Google Shape;1699;p46"/>
            <p:cNvSpPr txBox="1"/>
            <p:nvPr/>
          </p:nvSpPr>
          <p:spPr>
            <a:xfrm>
              <a:off x="457188" y="1434480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L’Equipe</a:t>
              </a:r>
              <a:endParaRPr sz="17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0" name="Google Shape;1700;p46"/>
            <p:cNvSpPr txBox="1"/>
            <p:nvPr/>
          </p:nvSpPr>
          <p:spPr>
            <a:xfrm>
              <a:off x="440519" y="1781317"/>
              <a:ext cx="2528256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Les individus &gt; processus &amp; outils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1" name="Google Shape;1701;p46"/>
          <p:cNvGrpSpPr/>
          <p:nvPr/>
        </p:nvGrpSpPr>
        <p:grpSpPr>
          <a:xfrm>
            <a:off x="6151763" y="1584465"/>
            <a:ext cx="2533184" cy="867600"/>
            <a:chOff x="6410779" y="767713"/>
            <a:chExt cx="2533184" cy="867600"/>
          </a:xfrm>
        </p:grpSpPr>
        <p:sp>
          <p:nvSpPr>
            <p:cNvPr id="1702" name="Google Shape;1702;p46"/>
            <p:cNvSpPr txBox="1"/>
            <p:nvPr/>
          </p:nvSpPr>
          <p:spPr>
            <a:xfrm>
              <a:off x="6410779" y="1100413"/>
              <a:ext cx="253318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Fonctionalitées &gt; Documentation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3" name="Google Shape;1703;p46"/>
            <p:cNvSpPr txBox="1"/>
            <p:nvPr/>
          </p:nvSpPr>
          <p:spPr>
            <a:xfrm>
              <a:off x="6678963" y="767713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L’Application</a:t>
              </a:r>
              <a:endParaRPr sz="17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04" name="Google Shape;1704;p46"/>
          <p:cNvGrpSpPr/>
          <p:nvPr/>
        </p:nvGrpSpPr>
        <p:grpSpPr>
          <a:xfrm>
            <a:off x="95854" y="1584465"/>
            <a:ext cx="2644868" cy="881737"/>
            <a:chOff x="77320" y="1434480"/>
            <a:chExt cx="2644868" cy="881737"/>
          </a:xfrm>
        </p:grpSpPr>
        <p:sp>
          <p:nvSpPr>
            <p:cNvPr id="1705" name="Google Shape;1705;p46"/>
            <p:cNvSpPr txBox="1"/>
            <p:nvPr/>
          </p:nvSpPr>
          <p:spPr>
            <a:xfrm>
              <a:off x="77320" y="1434480"/>
              <a:ext cx="2644568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L’acceptation du changement</a:t>
              </a:r>
              <a:endParaRPr sz="17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6" name="Google Shape;1706;p46"/>
            <p:cNvSpPr txBox="1"/>
            <p:nvPr/>
          </p:nvSpPr>
          <p:spPr>
            <a:xfrm>
              <a:off x="457188" y="178131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Flexible &amp; Réactif &gt; suivre le plan de départ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7" name="Google Shape;1707;p46"/>
          <p:cNvSpPr/>
          <p:nvPr/>
        </p:nvSpPr>
        <p:spPr>
          <a:xfrm>
            <a:off x="5135574" y="2989833"/>
            <a:ext cx="46" cy="850820"/>
          </a:xfrm>
          <a:custGeom>
            <a:avLst/>
            <a:gdLst/>
            <a:ahLst/>
            <a:cxnLst/>
            <a:rect l="l" t="t" r="r" b="b"/>
            <a:pathLst>
              <a:path w="1" h="18421" extrusionOk="0">
                <a:moveTo>
                  <a:pt x="1" y="0"/>
                </a:moveTo>
                <a:lnTo>
                  <a:pt x="1" y="384"/>
                </a:lnTo>
                <a:lnTo>
                  <a:pt x="1" y="18036"/>
                </a:lnTo>
                <a:lnTo>
                  <a:pt x="1" y="1842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6"/>
          <p:cNvSpPr/>
          <p:nvPr/>
        </p:nvSpPr>
        <p:spPr>
          <a:xfrm>
            <a:off x="3317758" y="2145171"/>
            <a:ext cx="156156" cy="50944"/>
          </a:xfrm>
          <a:custGeom>
            <a:avLst/>
            <a:gdLst/>
            <a:ahLst/>
            <a:cxnLst/>
            <a:rect l="l" t="t" r="r" b="b"/>
            <a:pathLst>
              <a:path w="4935" h="1610" extrusionOk="0">
                <a:moveTo>
                  <a:pt x="3108" y="312"/>
                </a:moveTo>
                <a:lnTo>
                  <a:pt x="3108" y="1152"/>
                </a:lnTo>
                <a:lnTo>
                  <a:pt x="4259" y="1152"/>
                </a:lnTo>
                <a:cubicBezTo>
                  <a:pt x="4332" y="1152"/>
                  <a:pt x="4405" y="1225"/>
                  <a:pt x="4478" y="1225"/>
                </a:cubicBezTo>
                <a:lnTo>
                  <a:pt x="531" y="1225"/>
                </a:lnTo>
                <a:cubicBezTo>
                  <a:pt x="604" y="1225"/>
                  <a:pt x="677" y="1152"/>
                  <a:pt x="750" y="1152"/>
                </a:cubicBezTo>
                <a:lnTo>
                  <a:pt x="1901" y="1152"/>
                </a:lnTo>
                <a:lnTo>
                  <a:pt x="1901" y="312"/>
                </a:lnTo>
                <a:close/>
                <a:moveTo>
                  <a:pt x="1518" y="1"/>
                </a:moveTo>
                <a:lnTo>
                  <a:pt x="1518" y="842"/>
                </a:lnTo>
                <a:lnTo>
                  <a:pt x="750" y="842"/>
                </a:lnTo>
                <a:cubicBezTo>
                  <a:pt x="366" y="842"/>
                  <a:pt x="147" y="1152"/>
                  <a:pt x="74" y="1372"/>
                </a:cubicBezTo>
                <a:lnTo>
                  <a:pt x="1" y="1609"/>
                </a:lnTo>
                <a:lnTo>
                  <a:pt x="4935" y="1609"/>
                </a:lnTo>
                <a:lnTo>
                  <a:pt x="4935" y="1372"/>
                </a:lnTo>
                <a:cubicBezTo>
                  <a:pt x="4862" y="1152"/>
                  <a:pt x="4569" y="842"/>
                  <a:pt x="4259" y="842"/>
                </a:cubicBezTo>
                <a:lnTo>
                  <a:pt x="3418" y="842"/>
                </a:lnTo>
                <a:lnTo>
                  <a:pt x="3418" y="1"/>
                </a:lnTo>
                <a:close/>
              </a:path>
            </a:pathLst>
          </a:custGeom>
          <a:solidFill>
            <a:srgbClr val="0D21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9" name="Google Shape;1709;p46"/>
          <p:cNvGrpSpPr/>
          <p:nvPr/>
        </p:nvGrpSpPr>
        <p:grpSpPr>
          <a:xfrm>
            <a:off x="4738885" y="1438599"/>
            <a:ext cx="1504990" cy="1104076"/>
            <a:chOff x="4738885" y="1438599"/>
            <a:chExt cx="1504990" cy="1104076"/>
          </a:xfrm>
        </p:grpSpPr>
        <p:sp>
          <p:nvSpPr>
            <p:cNvPr id="1710" name="Google Shape;1710;p46"/>
            <p:cNvSpPr/>
            <p:nvPr/>
          </p:nvSpPr>
          <p:spPr>
            <a:xfrm rot="10800000">
              <a:off x="4738885" y="1438609"/>
              <a:ext cx="1041741" cy="1104066"/>
            </a:xfrm>
            <a:custGeom>
              <a:avLst/>
              <a:gdLst/>
              <a:ahLst/>
              <a:cxnLst/>
              <a:rect l="l" t="t" r="r" b="b"/>
              <a:pathLst>
                <a:path w="23977" h="23904" extrusionOk="0">
                  <a:moveTo>
                    <a:pt x="2194" y="1"/>
                  </a:moveTo>
                  <a:cubicBezTo>
                    <a:pt x="988" y="1"/>
                    <a:pt x="1" y="988"/>
                    <a:pt x="1" y="2139"/>
                  </a:cubicBezTo>
                  <a:lnTo>
                    <a:pt x="1" y="21783"/>
                  </a:lnTo>
                  <a:cubicBezTo>
                    <a:pt x="1" y="22990"/>
                    <a:pt x="988" y="23903"/>
                    <a:pt x="2194" y="23903"/>
                  </a:cubicBezTo>
                  <a:lnTo>
                    <a:pt x="21765" y="23903"/>
                  </a:lnTo>
                  <a:cubicBezTo>
                    <a:pt x="22990" y="23903"/>
                    <a:pt x="23976" y="22990"/>
                    <a:pt x="23976" y="21783"/>
                  </a:cubicBezTo>
                  <a:lnTo>
                    <a:pt x="23976" y="2139"/>
                  </a:lnTo>
                  <a:cubicBezTo>
                    <a:pt x="23976" y="988"/>
                    <a:pt x="22990" y="1"/>
                    <a:pt x="21765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 rot="10800000">
              <a:off x="5110022" y="1438599"/>
              <a:ext cx="724266" cy="1104066"/>
            </a:xfrm>
            <a:custGeom>
              <a:avLst/>
              <a:gdLst/>
              <a:ahLst/>
              <a:cxnLst/>
              <a:rect l="l" t="t" r="r" b="b"/>
              <a:pathLst>
                <a:path w="15681" h="23904" extrusionOk="0">
                  <a:moveTo>
                    <a:pt x="3108" y="1"/>
                  </a:moveTo>
                  <a:cubicBezTo>
                    <a:pt x="1445" y="1"/>
                    <a:pt x="1" y="1372"/>
                    <a:pt x="1" y="3126"/>
                  </a:cubicBezTo>
                  <a:lnTo>
                    <a:pt x="1" y="20778"/>
                  </a:lnTo>
                  <a:cubicBezTo>
                    <a:pt x="1" y="22533"/>
                    <a:pt x="1445" y="23903"/>
                    <a:pt x="3108" y="23903"/>
                  </a:cubicBezTo>
                  <a:lnTo>
                    <a:pt x="3656" y="23903"/>
                  </a:lnTo>
                  <a:lnTo>
                    <a:pt x="15680" y="1195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rot="10800000">
              <a:off x="5445339" y="1589678"/>
              <a:ext cx="798536" cy="798490"/>
            </a:xfrm>
            <a:custGeom>
              <a:avLst/>
              <a:gdLst/>
              <a:ahLst/>
              <a:cxnLst/>
              <a:rect l="l" t="t" r="r" b="b"/>
              <a:pathLst>
                <a:path w="17289" h="17288" extrusionOk="0">
                  <a:moveTo>
                    <a:pt x="8608" y="0"/>
                  </a:moveTo>
                  <a:lnTo>
                    <a:pt x="1" y="8607"/>
                  </a:lnTo>
                  <a:lnTo>
                    <a:pt x="8608" y="17287"/>
                  </a:lnTo>
                  <a:lnTo>
                    <a:pt x="17288" y="8607"/>
                  </a:lnTo>
                  <a:lnTo>
                    <a:pt x="860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3" name="Google Shape;1713;p46"/>
            <p:cNvGrpSpPr/>
            <p:nvPr/>
          </p:nvGrpSpPr>
          <p:grpSpPr>
            <a:xfrm>
              <a:off x="5675671" y="1819870"/>
              <a:ext cx="337872" cy="338106"/>
              <a:chOff x="4206763" y="2450951"/>
              <a:chExt cx="322151" cy="322374"/>
            </a:xfrm>
          </p:grpSpPr>
          <p:sp>
            <p:nvSpPr>
              <p:cNvPr id="1714" name="Google Shape;1714;p46"/>
              <p:cNvSpPr/>
              <p:nvPr/>
            </p:nvSpPr>
            <p:spPr>
              <a:xfrm>
                <a:off x="4206763" y="2571650"/>
                <a:ext cx="322151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6336" extrusionOk="0">
                    <a:moveTo>
                      <a:pt x="2691" y="2847"/>
                    </a:moveTo>
                    <a:lnTo>
                      <a:pt x="2691" y="6037"/>
                    </a:lnTo>
                    <a:lnTo>
                      <a:pt x="1393" y="6037"/>
                    </a:lnTo>
                    <a:lnTo>
                      <a:pt x="1393" y="2847"/>
                    </a:lnTo>
                    <a:close/>
                    <a:moveTo>
                      <a:pt x="5703" y="2049"/>
                    </a:moveTo>
                    <a:lnTo>
                      <a:pt x="5703" y="6037"/>
                    </a:lnTo>
                    <a:lnTo>
                      <a:pt x="4406" y="6037"/>
                    </a:lnTo>
                    <a:lnTo>
                      <a:pt x="4406" y="2049"/>
                    </a:lnTo>
                    <a:close/>
                    <a:moveTo>
                      <a:pt x="8704" y="299"/>
                    </a:moveTo>
                    <a:lnTo>
                      <a:pt x="8704" y="6037"/>
                    </a:lnTo>
                    <a:lnTo>
                      <a:pt x="7406" y="6037"/>
                    </a:lnTo>
                    <a:lnTo>
                      <a:pt x="7406" y="299"/>
                    </a:lnTo>
                    <a:close/>
                    <a:moveTo>
                      <a:pt x="7275" y="1"/>
                    </a:moveTo>
                    <a:cubicBezTo>
                      <a:pt x="7192" y="1"/>
                      <a:pt x="7132" y="61"/>
                      <a:pt x="7132" y="156"/>
                    </a:cubicBezTo>
                    <a:lnTo>
                      <a:pt x="7132" y="6037"/>
                    </a:lnTo>
                    <a:lnTo>
                      <a:pt x="6001" y="6037"/>
                    </a:lnTo>
                    <a:lnTo>
                      <a:pt x="6001" y="1894"/>
                    </a:lnTo>
                    <a:cubicBezTo>
                      <a:pt x="6001" y="1811"/>
                      <a:pt x="5941" y="1751"/>
                      <a:pt x="5846" y="1751"/>
                    </a:cubicBezTo>
                    <a:lnTo>
                      <a:pt x="4275" y="1751"/>
                    </a:lnTo>
                    <a:cubicBezTo>
                      <a:pt x="4179" y="1751"/>
                      <a:pt x="4120" y="1811"/>
                      <a:pt x="4120" y="1894"/>
                    </a:cubicBezTo>
                    <a:lnTo>
                      <a:pt x="4120" y="6037"/>
                    </a:lnTo>
                    <a:lnTo>
                      <a:pt x="2989" y="6037"/>
                    </a:lnTo>
                    <a:lnTo>
                      <a:pt x="2989" y="2704"/>
                    </a:lnTo>
                    <a:cubicBezTo>
                      <a:pt x="2989" y="2608"/>
                      <a:pt x="2929" y="2549"/>
                      <a:pt x="2846" y="2549"/>
                    </a:cubicBezTo>
                    <a:lnTo>
                      <a:pt x="1262" y="2549"/>
                    </a:lnTo>
                    <a:cubicBezTo>
                      <a:pt x="1167" y="2549"/>
                      <a:pt x="1119" y="2608"/>
                      <a:pt x="1119" y="2704"/>
                    </a:cubicBezTo>
                    <a:lnTo>
                      <a:pt x="1119" y="6037"/>
                    </a:lnTo>
                    <a:lnTo>
                      <a:pt x="143" y="6037"/>
                    </a:lnTo>
                    <a:cubicBezTo>
                      <a:pt x="60" y="6037"/>
                      <a:pt x="0" y="6097"/>
                      <a:pt x="0" y="6180"/>
                    </a:cubicBezTo>
                    <a:cubicBezTo>
                      <a:pt x="0" y="6276"/>
                      <a:pt x="60" y="6335"/>
                      <a:pt x="143" y="6335"/>
                    </a:cubicBezTo>
                    <a:lnTo>
                      <a:pt x="9966" y="6335"/>
                    </a:lnTo>
                    <a:cubicBezTo>
                      <a:pt x="10061" y="6335"/>
                      <a:pt x="10121" y="6276"/>
                      <a:pt x="10121" y="6180"/>
                    </a:cubicBezTo>
                    <a:cubicBezTo>
                      <a:pt x="10121" y="6109"/>
                      <a:pt x="10049" y="6037"/>
                      <a:pt x="9966" y="6037"/>
                    </a:cubicBezTo>
                    <a:lnTo>
                      <a:pt x="9001" y="6037"/>
                    </a:lnTo>
                    <a:lnTo>
                      <a:pt x="9001" y="156"/>
                    </a:lnTo>
                    <a:cubicBezTo>
                      <a:pt x="9001" y="61"/>
                      <a:pt x="8942" y="1"/>
                      <a:pt x="8859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6"/>
              <p:cNvSpPr/>
              <p:nvPr/>
            </p:nvSpPr>
            <p:spPr>
              <a:xfrm>
                <a:off x="4210933" y="2450951"/>
                <a:ext cx="308878" cy="185537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5829" extrusionOk="0">
                    <a:moveTo>
                      <a:pt x="9212" y="1"/>
                    </a:moveTo>
                    <a:cubicBezTo>
                      <a:pt x="9189" y="1"/>
                      <a:pt x="9167" y="3"/>
                      <a:pt x="9144" y="7"/>
                    </a:cubicBezTo>
                    <a:lnTo>
                      <a:pt x="7870" y="162"/>
                    </a:lnTo>
                    <a:cubicBezTo>
                      <a:pt x="7620" y="197"/>
                      <a:pt x="7442" y="435"/>
                      <a:pt x="7477" y="685"/>
                    </a:cubicBezTo>
                    <a:cubicBezTo>
                      <a:pt x="7500" y="920"/>
                      <a:pt x="7711" y="1092"/>
                      <a:pt x="7944" y="1092"/>
                    </a:cubicBezTo>
                    <a:cubicBezTo>
                      <a:pt x="7959" y="1092"/>
                      <a:pt x="7974" y="1092"/>
                      <a:pt x="7989" y="1090"/>
                    </a:cubicBezTo>
                    <a:lnTo>
                      <a:pt x="8096" y="1066"/>
                    </a:lnTo>
                    <a:lnTo>
                      <a:pt x="8096" y="1066"/>
                    </a:lnTo>
                    <a:cubicBezTo>
                      <a:pt x="6537" y="2876"/>
                      <a:pt x="4691" y="3805"/>
                      <a:pt x="3382" y="4269"/>
                    </a:cubicBezTo>
                    <a:cubicBezTo>
                      <a:pt x="1739" y="4853"/>
                      <a:pt x="476" y="4912"/>
                      <a:pt x="465" y="4912"/>
                    </a:cubicBezTo>
                    <a:cubicBezTo>
                      <a:pt x="203" y="4924"/>
                      <a:pt x="0" y="5138"/>
                      <a:pt x="12" y="5388"/>
                    </a:cubicBezTo>
                    <a:cubicBezTo>
                      <a:pt x="36" y="5638"/>
                      <a:pt x="226" y="5829"/>
                      <a:pt x="476" y="5829"/>
                    </a:cubicBezTo>
                    <a:lnTo>
                      <a:pt x="488" y="5829"/>
                    </a:lnTo>
                    <a:cubicBezTo>
                      <a:pt x="548" y="5829"/>
                      <a:pt x="1893" y="5793"/>
                      <a:pt x="3667" y="5150"/>
                    </a:cubicBezTo>
                    <a:cubicBezTo>
                      <a:pt x="4656" y="4793"/>
                      <a:pt x="5596" y="4317"/>
                      <a:pt x="6442" y="3745"/>
                    </a:cubicBezTo>
                    <a:cubicBezTo>
                      <a:pt x="6525" y="3710"/>
                      <a:pt x="6537" y="3614"/>
                      <a:pt x="6489" y="3543"/>
                    </a:cubicBezTo>
                    <a:cubicBezTo>
                      <a:pt x="6458" y="3497"/>
                      <a:pt x="6413" y="3471"/>
                      <a:pt x="6365" y="3471"/>
                    </a:cubicBezTo>
                    <a:cubicBezTo>
                      <a:pt x="6339" y="3471"/>
                      <a:pt x="6312" y="3478"/>
                      <a:pt x="6287" y="3495"/>
                    </a:cubicBezTo>
                    <a:cubicBezTo>
                      <a:pt x="5453" y="4067"/>
                      <a:pt x="4537" y="4519"/>
                      <a:pt x="3560" y="4865"/>
                    </a:cubicBezTo>
                    <a:cubicBezTo>
                      <a:pt x="1834" y="5484"/>
                      <a:pt x="536" y="5519"/>
                      <a:pt x="476" y="5531"/>
                    </a:cubicBezTo>
                    <a:cubicBezTo>
                      <a:pt x="393" y="5531"/>
                      <a:pt x="310" y="5460"/>
                      <a:pt x="310" y="5377"/>
                    </a:cubicBezTo>
                    <a:cubicBezTo>
                      <a:pt x="310" y="5281"/>
                      <a:pt x="393" y="5210"/>
                      <a:pt x="476" y="5198"/>
                    </a:cubicBezTo>
                    <a:cubicBezTo>
                      <a:pt x="488" y="5198"/>
                      <a:pt x="1798" y="5150"/>
                      <a:pt x="3489" y="4543"/>
                    </a:cubicBezTo>
                    <a:cubicBezTo>
                      <a:pt x="4894" y="4031"/>
                      <a:pt x="6918" y="3007"/>
                      <a:pt x="8573" y="947"/>
                    </a:cubicBezTo>
                    <a:cubicBezTo>
                      <a:pt x="8664" y="856"/>
                      <a:pt x="8579" y="709"/>
                      <a:pt x="8456" y="709"/>
                    </a:cubicBezTo>
                    <a:cubicBezTo>
                      <a:pt x="8451" y="709"/>
                      <a:pt x="8447" y="709"/>
                      <a:pt x="8442" y="709"/>
                    </a:cubicBezTo>
                    <a:lnTo>
                      <a:pt x="7966" y="769"/>
                    </a:lnTo>
                    <a:cubicBezTo>
                      <a:pt x="7951" y="772"/>
                      <a:pt x="7937" y="774"/>
                      <a:pt x="7924" y="774"/>
                    </a:cubicBezTo>
                    <a:cubicBezTo>
                      <a:pt x="7850" y="774"/>
                      <a:pt x="7797" y="720"/>
                      <a:pt x="7787" y="650"/>
                    </a:cubicBezTo>
                    <a:cubicBezTo>
                      <a:pt x="7751" y="554"/>
                      <a:pt x="7835" y="459"/>
                      <a:pt x="7930" y="447"/>
                    </a:cubicBezTo>
                    <a:lnTo>
                      <a:pt x="9204" y="281"/>
                    </a:lnTo>
                    <a:cubicBezTo>
                      <a:pt x="9210" y="280"/>
                      <a:pt x="9216" y="280"/>
                      <a:pt x="9222" y="280"/>
                    </a:cubicBezTo>
                    <a:cubicBezTo>
                      <a:pt x="9311" y="280"/>
                      <a:pt x="9394" y="358"/>
                      <a:pt x="9394" y="447"/>
                    </a:cubicBezTo>
                    <a:lnTo>
                      <a:pt x="9394" y="1709"/>
                    </a:lnTo>
                    <a:cubicBezTo>
                      <a:pt x="9394" y="1805"/>
                      <a:pt x="9323" y="1876"/>
                      <a:pt x="9228" y="1876"/>
                    </a:cubicBezTo>
                    <a:cubicBezTo>
                      <a:pt x="9132" y="1876"/>
                      <a:pt x="9061" y="1805"/>
                      <a:pt x="9061" y="1709"/>
                    </a:cubicBezTo>
                    <a:lnTo>
                      <a:pt x="9061" y="1328"/>
                    </a:lnTo>
                    <a:cubicBezTo>
                      <a:pt x="9061" y="1269"/>
                      <a:pt x="9025" y="1209"/>
                      <a:pt x="8978" y="1186"/>
                    </a:cubicBezTo>
                    <a:cubicBezTo>
                      <a:pt x="8963" y="1183"/>
                      <a:pt x="8948" y="1181"/>
                      <a:pt x="8932" y="1181"/>
                    </a:cubicBezTo>
                    <a:cubicBezTo>
                      <a:pt x="8882" y="1181"/>
                      <a:pt x="8829" y="1197"/>
                      <a:pt x="8811" y="1233"/>
                    </a:cubicBezTo>
                    <a:cubicBezTo>
                      <a:pt x="8263" y="1924"/>
                      <a:pt x="7620" y="2531"/>
                      <a:pt x="6930" y="3067"/>
                    </a:cubicBezTo>
                    <a:cubicBezTo>
                      <a:pt x="6870" y="3114"/>
                      <a:pt x="6858" y="3210"/>
                      <a:pt x="6906" y="3269"/>
                    </a:cubicBezTo>
                    <a:cubicBezTo>
                      <a:pt x="6936" y="3307"/>
                      <a:pt x="6985" y="3330"/>
                      <a:pt x="7032" y="3330"/>
                    </a:cubicBezTo>
                    <a:cubicBezTo>
                      <a:pt x="7060" y="3330"/>
                      <a:pt x="7086" y="3322"/>
                      <a:pt x="7108" y="3305"/>
                    </a:cubicBezTo>
                    <a:cubicBezTo>
                      <a:pt x="7704" y="2840"/>
                      <a:pt x="8275" y="2305"/>
                      <a:pt x="8775" y="1745"/>
                    </a:cubicBezTo>
                    <a:cubicBezTo>
                      <a:pt x="8799" y="1995"/>
                      <a:pt x="8989" y="2186"/>
                      <a:pt x="9239" y="2186"/>
                    </a:cubicBezTo>
                    <a:cubicBezTo>
                      <a:pt x="9490" y="2186"/>
                      <a:pt x="9704" y="1983"/>
                      <a:pt x="9704" y="1721"/>
                    </a:cubicBezTo>
                    <a:lnTo>
                      <a:pt x="9704" y="459"/>
                    </a:lnTo>
                    <a:cubicBezTo>
                      <a:pt x="9680" y="328"/>
                      <a:pt x="9620" y="209"/>
                      <a:pt x="9513" y="126"/>
                    </a:cubicBezTo>
                    <a:cubicBezTo>
                      <a:pt x="9425" y="47"/>
                      <a:pt x="9319" y="1"/>
                      <a:pt x="9212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6" name="Google Shape;1716;p46"/>
          <p:cNvGrpSpPr/>
          <p:nvPr/>
        </p:nvGrpSpPr>
        <p:grpSpPr>
          <a:xfrm>
            <a:off x="2900125" y="1438595"/>
            <a:ext cx="1504991" cy="1104071"/>
            <a:chOff x="2900125" y="1438595"/>
            <a:chExt cx="1504991" cy="1104071"/>
          </a:xfrm>
        </p:grpSpPr>
        <p:sp>
          <p:nvSpPr>
            <p:cNvPr id="1717" name="Google Shape;1717;p46"/>
            <p:cNvSpPr/>
            <p:nvPr/>
          </p:nvSpPr>
          <p:spPr>
            <a:xfrm>
              <a:off x="3393199" y="1438600"/>
              <a:ext cx="1011916" cy="1104066"/>
            </a:xfrm>
            <a:custGeom>
              <a:avLst/>
              <a:gdLst/>
              <a:ahLst/>
              <a:cxnLst/>
              <a:rect l="l" t="t" r="r" b="b"/>
              <a:pathLst>
                <a:path w="23904" h="23904" extrusionOk="0">
                  <a:moveTo>
                    <a:pt x="2139" y="1"/>
                  </a:moveTo>
                  <a:cubicBezTo>
                    <a:pt x="987" y="1"/>
                    <a:pt x="1" y="988"/>
                    <a:pt x="1" y="2139"/>
                  </a:cubicBezTo>
                  <a:lnTo>
                    <a:pt x="1" y="21783"/>
                  </a:lnTo>
                  <a:cubicBezTo>
                    <a:pt x="1" y="22990"/>
                    <a:pt x="987" y="23903"/>
                    <a:pt x="2139" y="23903"/>
                  </a:cubicBezTo>
                  <a:lnTo>
                    <a:pt x="21783" y="23903"/>
                  </a:lnTo>
                  <a:cubicBezTo>
                    <a:pt x="22989" y="23903"/>
                    <a:pt x="23903" y="22990"/>
                    <a:pt x="23903" y="21783"/>
                  </a:cubicBezTo>
                  <a:lnTo>
                    <a:pt x="23903" y="2139"/>
                  </a:lnTo>
                  <a:cubicBezTo>
                    <a:pt x="23903" y="988"/>
                    <a:pt x="22989" y="1"/>
                    <a:pt x="21783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3301027" y="1438595"/>
              <a:ext cx="724220" cy="1104066"/>
            </a:xfrm>
            <a:custGeom>
              <a:avLst/>
              <a:gdLst/>
              <a:ahLst/>
              <a:cxnLst/>
              <a:rect l="l" t="t" r="r" b="b"/>
              <a:pathLst>
                <a:path w="15680" h="23904" extrusionOk="0">
                  <a:moveTo>
                    <a:pt x="3126" y="1"/>
                  </a:moveTo>
                  <a:cubicBezTo>
                    <a:pt x="1371" y="1"/>
                    <a:pt x="1" y="1372"/>
                    <a:pt x="1" y="3126"/>
                  </a:cubicBezTo>
                  <a:lnTo>
                    <a:pt x="1" y="20778"/>
                  </a:lnTo>
                  <a:cubicBezTo>
                    <a:pt x="1" y="22533"/>
                    <a:pt x="1371" y="23903"/>
                    <a:pt x="3126" y="23903"/>
                  </a:cubicBezTo>
                  <a:lnTo>
                    <a:pt x="3655" y="23903"/>
                  </a:lnTo>
                  <a:lnTo>
                    <a:pt x="15680" y="11952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B5B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2900125" y="1593093"/>
              <a:ext cx="798489" cy="798490"/>
            </a:xfrm>
            <a:custGeom>
              <a:avLst/>
              <a:gdLst/>
              <a:ahLst/>
              <a:cxnLst/>
              <a:rect l="l" t="t" r="r" b="b"/>
              <a:pathLst>
                <a:path w="17288" h="17288" extrusionOk="0">
                  <a:moveTo>
                    <a:pt x="8681" y="0"/>
                  </a:moveTo>
                  <a:lnTo>
                    <a:pt x="1" y="8607"/>
                  </a:lnTo>
                  <a:lnTo>
                    <a:pt x="8681" y="17287"/>
                  </a:lnTo>
                  <a:lnTo>
                    <a:pt x="17288" y="8607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0" name="Google Shape;1720;p46"/>
            <p:cNvGrpSpPr/>
            <p:nvPr/>
          </p:nvGrpSpPr>
          <p:grpSpPr>
            <a:xfrm>
              <a:off x="3125259" y="1798714"/>
              <a:ext cx="348221" cy="325955"/>
              <a:chOff x="6577238" y="2457221"/>
              <a:chExt cx="332019" cy="310788"/>
            </a:xfrm>
          </p:grpSpPr>
          <p:sp>
            <p:nvSpPr>
              <p:cNvPr id="1721" name="Google Shape;1721;p46"/>
              <p:cNvSpPr/>
              <p:nvPr/>
            </p:nvSpPr>
            <p:spPr>
              <a:xfrm>
                <a:off x="6577238" y="2457221"/>
                <a:ext cx="332019" cy="310788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9764" extrusionOk="0">
                    <a:moveTo>
                      <a:pt x="5478" y="346"/>
                    </a:moveTo>
                    <a:cubicBezTo>
                      <a:pt x="5823" y="346"/>
                      <a:pt x="6097" y="619"/>
                      <a:pt x="6097" y="965"/>
                    </a:cubicBezTo>
                    <a:lnTo>
                      <a:pt x="6097" y="1334"/>
                    </a:lnTo>
                    <a:cubicBezTo>
                      <a:pt x="6097" y="1620"/>
                      <a:pt x="6335" y="1858"/>
                      <a:pt x="6621" y="1858"/>
                    </a:cubicBezTo>
                    <a:lnTo>
                      <a:pt x="6776" y="1858"/>
                    </a:lnTo>
                    <a:cubicBezTo>
                      <a:pt x="6871" y="1858"/>
                      <a:pt x="6966" y="1953"/>
                      <a:pt x="6966" y="2048"/>
                    </a:cubicBezTo>
                    <a:lnTo>
                      <a:pt x="6966" y="3084"/>
                    </a:lnTo>
                    <a:cubicBezTo>
                      <a:pt x="6966" y="3179"/>
                      <a:pt x="6871" y="3275"/>
                      <a:pt x="6776" y="3275"/>
                    </a:cubicBezTo>
                    <a:lnTo>
                      <a:pt x="3537" y="3275"/>
                    </a:lnTo>
                    <a:cubicBezTo>
                      <a:pt x="3442" y="3275"/>
                      <a:pt x="3347" y="3179"/>
                      <a:pt x="3347" y="3084"/>
                    </a:cubicBezTo>
                    <a:lnTo>
                      <a:pt x="3394" y="2048"/>
                    </a:lnTo>
                    <a:cubicBezTo>
                      <a:pt x="3394" y="1953"/>
                      <a:pt x="3477" y="1858"/>
                      <a:pt x="3585" y="1858"/>
                    </a:cubicBezTo>
                    <a:lnTo>
                      <a:pt x="3739" y="1858"/>
                    </a:lnTo>
                    <a:cubicBezTo>
                      <a:pt x="4013" y="1858"/>
                      <a:pt x="4251" y="1620"/>
                      <a:pt x="4251" y="1334"/>
                    </a:cubicBezTo>
                    <a:lnTo>
                      <a:pt x="4251" y="965"/>
                    </a:lnTo>
                    <a:cubicBezTo>
                      <a:pt x="4251" y="619"/>
                      <a:pt x="4537" y="346"/>
                      <a:pt x="4882" y="346"/>
                    </a:cubicBezTo>
                    <a:close/>
                    <a:moveTo>
                      <a:pt x="9538" y="2286"/>
                    </a:moveTo>
                    <a:cubicBezTo>
                      <a:pt x="9871" y="2286"/>
                      <a:pt x="10121" y="2560"/>
                      <a:pt x="10121" y="2870"/>
                    </a:cubicBezTo>
                    <a:lnTo>
                      <a:pt x="10121" y="8823"/>
                    </a:lnTo>
                    <a:lnTo>
                      <a:pt x="10085" y="8823"/>
                    </a:lnTo>
                    <a:cubicBezTo>
                      <a:pt x="10085" y="9156"/>
                      <a:pt x="9824" y="9406"/>
                      <a:pt x="9514" y="9406"/>
                    </a:cubicBezTo>
                    <a:lnTo>
                      <a:pt x="918" y="9406"/>
                    </a:lnTo>
                    <a:cubicBezTo>
                      <a:pt x="596" y="9406"/>
                      <a:pt x="346" y="9132"/>
                      <a:pt x="346" y="8823"/>
                    </a:cubicBezTo>
                    <a:lnTo>
                      <a:pt x="346" y="2870"/>
                    </a:lnTo>
                    <a:cubicBezTo>
                      <a:pt x="346" y="2548"/>
                      <a:pt x="608" y="2286"/>
                      <a:pt x="918" y="2286"/>
                    </a:cubicBezTo>
                    <a:lnTo>
                      <a:pt x="3085" y="2286"/>
                    </a:lnTo>
                    <a:lnTo>
                      <a:pt x="3085" y="2846"/>
                    </a:lnTo>
                    <a:lnTo>
                      <a:pt x="1061" y="2846"/>
                    </a:lnTo>
                    <a:cubicBezTo>
                      <a:pt x="965" y="2846"/>
                      <a:pt x="894" y="2917"/>
                      <a:pt x="894" y="3001"/>
                    </a:cubicBezTo>
                    <a:lnTo>
                      <a:pt x="894" y="8704"/>
                    </a:lnTo>
                    <a:cubicBezTo>
                      <a:pt x="894" y="8799"/>
                      <a:pt x="965" y="8870"/>
                      <a:pt x="1061" y="8870"/>
                    </a:cubicBezTo>
                    <a:lnTo>
                      <a:pt x="6609" y="8870"/>
                    </a:lnTo>
                    <a:cubicBezTo>
                      <a:pt x="6692" y="8870"/>
                      <a:pt x="6776" y="8799"/>
                      <a:pt x="6776" y="8704"/>
                    </a:cubicBezTo>
                    <a:cubicBezTo>
                      <a:pt x="6776" y="8620"/>
                      <a:pt x="6692" y="8537"/>
                      <a:pt x="6609" y="8537"/>
                    </a:cubicBezTo>
                    <a:lnTo>
                      <a:pt x="1215" y="8537"/>
                    </a:lnTo>
                    <a:lnTo>
                      <a:pt x="1215" y="3167"/>
                    </a:lnTo>
                    <a:lnTo>
                      <a:pt x="3096" y="3167"/>
                    </a:lnTo>
                    <a:cubicBezTo>
                      <a:pt x="3132" y="3417"/>
                      <a:pt x="3347" y="3596"/>
                      <a:pt x="3620" y="3596"/>
                    </a:cubicBezTo>
                    <a:lnTo>
                      <a:pt x="6847" y="3596"/>
                    </a:lnTo>
                    <a:cubicBezTo>
                      <a:pt x="7097" y="3596"/>
                      <a:pt x="7323" y="3405"/>
                      <a:pt x="7371" y="3167"/>
                    </a:cubicBezTo>
                    <a:lnTo>
                      <a:pt x="9240" y="3167"/>
                    </a:lnTo>
                    <a:lnTo>
                      <a:pt x="9240" y="8537"/>
                    </a:lnTo>
                    <a:lnTo>
                      <a:pt x="7418" y="8537"/>
                    </a:lnTo>
                    <a:cubicBezTo>
                      <a:pt x="7335" y="8537"/>
                      <a:pt x="7264" y="8620"/>
                      <a:pt x="7264" y="8704"/>
                    </a:cubicBezTo>
                    <a:cubicBezTo>
                      <a:pt x="7264" y="8799"/>
                      <a:pt x="7335" y="8870"/>
                      <a:pt x="7418" y="8870"/>
                    </a:cubicBezTo>
                    <a:lnTo>
                      <a:pt x="9407" y="8870"/>
                    </a:lnTo>
                    <a:cubicBezTo>
                      <a:pt x="9490" y="8870"/>
                      <a:pt x="9562" y="8799"/>
                      <a:pt x="9562" y="8704"/>
                    </a:cubicBezTo>
                    <a:lnTo>
                      <a:pt x="9562" y="3001"/>
                    </a:lnTo>
                    <a:cubicBezTo>
                      <a:pt x="9562" y="2917"/>
                      <a:pt x="9490" y="2846"/>
                      <a:pt x="9407" y="2846"/>
                    </a:cubicBezTo>
                    <a:lnTo>
                      <a:pt x="7383" y="2846"/>
                    </a:lnTo>
                    <a:lnTo>
                      <a:pt x="7383" y="2286"/>
                    </a:lnTo>
                    <a:close/>
                    <a:moveTo>
                      <a:pt x="4906" y="0"/>
                    </a:moveTo>
                    <a:cubicBezTo>
                      <a:pt x="4370" y="0"/>
                      <a:pt x="3942" y="429"/>
                      <a:pt x="3942" y="965"/>
                    </a:cubicBezTo>
                    <a:lnTo>
                      <a:pt x="3942" y="1334"/>
                    </a:lnTo>
                    <a:cubicBezTo>
                      <a:pt x="3942" y="1441"/>
                      <a:pt x="3858" y="1536"/>
                      <a:pt x="3751" y="1536"/>
                    </a:cubicBezTo>
                    <a:lnTo>
                      <a:pt x="3597" y="1536"/>
                    </a:lnTo>
                    <a:cubicBezTo>
                      <a:pt x="3347" y="1536"/>
                      <a:pt x="3120" y="1727"/>
                      <a:pt x="3085" y="1965"/>
                    </a:cubicBezTo>
                    <a:lnTo>
                      <a:pt x="918" y="1965"/>
                    </a:lnTo>
                    <a:cubicBezTo>
                      <a:pt x="418" y="1965"/>
                      <a:pt x="1" y="2382"/>
                      <a:pt x="1" y="2882"/>
                    </a:cubicBezTo>
                    <a:lnTo>
                      <a:pt x="1" y="8835"/>
                    </a:lnTo>
                    <a:cubicBezTo>
                      <a:pt x="1" y="9347"/>
                      <a:pt x="418" y="9763"/>
                      <a:pt x="918" y="9763"/>
                    </a:cubicBezTo>
                    <a:lnTo>
                      <a:pt x="9514" y="9763"/>
                    </a:lnTo>
                    <a:cubicBezTo>
                      <a:pt x="10014" y="9763"/>
                      <a:pt x="10431" y="9347"/>
                      <a:pt x="10431" y="8835"/>
                    </a:cubicBezTo>
                    <a:lnTo>
                      <a:pt x="10431" y="2882"/>
                    </a:lnTo>
                    <a:cubicBezTo>
                      <a:pt x="10419" y="2370"/>
                      <a:pt x="10002" y="1965"/>
                      <a:pt x="9490" y="1965"/>
                    </a:cubicBezTo>
                    <a:lnTo>
                      <a:pt x="7335" y="1965"/>
                    </a:lnTo>
                    <a:cubicBezTo>
                      <a:pt x="7287" y="1715"/>
                      <a:pt x="7085" y="1536"/>
                      <a:pt x="6811" y="1536"/>
                    </a:cubicBezTo>
                    <a:lnTo>
                      <a:pt x="6668" y="1536"/>
                    </a:lnTo>
                    <a:cubicBezTo>
                      <a:pt x="6561" y="1536"/>
                      <a:pt x="6478" y="1441"/>
                      <a:pt x="6478" y="1334"/>
                    </a:cubicBezTo>
                    <a:lnTo>
                      <a:pt x="6478" y="965"/>
                    </a:lnTo>
                    <a:cubicBezTo>
                      <a:pt x="6478" y="429"/>
                      <a:pt x="6037" y="0"/>
                      <a:pt x="5502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6"/>
              <p:cNvSpPr/>
              <p:nvPr/>
            </p:nvSpPr>
            <p:spPr>
              <a:xfrm>
                <a:off x="6723529" y="2512542"/>
                <a:ext cx="38705" cy="3905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27" extrusionOk="0">
                    <a:moveTo>
                      <a:pt x="608" y="346"/>
                    </a:moveTo>
                    <a:cubicBezTo>
                      <a:pt x="763" y="346"/>
                      <a:pt x="882" y="465"/>
                      <a:pt x="882" y="608"/>
                    </a:cubicBezTo>
                    <a:cubicBezTo>
                      <a:pt x="882" y="763"/>
                      <a:pt x="763" y="882"/>
                      <a:pt x="608" y="882"/>
                    </a:cubicBezTo>
                    <a:cubicBezTo>
                      <a:pt x="465" y="882"/>
                      <a:pt x="346" y="763"/>
                      <a:pt x="346" y="608"/>
                    </a:cubicBezTo>
                    <a:cubicBezTo>
                      <a:pt x="346" y="465"/>
                      <a:pt x="465" y="346"/>
                      <a:pt x="608" y="346"/>
                    </a:cubicBezTo>
                    <a:close/>
                    <a:moveTo>
                      <a:pt x="608" y="1"/>
                    </a:moveTo>
                    <a:cubicBezTo>
                      <a:pt x="286" y="1"/>
                      <a:pt x="1" y="274"/>
                      <a:pt x="1" y="608"/>
                    </a:cubicBezTo>
                    <a:cubicBezTo>
                      <a:pt x="1" y="941"/>
                      <a:pt x="275" y="1227"/>
                      <a:pt x="608" y="1227"/>
                    </a:cubicBezTo>
                    <a:cubicBezTo>
                      <a:pt x="941" y="1227"/>
                      <a:pt x="1215" y="953"/>
                      <a:pt x="1215" y="608"/>
                    </a:cubicBezTo>
                    <a:cubicBezTo>
                      <a:pt x="1203" y="274"/>
                      <a:pt x="941" y="1"/>
                      <a:pt x="608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6"/>
              <p:cNvSpPr/>
              <p:nvPr/>
            </p:nvSpPr>
            <p:spPr>
              <a:xfrm>
                <a:off x="6662893" y="2597050"/>
                <a:ext cx="169813" cy="108031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3394" extrusionOk="0">
                    <a:moveTo>
                      <a:pt x="763" y="2060"/>
                    </a:moveTo>
                    <a:cubicBezTo>
                      <a:pt x="1025" y="2060"/>
                      <a:pt x="1251" y="2287"/>
                      <a:pt x="1251" y="2561"/>
                    </a:cubicBezTo>
                    <a:cubicBezTo>
                      <a:pt x="1251" y="2822"/>
                      <a:pt x="1025" y="3049"/>
                      <a:pt x="763" y="3049"/>
                    </a:cubicBezTo>
                    <a:cubicBezTo>
                      <a:pt x="489" y="3049"/>
                      <a:pt x="275" y="2822"/>
                      <a:pt x="275" y="2561"/>
                    </a:cubicBezTo>
                    <a:cubicBezTo>
                      <a:pt x="275" y="2287"/>
                      <a:pt x="489" y="2060"/>
                      <a:pt x="763" y="2060"/>
                    </a:cubicBezTo>
                    <a:close/>
                    <a:moveTo>
                      <a:pt x="4918" y="1"/>
                    </a:moveTo>
                    <a:cubicBezTo>
                      <a:pt x="4918" y="1"/>
                      <a:pt x="4894" y="1"/>
                      <a:pt x="4894" y="13"/>
                    </a:cubicBezTo>
                    <a:lnTo>
                      <a:pt x="4466" y="239"/>
                    </a:lnTo>
                    <a:cubicBezTo>
                      <a:pt x="4394" y="275"/>
                      <a:pt x="4346" y="370"/>
                      <a:pt x="4394" y="453"/>
                    </a:cubicBezTo>
                    <a:cubicBezTo>
                      <a:pt x="4429" y="515"/>
                      <a:pt x="4484" y="550"/>
                      <a:pt x="4548" y="550"/>
                    </a:cubicBezTo>
                    <a:cubicBezTo>
                      <a:pt x="4571" y="550"/>
                      <a:pt x="4595" y="546"/>
                      <a:pt x="4620" y="536"/>
                    </a:cubicBezTo>
                    <a:lnTo>
                      <a:pt x="4739" y="477"/>
                    </a:lnTo>
                    <a:lnTo>
                      <a:pt x="4739" y="477"/>
                    </a:lnTo>
                    <a:cubicBezTo>
                      <a:pt x="4525" y="1191"/>
                      <a:pt x="4144" y="1727"/>
                      <a:pt x="3620" y="2060"/>
                    </a:cubicBezTo>
                    <a:cubicBezTo>
                      <a:pt x="3098" y="2398"/>
                      <a:pt x="2516" y="2470"/>
                      <a:pt x="2094" y="2470"/>
                    </a:cubicBezTo>
                    <a:cubicBezTo>
                      <a:pt x="1891" y="2470"/>
                      <a:pt x="1724" y="2453"/>
                      <a:pt x="1620" y="2441"/>
                    </a:cubicBezTo>
                    <a:cubicBezTo>
                      <a:pt x="1560" y="2049"/>
                      <a:pt x="1227" y="1751"/>
                      <a:pt x="822" y="1751"/>
                    </a:cubicBezTo>
                    <a:cubicBezTo>
                      <a:pt x="370" y="1751"/>
                      <a:pt x="1" y="2120"/>
                      <a:pt x="1" y="2572"/>
                    </a:cubicBezTo>
                    <a:cubicBezTo>
                      <a:pt x="1" y="3013"/>
                      <a:pt x="370" y="3394"/>
                      <a:pt x="822" y="3394"/>
                    </a:cubicBezTo>
                    <a:cubicBezTo>
                      <a:pt x="1203" y="3394"/>
                      <a:pt x="1537" y="3120"/>
                      <a:pt x="1620" y="2763"/>
                    </a:cubicBezTo>
                    <a:cubicBezTo>
                      <a:pt x="1739" y="2775"/>
                      <a:pt x="1906" y="2799"/>
                      <a:pt x="2120" y="2799"/>
                    </a:cubicBezTo>
                    <a:cubicBezTo>
                      <a:pt x="2572" y="2799"/>
                      <a:pt x="3215" y="2703"/>
                      <a:pt x="3799" y="2334"/>
                    </a:cubicBezTo>
                    <a:cubicBezTo>
                      <a:pt x="4382" y="1965"/>
                      <a:pt x="4799" y="1394"/>
                      <a:pt x="5037" y="620"/>
                    </a:cubicBezTo>
                    <a:lnTo>
                      <a:pt x="5061" y="667"/>
                    </a:lnTo>
                    <a:cubicBezTo>
                      <a:pt x="5097" y="727"/>
                      <a:pt x="5156" y="751"/>
                      <a:pt x="5216" y="751"/>
                    </a:cubicBezTo>
                    <a:cubicBezTo>
                      <a:pt x="5239" y="751"/>
                      <a:pt x="5251" y="751"/>
                      <a:pt x="5287" y="739"/>
                    </a:cubicBezTo>
                    <a:cubicBezTo>
                      <a:pt x="5299" y="691"/>
                      <a:pt x="5335" y="596"/>
                      <a:pt x="5287" y="501"/>
                    </a:cubicBezTo>
                    <a:lnTo>
                      <a:pt x="5061" y="72"/>
                    </a:lnTo>
                    <a:cubicBezTo>
                      <a:pt x="5061" y="72"/>
                      <a:pt x="5061" y="60"/>
                      <a:pt x="5049" y="60"/>
                    </a:cubicBezTo>
                    <a:lnTo>
                      <a:pt x="5013" y="25"/>
                    </a:lnTo>
                    <a:lnTo>
                      <a:pt x="5001" y="13"/>
                    </a:lnTo>
                    <a:cubicBezTo>
                      <a:pt x="5001" y="13"/>
                      <a:pt x="4989" y="13"/>
                      <a:pt x="4989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6"/>
              <p:cNvSpPr/>
              <p:nvPr/>
            </p:nvSpPr>
            <p:spPr>
              <a:xfrm>
                <a:off x="6639402" y="2589188"/>
                <a:ext cx="32244" cy="3138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6" extrusionOk="0">
                    <a:moveTo>
                      <a:pt x="184" y="1"/>
                    </a:moveTo>
                    <a:cubicBezTo>
                      <a:pt x="140" y="1"/>
                      <a:pt x="96" y="16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262" y="498"/>
                    </a:lnTo>
                    <a:lnTo>
                      <a:pt x="60" y="700"/>
                    </a:lnTo>
                    <a:cubicBezTo>
                      <a:pt x="0" y="760"/>
                      <a:pt x="0" y="867"/>
                      <a:pt x="60" y="938"/>
                    </a:cubicBezTo>
                    <a:cubicBezTo>
                      <a:pt x="84" y="974"/>
                      <a:pt x="131" y="986"/>
                      <a:pt x="179" y="986"/>
                    </a:cubicBezTo>
                    <a:cubicBezTo>
                      <a:pt x="215" y="986"/>
                      <a:pt x="262" y="974"/>
                      <a:pt x="298" y="938"/>
                    </a:cubicBezTo>
                    <a:lnTo>
                      <a:pt x="501" y="736"/>
                    </a:lnTo>
                    <a:lnTo>
                      <a:pt x="715" y="938"/>
                    </a:lnTo>
                    <a:cubicBezTo>
                      <a:pt x="739" y="974"/>
                      <a:pt x="786" y="986"/>
                      <a:pt x="834" y="986"/>
                    </a:cubicBezTo>
                    <a:cubicBezTo>
                      <a:pt x="870" y="986"/>
                      <a:pt x="917" y="974"/>
                      <a:pt x="953" y="938"/>
                    </a:cubicBezTo>
                    <a:cubicBezTo>
                      <a:pt x="1013" y="879"/>
                      <a:pt x="1013" y="783"/>
                      <a:pt x="953" y="700"/>
                    </a:cubicBezTo>
                    <a:lnTo>
                      <a:pt x="739" y="498"/>
                    </a:lnTo>
                    <a:lnTo>
                      <a:pt x="953" y="283"/>
                    </a:lnTo>
                    <a:cubicBezTo>
                      <a:pt x="1013" y="224"/>
                      <a:pt x="1013" y="129"/>
                      <a:pt x="953" y="45"/>
                    </a:cubicBezTo>
                    <a:cubicBezTo>
                      <a:pt x="923" y="16"/>
                      <a:pt x="882" y="1"/>
                      <a:pt x="838" y="1"/>
                    </a:cubicBezTo>
                    <a:cubicBezTo>
                      <a:pt x="795" y="1"/>
                      <a:pt x="751" y="16"/>
                      <a:pt x="715" y="45"/>
                    </a:cubicBezTo>
                    <a:lnTo>
                      <a:pt x="501" y="260"/>
                    </a:lnTo>
                    <a:lnTo>
                      <a:pt x="298" y="45"/>
                    </a:lnTo>
                    <a:cubicBezTo>
                      <a:pt x="268" y="16"/>
                      <a:pt x="227" y="1"/>
                      <a:pt x="184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6"/>
              <p:cNvSpPr/>
              <p:nvPr/>
            </p:nvSpPr>
            <p:spPr>
              <a:xfrm>
                <a:off x="6820547" y="2673315"/>
                <a:ext cx="3224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75" extrusionOk="0">
                    <a:moveTo>
                      <a:pt x="188" y="1"/>
                    </a:moveTo>
                    <a:cubicBezTo>
                      <a:pt x="147" y="1"/>
                      <a:pt x="102" y="16"/>
                      <a:pt x="60" y="45"/>
                    </a:cubicBezTo>
                    <a:cubicBezTo>
                      <a:pt x="1" y="105"/>
                      <a:pt x="1" y="200"/>
                      <a:pt x="60" y="284"/>
                    </a:cubicBezTo>
                    <a:lnTo>
                      <a:pt x="275" y="486"/>
                    </a:lnTo>
                    <a:lnTo>
                      <a:pt x="60" y="700"/>
                    </a:lnTo>
                    <a:cubicBezTo>
                      <a:pt x="1" y="760"/>
                      <a:pt x="1" y="855"/>
                      <a:pt x="60" y="938"/>
                    </a:cubicBezTo>
                    <a:cubicBezTo>
                      <a:pt x="96" y="962"/>
                      <a:pt x="144" y="974"/>
                      <a:pt x="179" y="974"/>
                    </a:cubicBezTo>
                    <a:cubicBezTo>
                      <a:pt x="227" y="974"/>
                      <a:pt x="275" y="962"/>
                      <a:pt x="298" y="938"/>
                    </a:cubicBezTo>
                    <a:lnTo>
                      <a:pt x="513" y="724"/>
                    </a:lnTo>
                    <a:lnTo>
                      <a:pt x="715" y="938"/>
                    </a:lnTo>
                    <a:cubicBezTo>
                      <a:pt x="751" y="962"/>
                      <a:pt x="798" y="974"/>
                      <a:pt x="834" y="974"/>
                    </a:cubicBezTo>
                    <a:cubicBezTo>
                      <a:pt x="882" y="974"/>
                      <a:pt x="929" y="962"/>
                      <a:pt x="953" y="938"/>
                    </a:cubicBezTo>
                    <a:cubicBezTo>
                      <a:pt x="1013" y="879"/>
                      <a:pt x="1013" y="772"/>
                      <a:pt x="953" y="700"/>
                    </a:cubicBezTo>
                    <a:lnTo>
                      <a:pt x="751" y="486"/>
                    </a:lnTo>
                    <a:lnTo>
                      <a:pt x="953" y="284"/>
                    </a:lnTo>
                    <a:cubicBezTo>
                      <a:pt x="1013" y="224"/>
                      <a:pt x="1013" y="117"/>
                      <a:pt x="953" y="45"/>
                    </a:cubicBezTo>
                    <a:cubicBezTo>
                      <a:pt x="923" y="16"/>
                      <a:pt x="885" y="1"/>
                      <a:pt x="843" y="1"/>
                    </a:cubicBezTo>
                    <a:cubicBezTo>
                      <a:pt x="801" y="1"/>
                      <a:pt x="757" y="16"/>
                      <a:pt x="715" y="45"/>
                    </a:cubicBezTo>
                    <a:lnTo>
                      <a:pt x="513" y="248"/>
                    </a:lnTo>
                    <a:lnTo>
                      <a:pt x="298" y="45"/>
                    </a:lnTo>
                    <a:cubicBezTo>
                      <a:pt x="269" y="16"/>
                      <a:pt x="230" y="1"/>
                      <a:pt x="188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6"/>
              <p:cNvSpPr/>
              <p:nvPr/>
            </p:nvSpPr>
            <p:spPr>
              <a:xfrm>
                <a:off x="6730341" y="2603607"/>
                <a:ext cx="32244" cy="3138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6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1" y="45"/>
                    </a:cubicBezTo>
                    <a:cubicBezTo>
                      <a:pt x="1" y="104"/>
                      <a:pt x="1" y="211"/>
                      <a:pt x="61" y="283"/>
                    </a:cubicBezTo>
                    <a:lnTo>
                      <a:pt x="263" y="485"/>
                    </a:lnTo>
                    <a:lnTo>
                      <a:pt x="61" y="700"/>
                    </a:lnTo>
                    <a:cubicBezTo>
                      <a:pt x="1" y="759"/>
                      <a:pt x="1" y="866"/>
                      <a:pt x="61" y="938"/>
                    </a:cubicBezTo>
                    <a:cubicBezTo>
                      <a:pt x="84" y="962"/>
                      <a:pt x="132" y="985"/>
                      <a:pt x="180" y="985"/>
                    </a:cubicBezTo>
                    <a:cubicBezTo>
                      <a:pt x="215" y="985"/>
                      <a:pt x="263" y="962"/>
                      <a:pt x="299" y="938"/>
                    </a:cubicBezTo>
                    <a:lnTo>
                      <a:pt x="501" y="723"/>
                    </a:lnTo>
                    <a:lnTo>
                      <a:pt x="715" y="938"/>
                    </a:lnTo>
                    <a:cubicBezTo>
                      <a:pt x="739" y="962"/>
                      <a:pt x="787" y="985"/>
                      <a:pt x="834" y="985"/>
                    </a:cubicBezTo>
                    <a:cubicBezTo>
                      <a:pt x="870" y="985"/>
                      <a:pt x="918" y="962"/>
                      <a:pt x="953" y="938"/>
                    </a:cubicBezTo>
                    <a:cubicBezTo>
                      <a:pt x="1013" y="878"/>
                      <a:pt x="1013" y="771"/>
                      <a:pt x="953" y="700"/>
                    </a:cubicBezTo>
                    <a:lnTo>
                      <a:pt x="739" y="485"/>
                    </a:lnTo>
                    <a:lnTo>
                      <a:pt x="953" y="283"/>
                    </a:lnTo>
                    <a:cubicBezTo>
                      <a:pt x="1013" y="223"/>
                      <a:pt x="1013" y="116"/>
                      <a:pt x="953" y="45"/>
                    </a:cubicBezTo>
                    <a:cubicBezTo>
                      <a:pt x="924" y="15"/>
                      <a:pt x="882" y="0"/>
                      <a:pt x="839" y="0"/>
                    </a:cubicBezTo>
                    <a:cubicBezTo>
                      <a:pt x="796" y="0"/>
                      <a:pt x="751" y="15"/>
                      <a:pt x="715" y="45"/>
                    </a:cubicBezTo>
                    <a:lnTo>
                      <a:pt x="501" y="247"/>
                    </a:ln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7" name="Google Shape;1727;p46"/>
          <p:cNvGrpSpPr/>
          <p:nvPr/>
        </p:nvGrpSpPr>
        <p:grpSpPr>
          <a:xfrm>
            <a:off x="4738900" y="2863184"/>
            <a:ext cx="1498900" cy="1104072"/>
            <a:chOff x="4738900" y="2863184"/>
            <a:chExt cx="1498900" cy="1104072"/>
          </a:xfrm>
        </p:grpSpPr>
        <p:sp>
          <p:nvSpPr>
            <p:cNvPr id="1728" name="Google Shape;1728;p46"/>
            <p:cNvSpPr/>
            <p:nvPr/>
          </p:nvSpPr>
          <p:spPr>
            <a:xfrm rot="10800000">
              <a:off x="4738900" y="2863184"/>
              <a:ext cx="1055000" cy="1104066"/>
            </a:xfrm>
            <a:custGeom>
              <a:avLst/>
              <a:gdLst/>
              <a:ahLst/>
              <a:cxnLst/>
              <a:rect l="l" t="t" r="r" b="b"/>
              <a:pathLst>
                <a:path w="23995" h="23904" extrusionOk="0">
                  <a:moveTo>
                    <a:pt x="2212" y="1"/>
                  </a:moveTo>
                  <a:cubicBezTo>
                    <a:pt x="1006" y="1"/>
                    <a:pt x="1" y="988"/>
                    <a:pt x="1" y="2139"/>
                  </a:cubicBezTo>
                  <a:lnTo>
                    <a:pt x="1" y="21783"/>
                  </a:lnTo>
                  <a:cubicBezTo>
                    <a:pt x="1" y="22990"/>
                    <a:pt x="1006" y="23903"/>
                    <a:pt x="2212" y="23903"/>
                  </a:cubicBezTo>
                  <a:lnTo>
                    <a:pt x="21784" y="23903"/>
                  </a:lnTo>
                  <a:cubicBezTo>
                    <a:pt x="23008" y="23903"/>
                    <a:pt x="23995" y="22990"/>
                    <a:pt x="23995" y="21783"/>
                  </a:cubicBezTo>
                  <a:lnTo>
                    <a:pt x="23995" y="2139"/>
                  </a:lnTo>
                  <a:cubicBezTo>
                    <a:pt x="23995" y="988"/>
                    <a:pt x="23008" y="1"/>
                    <a:pt x="21784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 rot="10800000">
              <a:off x="5122078" y="2863190"/>
              <a:ext cx="725098" cy="1104066"/>
            </a:xfrm>
            <a:custGeom>
              <a:avLst/>
              <a:gdLst/>
              <a:ahLst/>
              <a:cxnLst/>
              <a:rect l="l" t="t" r="r" b="b"/>
              <a:pathLst>
                <a:path w="15699" h="23904" extrusionOk="0">
                  <a:moveTo>
                    <a:pt x="3126" y="1"/>
                  </a:moveTo>
                  <a:cubicBezTo>
                    <a:pt x="1536" y="1"/>
                    <a:pt x="239" y="1134"/>
                    <a:pt x="1" y="2742"/>
                  </a:cubicBezTo>
                  <a:lnTo>
                    <a:pt x="1" y="21162"/>
                  </a:lnTo>
                  <a:cubicBezTo>
                    <a:pt x="239" y="22770"/>
                    <a:pt x="1536" y="23903"/>
                    <a:pt x="3126" y="23903"/>
                  </a:cubicBezTo>
                  <a:lnTo>
                    <a:pt x="3656" y="23903"/>
                  </a:lnTo>
                  <a:lnTo>
                    <a:pt x="15698" y="1195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 rot="10800000">
              <a:off x="5440142" y="3014269"/>
              <a:ext cx="797658" cy="798490"/>
            </a:xfrm>
            <a:custGeom>
              <a:avLst/>
              <a:gdLst/>
              <a:ahLst/>
              <a:cxnLst/>
              <a:rect l="l" t="t" r="r" b="b"/>
              <a:pathLst>
                <a:path w="17270" h="17288" extrusionOk="0">
                  <a:moveTo>
                    <a:pt x="8589" y="0"/>
                  </a:moveTo>
                  <a:lnTo>
                    <a:pt x="0" y="8607"/>
                  </a:lnTo>
                  <a:lnTo>
                    <a:pt x="8589" y="17287"/>
                  </a:lnTo>
                  <a:lnTo>
                    <a:pt x="17269" y="860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1" name="Google Shape;1731;p46"/>
            <p:cNvGrpSpPr/>
            <p:nvPr/>
          </p:nvGrpSpPr>
          <p:grpSpPr>
            <a:xfrm>
              <a:off x="5661787" y="3259342"/>
              <a:ext cx="354369" cy="308344"/>
              <a:chOff x="3716358" y="1544655"/>
              <a:chExt cx="361971" cy="314958"/>
            </a:xfrm>
          </p:grpSpPr>
          <p:sp>
            <p:nvSpPr>
              <p:cNvPr id="1732" name="Google Shape;1732;p46"/>
              <p:cNvSpPr/>
              <p:nvPr/>
            </p:nvSpPr>
            <p:spPr>
              <a:xfrm>
                <a:off x="3767509" y="1646957"/>
                <a:ext cx="231213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7097" y="334"/>
                    </a:lnTo>
                    <a:cubicBezTo>
                      <a:pt x="7192" y="334"/>
                      <a:pt x="7264" y="263"/>
                      <a:pt x="7264" y="167"/>
                    </a:cubicBezTo>
                    <a:cubicBezTo>
                      <a:pt x="7264" y="72"/>
                      <a:pt x="7192" y="1"/>
                      <a:pt x="7097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6"/>
              <p:cNvSpPr/>
              <p:nvPr/>
            </p:nvSpPr>
            <p:spPr>
              <a:xfrm>
                <a:off x="3767509" y="1618532"/>
                <a:ext cx="15202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4621" y="334"/>
                    </a:lnTo>
                    <a:cubicBezTo>
                      <a:pt x="4704" y="334"/>
                      <a:pt x="4775" y="263"/>
                      <a:pt x="4775" y="168"/>
                    </a:cubicBezTo>
                    <a:cubicBezTo>
                      <a:pt x="4775" y="72"/>
                      <a:pt x="4704" y="1"/>
                      <a:pt x="462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3931624" y="1618532"/>
                <a:ext cx="67098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33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263"/>
                      <a:pt x="72" y="334"/>
                      <a:pt x="155" y="334"/>
                    </a:cubicBezTo>
                    <a:lnTo>
                      <a:pt x="1941" y="334"/>
                    </a:lnTo>
                    <a:cubicBezTo>
                      <a:pt x="2036" y="334"/>
                      <a:pt x="2108" y="263"/>
                      <a:pt x="2108" y="168"/>
                    </a:cubicBezTo>
                    <a:cubicBezTo>
                      <a:pt x="2108" y="72"/>
                      <a:pt x="2036" y="1"/>
                      <a:pt x="194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3767509" y="1590108"/>
                <a:ext cx="3908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1061" y="334"/>
                    </a:lnTo>
                    <a:cubicBezTo>
                      <a:pt x="1144" y="334"/>
                      <a:pt x="1227" y="263"/>
                      <a:pt x="1227" y="168"/>
                    </a:cubicBezTo>
                    <a:cubicBezTo>
                      <a:pt x="1227" y="72"/>
                      <a:pt x="1144" y="1"/>
                      <a:pt x="106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6"/>
              <p:cNvSpPr/>
              <p:nvPr/>
            </p:nvSpPr>
            <p:spPr>
              <a:xfrm>
                <a:off x="3818309" y="1590108"/>
                <a:ext cx="180412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5501" y="334"/>
                    </a:lnTo>
                    <a:cubicBezTo>
                      <a:pt x="5596" y="334"/>
                      <a:pt x="5668" y="263"/>
                      <a:pt x="5668" y="168"/>
                    </a:cubicBezTo>
                    <a:cubicBezTo>
                      <a:pt x="5668" y="72"/>
                      <a:pt x="5596" y="1"/>
                      <a:pt x="550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7" name="Google Shape;1737;p46"/>
              <p:cNvGrpSpPr/>
              <p:nvPr/>
            </p:nvGrpSpPr>
            <p:grpSpPr>
              <a:xfrm>
                <a:off x="3716358" y="1544655"/>
                <a:ext cx="361971" cy="314958"/>
                <a:chOff x="3716358" y="1544655"/>
                <a:chExt cx="361971" cy="314958"/>
              </a:xfrm>
            </p:grpSpPr>
            <p:sp>
              <p:nvSpPr>
                <p:cNvPr id="1738" name="Google Shape;1738;p46"/>
                <p:cNvSpPr/>
                <p:nvPr/>
              </p:nvSpPr>
              <p:spPr>
                <a:xfrm>
                  <a:off x="3767509" y="1675381"/>
                  <a:ext cx="84540" cy="1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335" extrusionOk="0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" y="263"/>
                        <a:pt x="72" y="334"/>
                        <a:pt x="168" y="334"/>
                      </a:cubicBezTo>
                      <a:lnTo>
                        <a:pt x="2477" y="334"/>
                      </a:lnTo>
                      <a:cubicBezTo>
                        <a:pt x="2561" y="334"/>
                        <a:pt x="2632" y="263"/>
                        <a:pt x="2632" y="167"/>
                      </a:cubicBezTo>
                      <a:cubicBezTo>
                        <a:pt x="2656" y="72"/>
                        <a:pt x="2573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46"/>
                <p:cNvSpPr/>
                <p:nvPr/>
              </p:nvSpPr>
              <p:spPr>
                <a:xfrm>
                  <a:off x="3875158" y="1675381"/>
                  <a:ext cx="123564" cy="1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" h="335" extrusionOk="0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7"/>
                      </a:cubicBezTo>
                      <a:cubicBezTo>
                        <a:pt x="0" y="263"/>
                        <a:pt x="72" y="334"/>
                        <a:pt x="167" y="334"/>
                      </a:cubicBezTo>
                      <a:lnTo>
                        <a:pt x="3715" y="334"/>
                      </a:lnTo>
                      <a:cubicBezTo>
                        <a:pt x="3810" y="334"/>
                        <a:pt x="3882" y="263"/>
                        <a:pt x="3882" y="167"/>
                      </a:cubicBezTo>
                      <a:cubicBezTo>
                        <a:pt x="3882" y="72"/>
                        <a:pt x="3810" y="1"/>
                        <a:pt x="3715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46"/>
                <p:cNvSpPr/>
                <p:nvPr/>
              </p:nvSpPr>
              <p:spPr>
                <a:xfrm>
                  <a:off x="3767509" y="1703423"/>
                  <a:ext cx="174747" cy="1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0" h="335" extrusionOk="0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8"/>
                      </a:cubicBezTo>
                      <a:cubicBezTo>
                        <a:pt x="1" y="251"/>
                        <a:pt x="72" y="334"/>
                        <a:pt x="168" y="334"/>
                      </a:cubicBezTo>
                      <a:lnTo>
                        <a:pt x="5335" y="334"/>
                      </a:lnTo>
                      <a:cubicBezTo>
                        <a:pt x="5418" y="334"/>
                        <a:pt x="5490" y="251"/>
                        <a:pt x="5490" y="168"/>
                      </a:cubicBezTo>
                      <a:cubicBezTo>
                        <a:pt x="5490" y="72"/>
                        <a:pt x="5418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46"/>
                <p:cNvSpPr/>
                <p:nvPr/>
              </p:nvSpPr>
              <p:spPr>
                <a:xfrm>
                  <a:off x="3954351" y="1703423"/>
                  <a:ext cx="44371" cy="10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335" extrusionOk="0">
                      <a:moveTo>
                        <a:pt x="155" y="1"/>
                      </a:moveTo>
                      <a:cubicBezTo>
                        <a:pt x="72" y="1"/>
                        <a:pt x="1" y="72"/>
                        <a:pt x="1" y="168"/>
                      </a:cubicBezTo>
                      <a:cubicBezTo>
                        <a:pt x="1" y="251"/>
                        <a:pt x="72" y="334"/>
                        <a:pt x="155" y="334"/>
                      </a:cubicBezTo>
                      <a:lnTo>
                        <a:pt x="1227" y="334"/>
                      </a:lnTo>
                      <a:cubicBezTo>
                        <a:pt x="1322" y="334"/>
                        <a:pt x="1394" y="251"/>
                        <a:pt x="1394" y="168"/>
                      </a:cubicBezTo>
                      <a:cubicBezTo>
                        <a:pt x="1394" y="72"/>
                        <a:pt x="1322" y="1"/>
                        <a:pt x="1227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46"/>
                <p:cNvSpPr/>
                <p:nvPr/>
              </p:nvSpPr>
              <p:spPr>
                <a:xfrm>
                  <a:off x="3716358" y="1544655"/>
                  <a:ext cx="361971" cy="31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9895" extrusionOk="0">
                      <a:moveTo>
                        <a:pt x="3513" y="6751"/>
                      </a:moveTo>
                      <a:lnTo>
                        <a:pt x="3346" y="7477"/>
                      </a:lnTo>
                      <a:lnTo>
                        <a:pt x="1953" y="7477"/>
                      </a:lnTo>
                      <a:lnTo>
                        <a:pt x="1953" y="7489"/>
                      </a:lnTo>
                      <a:cubicBezTo>
                        <a:pt x="1656" y="7489"/>
                        <a:pt x="1394" y="7251"/>
                        <a:pt x="1394" y="6941"/>
                      </a:cubicBezTo>
                      <a:lnTo>
                        <a:pt x="1394" y="6751"/>
                      </a:lnTo>
                      <a:close/>
                      <a:moveTo>
                        <a:pt x="9430" y="333"/>
                      </a:moveTo>
                      <a:cubicBezTo>
                        <a:pt x="9728" y="333"/>
                        <a:pt x="9990" y="572"/>
                        <a:pt x="9990" y="881"/>
                      </a:cubicBezTo>
                      <a:lnTo>
                        <a:pt x="9990" y="5870"/>
                      </a:lnTo>
                      <a:cubicBezTo>
                        <a:pt x="9990" y="6168"/>
                        <a:pt x="9752" y="6418"/>
                        <a:pt x="9430" y="6418"/>
                      </a:cubicBezTo>
                      <a:lnTo>
                        <a:pt x="6597" y="6418"/>
                      </a:lnTo>
                      <a:cubicBezTo>
                        <a:pt x="6561" y="6418"/>
                        <a:pt x="6537" y="6429"/>
                        <a:pt x="6501" y="6441"/>
                      </a:cubicBezTo>
                      <a:lnTo>
                        <a:pt x="3489" y="8501"/>
                      </a:lnTo>
                      <a:cubicBezTo>
                        <a:pt x="3465" y="8501"/>
                        <a:pt x="3465" y="8489"/>
                        <a:pt x="3465" y="8489"/>
                      </a:cubicBezTo>
                      <a:lnTo>
                        <a:pt x="3906" y="6608"/>
                      </a:lnTo>
                      <a:cubicBezTo>
                        <a:pt x="3918" y="6560"/>
                        <a:pt x="3906" y="6501"/>
                        <a:pt x="3870" y="6477"/>
                      </a:cubicBezTo>
                      <a:cubicBezTo>
                        <a:pt x="3834" y="6429"/>
                        <a:pt x="3799" y="6418"/>
                        <a:pt x="3739" y="6418"/>
                      </a:cubicBezTo>
                      <a:lnTo>
                        <a:pt x="894" y="6418"/>
                      </a:lnTo>
                      <a:cubicBezTo>
                        <a:pt x="596" y="6418"/>
                        <a:pt x="346" y="6179"/>
                        <a:pt x="346" y="5870"/>
                      </a:cubicBezTo>
                      <a:lnTo>
                        <a:pt x="346" y="881"/>
                      </a:lnTo>
                      <a:cubicBezTo>
                        <a:pt x="346" y="584"/>
                        <a:pt x="584" y="333"/>
                        <a:pt x="894" y="333"/>
                      </a:cubicBezTo>
                      <a:close/>
                      <a:moveTo>
                        <a:pt x="10502" y="1405"/>
                      </a:moveTo>
                      <a:cubicBezTo>
                        <a:pt x="10800" y="1405"/>
                        <a:pt x="11061" y="1643"/>
                        <a:pt x="11061" y="1953"/>
                      </a:cubicBezTo>
                      <a:lnTo>
                        <a:pt x="11061" y="6941"/>
                      </a:lnTo>
                      <a:cubicBezTo>
                        <a:pt x="11050" y="7239"/>
                        <a:pt x="10788" y="7489"/>
                        <a:pt x="10490" y="7489"/>
                      </a:cubicBezTo>
                      <a:lnTo>
                        <a:pt x="7656" y="7489"/>
                      </a:lnTo>
                      <a:cubicBezTo>
                        <a:pt x="7609" y="7489"/>
                        <a:pt x="7549" y="7525"/>
                        <a:pt x="7513" y="7549"/>
                      </a:cubicBezTo>
                      <a:cubicBezTo>
                        <a:pt x="7490" y="7596"/>
                        <a:pt x="7478" y="7644"/>
                        <a:pt x="7490" y="7680"/>
                      </a:cubicBezTo>
                      <a:lnTo>
                        <a:pt x="7918" y="9561"/>
                      </a:lnTo>
                      <a:lnTo>
                        <a:pt x="7918" y="9573"/>
                      </a:lnTo>
                      <a:lnTo>
                        <a:pt x="7906" y="9573"/>
                      </a:lnTo>
                      <a:lnTo>
                        <a:pt x="5216" y="7727"/>
                      </a:lnTo>
                      <a:lnTo>
                        <a:pt x="6644" y="6751"/>
                      </a:lnTo>
                      <a:lnTo>
                        <a:pt x="9430" y="6751"/>
                      </a:lnTo>
                      <a:cubicBezTo>
                        <a:pt x="9930" y="6751"/>
                        <a:pt x="10311" y="6358"/>
                        <a:pt x="10311" y="5870"/>
                      </a:cubicBezTo>
                      <a:lnTo>
                        <a:pt x="10311" y="1405"/>
                      </a:lnTo>
                      <a:close/>
                      <a:moveTo>
                        <a:pt x="882" y="0"/>
                      </a:moveTo>
                      <a:cubicBezTo>
                        <a:pt x="393" y="0"/>
                        <a:pt x="1" y="393"/>
                        <a:pt x="1" y="881"/>
                      </a:cubicBezTo>
                      <a:lnTo>
                        <a:pt x="1" y="5870"/>
                      </a:lnTo>
                      <a:cubicBezTo>
                        <a:pt x="1" y="6358"/>
                        <a:pt x="393" y="6739"/>
                        <a:pt x="882" y="6739"/>
                      </a:cubicBezTo>
                      <a:lnTo>
                        <a:pt x="1072" y="6739"/>
                      </a:lnTo>
                      <a:lnTo>
                        <a:pt x="1072" y="6941"/>
                      </a:lnTo>
                      <a:cubicBezTo>
                        <a:pt x="1072" y="7430"/>
                        <a:pt x="1465" y="7811"/>
                        <a:pt x="1953" y="7811"/>
                      </a:cubicBezTo>
                      <a:lnTo>
                        <a:pt x="3275" y="7811"/>
                      </a:lnTo>
                      <a:lnTo>
                        <a:pt x="3144" y="8406"/>
                      </a:lnTo>
                      <a:cubicBezTo>
                        <a:pt x="3108" y="8549"/>
                        <a:pt x="3168" y="8692"/>
                        <a:pt x="3287" y="8763"/>
                      </a:cubicBezTo>
                      <a:cubicBezTo>
                        <a:pt x="3346" y="8811"/>
                        <a:pt x="3430" y="8823"/>
                        <a:pt x="3489" y="8823"/>
                      </a:cubicBezTo>
                      <a:cubicBezTo>
                        <a:pt x="3561" y="8823"/>
                        <a:pt x="3620" y="8811"/>
                        <a:pt x="3680" y="8763"/>
                      </a:cubicBezTo>
                      <a:lnTo>
                        <a:pt x="4918" y="7918"/>
                      </a:lnTo>
                      <a:lnTo>
                        <a:pt x="7704" y="9835"/>
                      </a:lnTo>
                      <a:cubicBezTo>
                        <a:pt x="7763" y="9882"/>
                        <a:pt x="7847" y="9894"/>
                        <a:pt x="7906" y="9894"/>
                      </a:cubicBezTo>
                      <a:cubicBezTo>
                        <a:pt x="7978" y="9894"/>
                        <a:pt x="8037" y="9882"/>
                        <a:pt x="8097" y="9835"/>
                      </a:cubicBezTo>
                      <a:cubicBezTo>
                        <a:pt x="8216" y="9763"/>
                        <a:pt x="8275" y="9620"/>
                        <a:pt x="8240" y="9477"/>
                      </a:cubicBezTo>
                      <a:lnTo>
                        <a:pt x="7859" y="7811"/>
                      </a:lnTo>
                      <a:lnTo>
                        <a:pt x="10490" y="7811"/>
                      </a:lnTo>
                      <a:cubicBezTo>
                        <a:pt x="10978" y="7811"/>
                        <a:pt x="11371" y="7430"/>
                        <a:pt x="11371" y="6941"/>
                      </a:cubicBezTo>
                      <a:lnTo>
                        <a:pt x="11371" y="1953"/>
                      </a:lnTo>
                      <a:cubicBezTo>
                        <a:pt x="11371" y="1476"/>
                        <a:pt x="10966" y="1072"/>
                        <a:pt x="10490" y="1072"/>
                      </a:cubicBezTo>
                      <a:lnTo>
                        <a:pt x="10299" y="1072"/>
                      </a:lnTo>
                      <a:lnTo>
                        <a:pt x="10299" y="881"/>
                      </a:lnTo>
                      <a:cubicBezTo>
                        <a:pt x="10299" y="393"/>
                        <a:pt x="9918" y="0"/>
                        <a:pt x="9418" y="0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43" name="Google Shape;1743;p46"/>
          <p:cNvGrpSpPr/>
          <p:nvPr/>
        </p:nvGrpSpPr>
        <p:grpSpPr>
          <a:xfrm>
            <a:off x="2906176" y="2863200"/>
            <a:ext cx="1499733" cy="1104076"/>
            <a:chOff x="2906176" y="2863200"/>
            <a:chExt cx="1499733" cy="1104076"/>
          </a:xfrm>
        </p:grpSpPr>
        <p:sp>
          <p:nvSpPr>
            <p:cNvPr id="1744" name="Google Shape;1744;p46"/>
            <p:cNvSpPr/>
            <p:nvPr/>
          </p:nvSpPr>
          <p:spPr>
            <a:xfrm>
              <a:off x="3400450" y="2863200"/>
              <a:ext cx="1005459" cy="1104066"/>
            </a:xfrm>
            <a:custGeom>
              <a:avLst/>
              <a:gdLst/>
              <a:ahLst/>
              <a:cxnLst/>
              <a:rect l="l" t="t" r="r" b="b"/>
              <a:pathLst>
                <a:path w="23921" h="23904" extrusionOk="0">
                  <a:moveTo>
                    <a:pt x="2138" y="1"/>
                  </a:moveTo>
                  <a:cubicBezTo>
                    <a:pt x="914" y="1"/>
                    <a:pt x="0" y="988"/>
                    <a:pt x="0" y="2139"/>
                  </a:cubicBezTo>
                  <a:lnTo>
                    <a:pt x="0" y="21783"/>
                  </a:lnTo>
                  <a:cubicBezTo>
                    <a:pt x="0" y="22990"/>
                    <a:pt x="914" y="23903"/>
                    <a:pt x="2138" y="23903"/>
                  </a:cubicBezTo>
                  <a:lnTo>
                    <a:pt x="21783" y="23903"/>
                  </a:lnTo>
                  <a:cubicBezTo>
                    <a:pt x="22916" y="23903"/>
                    <a:pt x="23921" y="22990"/>
                    <a:pt x="23921" y="21783"/>
                  </a:cubicBezTo>
                  <a:lnTo>
                    <a:pt x="23921" y="2139"/>
                  </a:lnTo>
                  <a:cubicBezTo>
                    <a:pt x="23921" y="988"/>
                    <a:pt x="22916" y="1"/>
                    <a:pt x="21783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3297679" y="2989856"/>
              <a:ext cx="3418" cy="850820"/>
            </a:xfrm>
            <a:custGeom>
              <a:avLst/>
              <a:gdLst/>
              <a:ahLst/>
              <a:cxnLst/>
              <a:rect l="l" t="t" r="r" b="b"/>
              <a:pathLst>
                <a:path w="74" h="18421" extrusionOk="0">
                  <a:moveTo>
                    <a:pt x="73" y="0"/>
                  </a:moveTo>
                  <a:cubicBezTo>
                    <a:pt x="0" y="73"/>
                    <a:pt x="0" y="219"/>
                    <a:pt x="0" y="384"/>
                  </a:cubicBezTo>
                  <a:lnTo>
                    <a:pt x="0" y="18036"/>
                  </a:lnTo>
                  <a:cubicBezTo>
                    <a:pt x="0" y="18201"/>
                    <a:pt x="0" y="18347"/>
                    <a:pt x="73" y="18420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3301050" y="2863210"/>
              <a:ext cx="720848" cy="1104066"/>
            </a:xfrm>
            <a:custGeom>
              <a:avLst/>
              <a:gdLst/>
              <a:ahLst/>
              <a:cxnLst/>
              <a:rect l="l" t="t" r="r" b="b"/>
              <a:pathLst>
                <a:path w="15607" h="23904" extrusionOk="0">
                  <a:moveTo>
                    <a:pt x="3052" y="1"/>
                  </a:moveTo>
                  <a:cubicBezTo>
                    <a:pt x="1444" y="1"/>
                    <a:pt x="165" y="1134"/>
                    <a:pt x="0" y="2742"/>
                  </a:cubicBezTo>
                  <a:lnTo>
                    <a:pt x="0" y="21162"/>
                  </a:lnTo>
                  <a:cubicBezTo>
                    <a:pt x="165" y="22770"/>
                    <a:pt x="1444" y="23903"/>
                    <a:pt x="3052" y="23903"/>
                  </a:cubicBezTo>
                  <a:lnTo>
                    <a:pt x="3655" y="23903"/>
                  </a:lnTo>
                  <a:lnTo>
                    <a:pt x="15606" y="11952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2906176" y="3017708"/>
              <a:ext cx="798489" cy="798490"/>
            </a:xfrm>
            <a:custGeom>
              <a:avLst/>
              <a:gdLst/>
              <a:ahLst/>
              <a:cxnLst/>
              <a:rect l="l" t="t" r="r" b="b"/>
              <a:pathLst>
                <a:path w="17288" h="17288" extrusionOk="0">
                  <a:moveTo>
                    <a:pt x="8607" y="0"/>
                  </a:moveTo>
                  <a:lnTo>
                    <a:pt x="0" y="8607"/>
                  </a:lnTo>
                  <a:lnTo>
                    <a:pt x="8607" y="17287"/>
                  </a:lnTo>
                  <a:lnTo>
                    <a:pt x="17287" y="8607"/>
                  </a:lnTo>
                  <a:lnTo>
                    <a:pt x="86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6"/>
            <p:cNvGrpSpPr/>
            <p:nvPr/>
          </p:nvGrpSpPr>
          <p:grpSpPr>
            <a:xfrm>
              <a:off x="3126722" y="3288691"/>
              <a:ext cx="357399" cy="289914"/>
              <a:chOff x="5220616" y="2791061"/>
              <a:chExt cx="373185" cy="302466"/>
            </a:xfrm>
          </p:grpSpPr>
          <p:sp>
            <p:nvSpPr>
              <p:cNvPr id="1749" name="Google Shape;1749;p46"/>
              <p:cNvSpPr/>
              <p:nvPr/>
            </p:nvSpPr>
            <p:spPr>
              <a:xfrm>
                <a:off x="5220616" y="2791061"/>
                <a:ext cx="373185" cy="302466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9525" extrusionOk="0">
                    <a:moveTo>
                      <a:pt x="1834" y="345"/>
                    </a:moveTo>
                    <a:cubicBezTo>
                      <a:pt x="1834" y="345"/>
                      <a:pt x="1846" y="345"/>
                      <a:pt x="1846" y="357"/>
                    </a:cubicBezTo>
                    <a:lnTo>
                      <a:pt x="1846" y="1083"/>
                    </a:lnTo>
                    <a:cubicBezTo>
                      <a:pt x="1846" y="1083"/>
                      <a:pt x="1846" y="1107"/>
                      <a:pt x="1834" y="1107"/>
                    </a:cubicBezTo>
                    <a:lnTo>
                      <a:pt x="1465" y="1107"/>
                    </a:lnTo>
                    <a:cubicBezTo>
                      <a:pt x="1465" y="1107"/>
                      <a:pt x="1453" y="1107"/>
                      <a:pt x="1453" y="1083"/>
                    </a:cubicBezTo>
                    <a:lnTo>
                      <a:pt x="1453" y="357"/>
                    </a:lnTo>
                    <a:lnTo>
                      <a:pt x="1465" y="357"/>
                    </a:lnTo>
                    <a:cubicBezTo>
                      <a:pt x="1465" y="351"/>
                      <a:pt x="1468" y="348"/>
                      <a:pt x="1469" y="348"/>
                    </a:cubicBezTo>
                    <a:lnTo>
                      <a:pt x="1469" y="348"/>
                    </a:lnTo>
                    <a:cubicBezTo>
                      <a:pt x="1471" y="348"/>
                      <a:pt x="1471" y="351"/>
                      <a:pt x="1465" y="357"/>
                    </a:cubicBezTo>
                    <a:lnTo>
                      <a:pt x="1834" y="345"/>
                    </a:lnTo>
                    <a:close/>
                    <a:moveTo>
                      <a:pt x="10276" y="345"/>
                    </a:moveTo>
                    <a:cubicBezTo>
                      <a:pt x="10276" y="345"/>
                      <a:pt x="10288" y="345"/>
                      <a:pt x="10288" y="357"/>
                    </a:cubicBezTo>
                    <a:lnTo>
                      <a:pt x="10288" y="1083"/>
                    </a:lnTo>
                    <a:cubicBezTo>
                      <a:pt x="10288" y="1083"/>
                      <a:pt x="10288" y="1107"/>
                      <a:pt x="10276" y="1107"/>
                    </a:cubicBezTo>
                    <a:lnTo>
                      <a:pt x="9907" y="1107"/>
                    </a:lnTo>
                    <a:cubicBezTo>
                      <a:pt x="9907" y="1107"/>
                      <a:pt x="9895" y="1107"/>
                      <a:pt x="9895" y="1083"/>
                    </a:cubicBezTo>
                    <a:lnTo>
                      <a:pt x="9895" y="357"/>
                    </a:lnTo>
                    <a:lnTo>
                      <a:pt x="9907" y="357"/>
                    </a:lnTo>
                    <a:cubicBezTo>
                      <a:pt x="9907" y="351"/>
                      <a:pt x="9910" y="348"/>
                      <a:pt x="9911" y="348"/>
                    </a:cubicBezTo>
                    <a:lnTo>
                      <a:pt x="9911" y="348"/>
                    </a:lnTo>
                    <a:cubicBezTo>
                      <a:pt x="9912" y="348"/>
                      <a:pt x="9912" y="351"/>
                      <a:pt x="9907" y="357"/>
                    </a:cubicBezTo>
                    <a:lnTo>
                      <a:pt x="10276" y="345"/>
                    </a:lnTo>
                    <a:close/>
                    <a:moveTo>
                      <a:pt x="11038" y="1107"/>
                    </a:moveTo>
                    <a:cubicBezTo>
                      <a:pt x="11240" y="1107"/>
                      <a:pt x="11407" y="1262"/>
                      <a:pt x="11407" y="1476"/>
                    </a:cubicBezTo>
                    <a:lnTo>
                      <a:pt x="11407" y="8811"/>
                    </a:lnTo>
                    <a:cubicBezTo>
                      <a:pt x="11407" y="9001"/>
                      <a:pt x="11228" y="9180"/>
                      <a:pt x="11026" y="9180"/>
                    </a:cubicBezTo>
                    <a:lnTo>
                      <a:pt x="751" y="9180"/>
                    </a:lnTo>
                    <a:cubicBezTo>
                      <a:pt x="536" y="9180"/>
                      <a:pt x="382" y="9025"/>
                      <a:pt x="382" y="8811"/>
                    </a:cubicBezTo>
                    <a:lnTo>
                      <a:pt x="382" y="1476"/>
                    </a:lnTo>
                    <a:cubicBezTo>
                      <a:pt x="382" y="1262"/>
                      <a:pt x="536" y="1107"/>
                      <a:pt x="751" y="1107"/>
                    </a:cubicBezTo>
                    <a:lnTo>
                      <a:pt x="1120" y="1107"/>
                    </a:lnTo>
                    <a:lnTo>
                      <a:pt x="1120" y="1119"/>
                    </a:lnTo>
                    <a:cubicBezTo>
                      <a:pt x="1120" y="1310"/>
                      <a:pt x="1286" y="1476"/>
                      <a:pt x="1477" y="1476"/>
                    </a:cubicBezTo>
                    <a:lnTo>
                      <a:pt x="1858" y="1476"/>
                    </a:lnTo>
                    <a:cubicBezTo>
                      <a:pt x="2048" y="1476"/>
                      <a:pt x="2215" y="1310"/>
                      <a:pt x="2215" y="1119"/>
                    </a:cubicBezTo>
                    <a:lnTo>
                      <a:pt x="2215" y="1107"/>
                    </a:lnTo>
                    <a:lnTo>
                      <a:pt x="9573" y="1107"/>
                    </a:lnTo>
                    <a:lnTo>
                      <a:pt x="9573" y="1119"/>
                    </a:lnTo>
                    <a:cubicBezTo>
                      <a:pt x="9573" y="1310"/>
                      <a:pt x="9740" y="1476"/>
                      <a:pt x="9930" y="1476"/>
                    </a:cubicBezTo>
                    <a:lnTo>
                      <a:pt x="10311" y="1476"/>
                    </a:lnTo>
                    <a:cubicBezTo>
                      <a:pt x="10502" y="1476"/>
                      <a:pt x="10669" y="1310"/>
                      <a:pt x="10669" y="1119"/>
                    </a:cubicBezTo>
                    <a:lnTo>
                      <a:pt x="10669" y="1107"/>
                    </a:lnTo>
                    <a:close/>
                    <a:moveTo>
                      <a:pt x="1465" y="0"/>
                    </a:moveTo>
                    <a:cubicBezTo>
                      <a:pt x="1275" y="0"/>
                      <a:pt x="1108" y="167"/>
                      <a:pt x="1108" y="357"/>
                    </a:cubicBezTo>
                    <a:lnTo>
                      <a:pt x="1108" y="726"/>
                    </a:lnTo>
                    <a:lnTo>
                      <a:pt x="739" y="726"/>
                    </a:lnTo>
                    <a:cubicBezTo>
                      <a:pt x="334" y="726"/>
                      <a:pt x="1" y="1060"/>
                      <a:pt x="1" y="1464"/>
                    </a:cubicBezTo>
                    <a:lnTo>
                      <a:pt x="1" y="8799"/>
                    </a:lnTo>
                    <a:cubicBezTo>
                      <a:pt x="1" y="9204"/>
                      <a:pt x="334" y="9525"/>
                      <a:pt x="739" y="9525"/>
                    </a:cubicBezTo>
                    <a:lnTo>
                      <a:pt x="11014" y="9525"/>
                    </a:lnTo>
                    <a:cubicBezTo>
                      <a:pt x="11419" y="9525"/>
                      <a:pt x="11752" y="9204"/>
                      <a:pt x="11752" y="8799"/>
                    </a:cubicBezTo>
                    <a:lnTo>
                      <a:pt x="11752" y="1464"/>
                    </a:lnTo>
                    <a:cubicBezTo>
                      <a:pt x="11752" y="1060"/>
                      <a:pt x="11419" y="726"/>
                      <a:pt x="11026" y="726"/>
                    </a:cubicBezTo>
                    <a:lnTo>
                      <a:pt x="10645" y="726"/>
                    </a:lnTo>
                    <a:lnTo>
                      <a:pt x="10645" y="357"/>
                    </a:lnTo>
                    <a:cubicBezTo>
                      <a:pt x="10645" y="167"/>
                      <a:pt x="10490" y="0"/>
                      <a:pt x="10288" y="0"/>
                    </a:cubicBezTo>
                    <a:lnTo>
                      <a:pt x="9918" y="0"/>
                    </a:lnTo>
                    <a:cubicBezTo>
                      <a:pt x="9728" y="0"/>
                      <a:pt x="9561" y="167"/>
                      <a:pt x="9561" y="357"/>
                    </a:cubicBezTo>
                    <a:lnTo>
                      <a:pt x="9561" y="726"/>
                    </a:lnTo>
                    <a:lnTo>
                      <a:pt x="2191" y="726"/>
                    </a:lnTo>
                    <a:lnTo>
                      <a:pt x="2191" y="357"/>
                    </a:lnTo>
                    <a:cubicBezTo>
                      <a:pt x="2191" y="167"/>
                      <a:pt x="2025" y="0"/>
                      <a:pt x="1834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6"/>
              <p:cNvSpPr/>
              <p:nvPr/>
            </p:nvSpPr>
            <p:spPr>
              <a:xfrm>
                <a:off x="5244432" y="2849268"/>
                <a:ext cx="326314" cy="11368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358" extrusionOk="0">
                    <a:moveTo>
                      <a:pt x="179" y="1"/>
                    </a:moveTo>
                    <a:cubicBezTo>
                      <a:pt x="96" y="1"/>
                      <a:pt x="1" y="72"/>
                      <a:pt x="1" y="179"/>
                    </a:cubicBezTo>
                    <a:cubicBezTo>
                      <a:pt x="1" y="274"/>
                      <a:pt x="72" y="358"/>
                      <a:pt x="179" y="358"/>
                    </a:cubicBezTo>
                    <a:lnTo>
                      <a:pt x="10097" y="358"/>
                    </a:lnTo>
                    <a:cubicBezTo>
                      <a:pt x="10180" y="358"/>
                      <a:pt x="10276" y="274"/>
                      <a:pt x="10276" y="179"/>
                    </a:cubicBezTo>
                    <a:cubicBezTo>
                      <a:pt x="10276" y="72"/>
                      <a:pt x="10180" y="1"/>
                      <a:pt x="10097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6"/>
              <p:cNvSpPr/>
              <p:nvPr/>
            </p:nvSpPr>
            <p:spPr>
              <a:xfrm>
                <a:off x="5261834" y="2896139"/>
                <a:ext cx="46521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359" extrusionOk="0">
                    <a:moveTo>
                      <a:pt x="179" y="1"/>
                    </a:moveTo>
                    <a:cubicBezTo>
                      <a:pt x="96" y="1"/>
                      <a:pt x="0" y="72"/>
                      <a:pt x="0" y="180"/>
                    </a:cubicBezTo>
                    <a:cubicBezTo>
                      <a:pt x="0" y="275"/>
                      <a:pt x="72" y="358"/>
                      <a:pt x="179" y="358"/>
                    </a:cubicBezTo>
                    <a:lnTo>
                      <a:pt x="1286" y="358"/>
                    </a:lnTo>
                    <a:cubicBezTo>
                      <a:pt x="1370" y="358"/>
                      <a:pt x="1465" y="275"/>
                      <a:pt x="1465" y="180"/>
                    </a:cubicBezTo>
                    <a:cubicBezTo>
                      <a:pt x="1465" y="72"/>
                      <a:pt x="1370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6"/>
              <p:cNvSpPr/>
              <p:nvPr/>
            </p:nvSpPr>
            <p:spPr>
              <a:xfrm>
                <a:off x="5343507" y="2896139"/>
                <a:ext cx="46521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359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80"/>
                    </a:cubicBezTo>
                    <a:cubicBezTo>
                      <a:pt x="0" y="275"/>
                      <a:pt x="83" y="358"/>
                      <a:pt x="179" y="358"/>
                    </a:cubicBezTo>
                    <a:lnTo>
                      <a:pt x="1286" y="358"/>
                    </a:lnTo>
                    <a:cubicBezTo>
                      <a:pt x="1369" y="358"/>
                      <a:pt x="1465" y="275"/>
                      <a:pt x="1465" y="180"/>
                    </a:cubicBezTo>
                    <a:cubicBezTo>
                      <a:pt x="1465" y="72"/>
                      <a:pt x="1381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6"/>
              <p:cNvSpPr/>
              <p:nvPr/>
            </p:nvSpPr>
            <p:spPr>
              <a:xfrm>
                <a:off x="5506823" y="2896139"/>
                <a:ext cx="46172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359" extrusionOk="0">
                    <a:moveTo>
                      <a:pt x="179" y="1"/>
                    </a:moveTo>
                    <a:cubicBezTo>
                      <a:pt x="84" y="1"/>
                      <a:pt x="1" y="72"/>
                      <a:pt x="1" y="180"/>
                    </a:cubicBezTo>
                    <a:cubicBezTo>
                      <a:pt x="1" y="275"/>
                      <a:pt x="72" y="358"/>
                      <a:pt x="179" y="358"/>
                    </a:cubicBezTo>
                    <a:lnTo>
                      <a:pt x="1275" y="358"/>
                    </a:lnTo>
                    <a:cubicBezTo>
                      <a:pt x="1370" y="358"/>
                      <a:pt x="1453" y="275"/>
                      <a:pt x="1453" y="180"/>
                    </a:cubicBezTo>
                    <a:cubicBezTo>
                      <a:pt x="1453" y="72"/>
                      <a:pt x="1370" y="1"/>
                      <a:pt x="1275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6"/>
              <p:cNvSpPr/>
              <p:nvPr/>
            </p:nvSpPr>
            <p:spPr>
              <a:xfrm>
                <a:off x="5261834" y="2942660"/>
                <a:ext cx="46521" cy="1136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358" extrusionOk="0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86"/>
                      <a:pt x="72" y="358"/>
                      <a:pt x="179" y="358"/>
                    </a:cubicBezTo>
                    <a:lnTo>
                      <a:pt x="1286" y="358"/>
                    </a:lnTo>
                    <a:cubicBezTo>
                      <a:pt x="1370" y="358"/>
                      <a:pt x="1465" y="286"/>
                      <a:pt x="1465" y="179"/>
                    </a:cubicBezTo>
                    <a:cubicBezTo>
                      <a:pt x="1465" y="84"/>
                      <a:pt x="1370" y="0"/>
                      <a:pt x="1286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6"/>
              <p:cNvSpPr/>
              <p:nvPr/>
            </p:nvSpPr>
            <p:spPr>
              <a:xfrm>
                <a:off x="5424768" y="2942660"/>
                <a:ext cx="46553" cy="11368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358" extrusionOk="0">
                    <a:moveTo>
                      <a:pt x="180" y="0"/>
                    </a:moveTo>
                    <a:cubicBezTo>
                      <a:pt x="96" y="0"/>
                      <a:pt x="1" y="84"/>
                      <a:pt x="1" y="179"/>
                    </a:cubicBezTo>
                    <a:cubicBezTo>
                      <a:pt x="1" y="286"/>
                      <a:pt x="84" y="358"/>
                      <a:pt x="180" y="358"/>
                    </a:cubicBezTo>
                    <a:lnTo>
                      <a:pt x="1287" y="358"/>
                    </a:lnTo>
                    <a:cubicBezTo>
                      <a:pt x="1370" y="358"/>
                      <a:pt x="1465" y="286"/>
                      <a:pt x="1465" y="179"/>
                    </a:cubicBezTo>
                    <a:cubicBezTo>
                      <a:pt x="1465" y="84"/>
                      <a:pt x="1394" y="0"/>
                      <a:pt x="1287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6"/>
              <p:cNvSpPr/>
              <p:nvPr/>
            </p:nvSpPr>
            <p:spPr>
              <a:xfrm>
                <a:off x="5261834" y="2989149"/>
                <a:ext cx="46521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359" extrusionOk="0">
                    <a:moveTo>
                      <a:pt x="179" y="1"/>
                    </a:moveTo>
                    <a:cubicBezTo>
                      <a:pt x="96" y="1"/>
                      <a:pt x="0" y="72"/>
                      <a:pt x="0" y="179"/>
                    </a:cubicBezTo>
                    <a:cubicBezTo>
                      <a:pt x="0" y="287"/>
                      <a:pt x="72" y="358"/>
                      <a:pt x="179" y="358"/>
                    </a:cubicBezTo>
                    <a:lnTo>
                      <a:pt x="1286" y="358"/>
                    </a:lnTo>
                    <a:cubicBezTo>
                      <a:pt x="1370" y="358"/>
                      <a:pt x="1465" y="287"/>
                      <a:pt x="1465" y="179"/>
                    </a:cubicBezTo>
                    <a:cubicBezTo>
                      <a:pt x="1465" y="72"/>
                      <a:pt x="1370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6"/>
              <p:cNvSpPr/>
              <p:nvPr/>
            </p:nvSpPr>
            <p:spPr>
              <a:xfrm>
                <a:off x="5343507" y="2989149"/>
                <a:ext cx="46521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359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87"/>
                      <a:pt x="83" y="358"/>
                      <a:pt x="179" y="358"/>
                    </a:cubicBezTo>
                    <a:lnTo>
                      <a:pt x="1286" y="358"/>
                    </a:lnTo>
                    <a:cubicBezTo>
                      <a:pt x="1369" y="358"/>
                      <a:pt x="1465" y="287"/>
                      <a:pt x="1465" y="179"/>
                    </a:cubicBezTo>
                    <a:cubicBezTo>
                      <a:pt x="1465" y="72"/>
                      <a:pt x="1381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6"/>
              <p:cNvSpPr/>
              <p:nvPr/>
            </p:nvSpPr>
            <p:spPr>
              <a:xfrm>
                <a:off x="5506823" y="2989149"/>
                <a:ext cx="46172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359" extrusionOk="0">
                    <a:moveTo>
                      <a:pt x="179" y="1"/>
                    </a:moveTo>
                    <a:cubicBezTo>
                      <a:pt x="84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79" y="358"/>
                    </a:cubicBezTo>
                    <a:lnTo>
                      <a:pt x="1275" y="358"/>
                    </a:lnTo>
                    <a:cubicBezTo>
                      <a:pt x="1370" y="358"/>
                      <a:pt x="1453" y="287"/>
                      <a:pt x="1453" y="179"/>
                    </a:cubicBezTo>
                    <a:cubicBezTo>
                      <a:pt x="1453" y="72"/>
                      <a:pt x="1370" y="1"/>
                      <a:pt x="1275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6"/>
              <p:cNvSpPr/>
              <p:nvPr/>
            </p:nvSpPr>
            <p:spPr>
              <a:xfrm>
                <a:off x="5343507" y="3036051"/>
                <a:ext cx="46521" cy="1098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346" extrusionOk="0">
                    <a:moveTo>
                      <a:pt x="179" y="0"/>
                    </a:moveTo>
                    <a:cubicBezTo>
                      <a:pt x="95" y="0"/>
                      <a:pt x="0" y="72"/>
                      <a:pt x="0" y="179"/>
                    </a:cubicBezTo>
                    <a:cubicBezTo>
                      <a:pt x="0" y="274"/>
                      <a:pt x="83" y="346"/>
                      <a:pt x="179" y="346"/>
                    </a:cubicBezTo>
                    <a:lnTo>
                      <a:pt x="1286" y="346"/>
                    </a:lnTo>
                    <a:cubicBezTo>
                      <a:pt x="1369" y="346"/>
                      <a:pt x="1465" y="274"/>
                      <a:pt x="1465" y="179"/>
                    </a:cubicBezTo>
                    <a:cubicBezTo>
                      <a:pt x="1465" y="72"/>
                      <a:pt x="1381" y="0"/>
                      <a:pt x="1286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6"/>
              <p:cNvSpPr/>
              <p:nvPr/>
            </p:nvSpPr>
            <p:spPr>
              <a:xfrm>
                <a:off x="5424768" y="3036051"/>
                <a:ext cx="46553" cy="10987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346" extrusionOk="0">
                    <a:moveTo>
                      <a:pt x="180" y="0"/>
                    </a:moveTo>
                    <a:cubicBezTo>
                      <a:pt x="96" y="0"/>
                      <a:pt x="1" y="72"/>
                      <a:pt x="1" y="179"/>
                    </a:cubicBezTo>
                    <a:cubicBezTo>
                      <a:pt x="1" y="274"/>
                      <a:pt x="84" y="346"/>
                      <a:pt x="180" y="346"/>
                    </a:cubicBezTo>
                    <a:lnTo>
                      <a:pt x="1287" y="346"/>
                    </a:lnTo>
                    <a:cubicBezTo>
                      <a:pt x="1370" y="346"/>
                      <a:pt x="1465" y="274"/>
                      <a:pt x="1465" y="179"/>
                    </a:cubicBezTo>
                    <a:cubicBezTo>
                      <a:pt x="1465" y="72"/>
                      <a:pt x="1394" y="0"/>
                      <a:pt x="1287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6"/>
              <p:cNvSpPr/>
              <p:nvPr/>
            </p:nvSpPr>
            <p:spPr>
              <a:xfrm>
                <a:off x="5506823" y="3036051"/>
                <a:ext cx="46172" cy="1098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346" extrusionOk="0">
                    <a:moveTo>
                      <a:pt x="179" y="0"/>
                    </a:moveTo>
                    <a:cubicBezTo>
                      <a:pt x="84" y="0"/>
                      <a:pt x="1" y="72"/>
                      <a:pt x="1" y="179"/>
                    </a:cubicBezTo>
                    <a:cubicBezTo>
                      <a:pt x="1" y="274"/>
                      <a:pt x="72" y="346"/>
                      <a:pt x="179" y="346"/>
                    </a:cubicBezTo>
                    <a:lnTo>
                      <a:pt x="1275" y="346"/>
                    </a:lnTo>
                    <a:cubicBezTo>
                      <a:pt x="1370" y="346"/>
                      <a:pt x="1453" y="274"/>
                      <a:pt x="1453" y="179"/>
                    </a:cubicBezTo>
                    <a:cubicBezTo>
                      <a:pt x="1453" y="72"/>
                      <a:pt x="1370" y="0"/>
                      <a:pt x="1275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6"/>
              <p:cNvSpPr/>
              <p:nvPr/>
            </p:nvSpPr>
            <p:spPr>
              <a:xfrm>
                <a:off x="5343126" y="2930752"/>
                <a:ext cx="46902" cy="3385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066" extrusionOk="0">
                    <a:moveTo>
                      <a:pt x="1293" y="0"/>
                    </a:moveTo>
                    <a:cubicBezTo>
                      <a:pt x="1250" y="0"/>
                      <a:pt x="1209" y="18"/>
                      <a:pt x="1179" y="54"/>
                    </a:cubicBezTo>
                    <a:lnTo>
                      <a:pt x="572" y="661"/>
                    </a:lnTo>
                    <a:lnTo>
                      <a:pt x="322" y="411"/>
                    </a:lnTo>
                    <a:cubicBezTo>
                      <a:pt x="280" y="375"/>
                      <a:pt x="235" y="358"/>
                      <a:pt x="194" y="358"/>
                    </a:cubicBezTo>
                    <a:cubicBezTo>
                      <a:pt x="152" y="358"/>
                      <a:pt x="113" y="375"/>
                      <a:pt x="84" y="411"/>
                    </a:cubicBezTo>
                    <a:cubicBezTo>
                      <a:pt x="0" y="483"/>
                      <a:pt x="0" y="590"/>
                      <a:pt x="84" y="649"/>
                    </a:cubicBezTo>
                    <a:lnTo>
                      <a:pt x="453" y="1018"/>
                    </a:lnTo>
                    <a:cubicBezTo>
                      <a:pt x="476" y="1054"/>
                      <a:pt x="524" y="1066"/>
                      <a:pt x="572" y="1066"/>
                    </a:cubicBezTo>
                    <a:cubicBezTo>
                      <a:pt x="619" y="1066"/>
                      <a:pt x="655" y="1054"/>
                      <a:pt x="691" y="1018"/>
                    </a:cubicBezTo>
                    <a:lnTo>
                      <a:pt x="1417" y="292"/>
                    </a:lnTo>
                    <a:cubicBezTo>
                      <a:pt x="1477" y="233"/>
                      <a:pt x="1477" y="125"/>
                      <a:pt x="1417" y="54"/>
                    </a:cubicBezTo>
                    <a:cubicBezTo>
                      <a:pt x="1381" y="18"/>
                      <a:pt x="1337" y="0"/>
                      <a:pt x="1293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6"/>
              <p:cNvSpPr/>
              <p:nvPr/>
            </p:nvSpPr>
            <p:spPr>
              <a:xfrm>
                <a:off x="5506442" y="2930752"/>
                <a:ext cx="47283" cy="3385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066" extrusionOk="0">
                    <a:moveTo>
                      <a:pt x="1282" y="0"/>
                    </a:moveTo>
                    <a:cubicBezTo>
                      <a:pt x="1239" y="0"/>
                      <a:pt x="1197" y="18"/>
                      <a:pt x="1167" y="54"/>
                    </a:cubicBezTo>
                    <a:lnTo>
                      <a:pt x="560" y="661"/>
                    </a:lnTo>
                    <a:lnTo>
                      <a:pt x="310" y="411"/>
                    </a:lnTo>
                    <a:cubicBezTo>
                      <a:pt x="275" y="375"/>
                      <a:pt x="230" y="358"/>
                      <a:pt x="187" y="358"/>
                    </a:cubicBezTo>
                    <a:cubicBezTo>
                      <a:pt x="144" y="358"/>
                      <a:pt x="102" y="375"/>
                      <a:pt x="72" y="411"/>
                    </a:cubicBezTo>
                    <a:cubicBezTo>
                      <a:pt x="1" y="483"/>
                      <a:pt x="1" y="590"/>
                      <a:pt x="72" y="649"/>
                    </a:cubicBezTo>
                    <a:lnTo>
                      <a:pt x="441" y="1018"/>
                    </a:lnTo>
                    <a:cubicBezTo>
                      <a:pt x="477" y="1054"/>
                      <a:pt x="513" y="1066"/>
                      <a:pt x="560" y="1066"/>
                    </a:cubicBezTo>
                    <a:cubicBezTo>
                      <a:pt x="608" y="1066"/>
                      <a:pt x="656" y="1054"/>
                      <a:pt x="679" y="1018"/>
                    </a:cubicBezTo>
                    <a:lnTo>
                      <a:pt x="1406" y="292"/>
                    </a:lnTo>
                    <a:cubicBezTo>
                      <a:pt x="1489" y="233"/>
                      <a:pt x="1489" y="125"/>
                      <a:pt x="1406" y="54"/>
                    </a:cubicBezTo>
                    <a:cubicBezTo>
                      <a:pt x="1370" y="18"/>
                      <a:pt x="1325" y="0"/>
                      <a:pt x="1282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6"/>
              <p:cNvSpPr/>
              <p:nvPr/>
            </p:nvSpPr>
            <p:spPr>
              <a:xfrm>
                <a:off x="5424419" y="2977336"/>
                <a:ext cx="47283" cy="34168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076" extrusionOk="0">
                    <a:moveTo>
                      <a:pt x="1293" y="1"/>
                    </a:moveTo>
                    <a:cubicBezTo>
                      <a:pt x="1250" y="1"/>
                      <a:pt x="1208" y="22"/>
                      <a:pt x="1179" y="63"/>
                    </a:cubicBezTo>
                    <a:lnTo>
                      <a:pt x="572" y="671"/>
                    </a:lnTo>
                    <a:lnTo>
                      <a:pt x="321" y="421"/>
                    </a:lnTo>
                    <a:cubicBezTo>
                      <a:pt x="280" y="379"/>
                      <a:pt x="235" y="358"/>
                      <a:pt x="193" y="358"/>
                    </a:cubicBezTo>
                    <a:cubicBezTo>
                      <a:pt x="152" y="358"/>
                      <a:pt x="113" y="379"/>
                      <a:pt x="83" y="421"/>
                    </a:cubicBezTo>
                    <a:cubicBezTo>
                      <a:pt x="0" y="492"/>
                      <a:pt x="0" y="599"/>
                      <a:pt x="83" y="659"/>
                    </a:cubicBezTo>
                    <a:lnTo>
                      <a:pt x="452" y="1028"/>
                    </a:lnTo>
                    <a:cubicBezTo>
                      <a:pt x="476" y="1052"/>
                      <a:pt x="524" y="1075"/>
                      <a:pt x="572" y="1075"/>
                    </a:cubicBezTo>
                    <a:cubicBezTo>
                      <a:pt x="619" y="1075"/>
                      <a:pt x="655" y="1052"/>
                      <a:pt x="691" y="1028"/>
                    </a:cubicBezTo>
                    <a:lnTo>
                      <a:pt x="1417" y="301"/>
                    </a:lnTo>
                    <a:cubicBezTo>
                      <a:pt x="1488" y="242"/>
                      <a:pt x="1488" y="123"/>
                      <a:pt x="1417" y="63"/>
                    </a:cubicBezTo>
                    <a:cubicBezTo>
                      <a:pt x="1381" y="22"/>
                      <a:pt x="1336" y="1"/>
                      <a:pt x="1293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6"/>
              <p:cNvSpPr/>
              <p:nvPr/>
            </p:nvSpPr>
            <p:spPr>
              <a:xfrm>
                <a:off x="5261453" y="3024143"/>
                <a:ext cx="47283" cy="3385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066" extrusionOk="0">
                    <a:moveTo>
                      <a:pt x="1289" y="0"/>
                    </a:moveTo>
                    <a:cubicBezTo>
                      <a:pt x="1248" y="0"/>
                      <a:pt x="1209" y="18"/>
                      <a:pt x="1179" y="54"/>
                    </a:cubicBezTo>
                    <a:lnTo>
                      <a:pt x="572" y="673"/>
                    </a:lnTo>
                    <a:lnTo>
                      <a:pt x="310" y="411"/>
                    </a:lnTo>
                    <a:cubicBezTo>
                      <a:pt x="274" y="375"/>
                      <a:pt x="230" y="357"/>
                      <a:pt x="186" y="357"/>
                    </a:cubicBezTo>
                    <a:cubicBezTo>
                      <a:pt x="143" y="357"/>
                      <a:pt x="102" y="375"/>
                      <a:pt x="72" y="411"/>
                    </a:cubicBezTo>
                    <a:cubicBezTo>
                      <a:pt x="0" y="494"/>
                      <a:pt x="0" y="590"/>
                      <a:pt x="72" y="649"/>
                    </a:cubicBezTo>
                    <a:lnTo>
                      <a:pt x="453" y="1030"/>
                    </a:lnTo>
                    <a:cubicBezTo>
                      <a:pt x="477" y="1054"/>
                      <a:pt x="524" y="1066"/>
                      <a:pt x="572" y="1066"/>
                    </a:cubicBezTo>
                    <a:cubicBezTo>
                      <a:pt x="608" y="1066"/>
                      <a:pt x="655" y="1054"/>
                      <a:pt x="691" y="1030"/>
                    </a:cubicBezTo>
                    <a:lnTo>
                      <a:pt x="1417" y="292"/>
                    </a:lnTo>
                    <a:cubicBezTo>
                      <a:pt x="1489" y="220"/>
                      <a:pt x="1489" y="113"/>
                      <a:pt x="1417" y="54"/>
                    </a:cubicBezTo>
                    <a:cubicBezTo>
                      <a:pt x="1376" y="18"/>
                      <a:pt x="1331" y="0"/>
                      <a:pt x="1289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6"/>
              <p:cNvSpPr/>
              <p:nvPr/>
            </p:nvSpPr>
            <p:spPr>
              <a:xfrm>
                <a:off x="5424419" y="2884231"/>
                <a:ext cx="47283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067" extrusionOk="0">
                    <a:moveTo>
                      <a:pt x="1293" y="1"/>
                    </a:moveTo>
                    <a:cubicBezTo>
                      <a:pt x="1250" y="1"/>
                      <a:pt x="1208" y="19"/>
                      <a:pt x="1179" y="54"/>
                    </a:cubicBezTo>
                    <a:lnTo>
                      <a:pt x="572" y="674"/>
                    </a:lnTo>
                    <a:lnTo>
                      <a:pt x="321" y="412"/>
                    </a:lnTo>
                    <a:cubicBezTo>
                      <a:pt x="280" y="376"/>
                      <a:pt x="235" y="358"/>
                      <a:pt x="193" y="358"/>
                    </a:cubicBezTo>
                    <a:cubicBezTo>
                      <a:pt x="152" y="358"/>
                      <a:pt x="113" y="376"/>
                      <a:pt x="83" y="412"/>
                    </a:cubicBezTo>
                    <a:cubicBezTo>
                      <a:pt x="0" y="495"/>
                      <a:pt x="0" y="590"/>
                      <a:pt x="83" y="650"/>
                    </a:cubicBezTo>
                    <a:lnTo>
                      <a:pt x="452" y="1031"/>
                    </a:lnTo>
                    <a:cubicBezTo>
                      <a:pt x="476" y="1055"/>
                      <a:pt x="524" y="1067"/>
                      <a:pt x="572" y="1067"/>
                    </a:cubicBezTo>
                    <a:cubicBezTo>
                      <a:pt x="619" y="1067"/>
                      <a:pt x="655" y="1055"/>
                      <a:pt x="691" y="1031"/>
                    </a:cubicBezTo>
                    <a:lnTo>
                      <a:pt x="1417" y="293"/>
                    </a:lnTo>
                    <a:cubicBezTo>
                      <a:pt x="1488" y="221"/>
                      <a:pt x="1488" y="114"/>
                      <a:pt x="1417" y="54"/>
                    </a:cubicBezTo>
                    <a:cubicBezTo>
                      <a:pt x="1381" y="19"/>
                      <a:pt x="1336" y="1"/>
                      <a:pt x="1293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7" name="Google Shape;1767;p46"/>
          <p:cNvGrpSpPr/>
          <p:nvPr/>
        </p:nvGrpSpPr>
        <p:grpSpPr>
          <a:xfrm>
            <a:off x="3463816" y="1594562"/>
            <a:ext cx="2216367" cy="2216747"/>
            <a:chOff x="3725500" y="1744325"/>
            <a:chExt cx="1751100" cy="1751400"/>
          </a:xfrm>
        </p:grpSpPr>
        <p:sp>
          <p:nvSpPr>
            <p:cNvPr id="1768" name="Google Shape;1768;p46"/>
            <p:cNvSpPr/>
            <p:nvPr/>
          </p:nvSpPr>
          <p:spPr>
            <a:xfrm>
              <a:off x="3725500" y="1744325"/>
              <a:ext cx="1751100" cy="1751400"/>
            </a:xfrm>
            <a:prstGeom prst="diamond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 txBox="1"/>
            <p:nvPr/>
          </p:nvSpPr>
          <p:spPr>
            <a:xfrm>
              <a:off x="3966400" y="2129525"/>
              <a:ext cx="1269300" cy="9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 Valeurs</a:t>
              </a:r>
              <a:br>
                <a:rPr lang="en" sz="20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lang="en" sz="20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principales</a:t>
              </a:r>
              <a:endParaRPr sz="23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>
            <a:off x="584098" y="1305575"/>
            <a:ext cx="1690886" cy="3228958"/>
            <a:chOff x="584098" y="1305575"/>
            <a:chExt cx="1690886" cy="3228958"/>
          </a:xfrm>
        </p:grpSpPr>
        <p:sp>
          <p:nvSpPr>
            <p:cNvPr id="155" name="Google Shape;155;p19"/>
            <p:cNvSpPr/>
            <p:nvPr/>
          </p:nvSpPr>
          <p:spPr>
            <a:xfrm>
              <a:off x="584098" y="2288467"/>
              <a:ext cx="1690886" cy="2246066"/>
            </a:xfrm>
            <a:custGeom>
              <a:avLst/>
              <a:gdLst/>
              <a:ahLst/>
              <a:cxnLst/>
              <a:rect l="l" t="t" r="r" b="b"/>
              <a:pathLst>
                <a:path w="58839" h="78158" extrusionOk="0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10058" y="3202027"/>
              <a:ext cx="1434576" cy="29"/>
            </a:xfrm>
            <a:custGeom>
              <a:avLst/>
              <a:gdLst/>
              <a:ahLst/>
              <a:cxnLst/>
              <a:rect l="l" t="t" r="r" b="b"/>
              <a:pathLst>
                <a:path w="49920" h="1" fill="none" extrusionOk="0">
                  <a:moveTo>
                    <a:pt x="1" y="1"/>
                  </a:moveTo>
                  <a:lnTo>
                    <a:pt x="49919" y="1"/>
                  </a:lnTo>
                </a:path>
              </a:pathLst>
            </a:custGeom>
            <a:noFill/>
            <a:ln w="9525" cap="flat" cmpd="sng">
              <a:solidFill>
                <a:srgbClr val="03C2A2"/>
              </a:solidFill>
              <a:prstDash val="solid"/>
              <a:miter lim="169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84098" y="1305575"/>
              <a:ext cx="1690500" cy="105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200040" y="1719432"/>
              <a:ext cx="454611" cy="481171"/>
            </a:xfrm>
            <a:custGeom>
              <a:avLst/>
              <a:gdLst/>
              <a:ahLst/>
              <a:cxnLst/>
              <a:rect l="l" t="t" r="r" b="b"/>
              <a:pathLst>
                <a:path w="23159" h="24512" extrusionOk="0">
                  <a:moveTo>
                    <a:pt x="2428" y="6611"/>
                  </a:moveTo>
                  <a:cubicBezTo>
                    <a:pt x="2752" y="6611"/>
                    <a:pt x="3199" y="6746"/>
                    <a:pt x="3619" y="6943"/>
                  </a:cubicBezTo>
                  <a:cubicBezTo>
                    <a:pt x="3534" y="7368"/>
                    <a:pt x="3466" y="7861"/>
                    <a:pt x="3619" y="8438"/>
                  </a:cubicBezTo>
                  <a:cubicBezTo>
                    <a:pt x="3755" y="9917"/>
                    <a:pt x="4180" y="12193"/>
                    <a:pt x="4741" y="14453"/>
                  </a:cubicBezTo>
                  <a:cubicBezTo>
                    <a:pt x="4469" y="14385"/>
                    <a:pt x="4112" y="14232"/>
                    <a:pt x="3755" y="13960"/>
                  </a:cubicBezTo>
                  <a:cubicBezTo>
                    <a:pt x="2549" y="12822"/>
                    <a:pt x="1699" y="10137"/>
                    <a:pt x="1767" y="7657"/>
                  </a:cubicBezTo>
                  <a:cubicBezTo>
                    <a:pt x="1835" y="7096"/>
                    <a:pt x="1988" y="6739"/>
                    <a:pt x="2124" y="6671"/>
                  </a:cubicBezTo>
                  <a:cubicBezTo>
                    <a:pt x="2203" y="6630"/>
                    <a:pt x="2307" y="6611"/>
                    <a:pt x="2428" y="6611"/>
                  </a:cubicBezTo>
                  <a:close/>
                  <a:moveTo>
                    <a:pt x="20728" y="6611"/>
                  </a:moveTo>
                  <a:cubicBezTo>
                    <a:pt x="20851" y="6611"/>
                    <a:pt x="20956" y="6630"/>
                    <a:pt x="21035" y="6671"/>
                  </a:cubicBezTo>
                  <a:cubicBezTo>
                    <a:pt x="21171" y="6739"/>
                    <a:pt x="21307" y="7096"/>
                    <a:pt x="21375" y="7657"/>
                  </a:cubicBezTo>
                  <a:cubicBezTo>
                    <a:pt x="21460" y="10137"/>
                    <a:pt x="20610" y="12822"/>
                    <a:pt x="19404" y="13960"/>
                  </a:cubicBezTo>
                  <a:cubicBezTo>
                    <a:pt x="19047" y="14232"/>
                    <a:pt x="18690" y="14385"/>
                    <a:pt x="18401" y="14453"/>
                  </a:cubicBezTo>
                  <a:cubicBezTo>
                    <a:pt x="18979" y="12193"/>
                    <a:pt x="19404" y="9917"/>
                    <a:pt x="19608" y="8438"/>
                  </a:cubicBezTo>
                  <a:cubicBezTo>
                    <a:pt x="19676" y="7861"/>
                    <a:pt x="19608" y="7368"/>
                    <a:pt x="19540" y="6943"/>
                  </a:cubicBezTo>
                  <a:cubicBezTo>
                    <a:pt x="19947" y="6746"/>
                    <a:pt x="20400" y="6611"/>
                    <a:pt x="20728" y="6611"/>
                  </a:cubicBezTo>
                  <a:close/>
                  <a:moveTo>
                    <a:pt x="11605" y="8710"/>
                  </a:moveTo>
                  <a:lnTo>
                    <a:pt x="12607" y="10766"/>
                  </a:lnTo>
                  <a:lnTo>
                    <a:pt x="14867" y="11055"/>
                  </a:lnTo>
                  <a:lnTo>
                    <a:pt x="13236" y="12686"/>
                  </a:lnTo>
                  <a:lnTo>
                    <a:pt x="13593" y="14946"/>
                  </a:lnTo>
                  <a:lnTo>
                    <a:pt x="11605" y="13892"/>
                  </a:lnTo>
                  <a:lnTo>
                    <a:pt x="9566" y="14946"/>
                  </a:lnTo>
                  <a:lnTo>
                    <a:pt x="9906" y="12686"/>
                  </a:lnTo>
                  <a:lnTo>
                    <a:pt x="8292" y="11055"/>
                  </a:lnTo>
                  <a:lnTo>
                    <a:pt x="10552" y="10766"/>
                  </a:lnTo>
                  <a:lnTo>
                    <a:pt x="11605" y="8710"/>
                  </a:lnTo>
                  <a:close/>
                  <a:moveTo>
                    <a:pt x="11441" y="0"/>
                  </a:moveTo>
                  <a:cubicBezTo>
                    <a:pt x="11260" y="0"/>
                    <a:pt x="10905" y="25"/>
                    <a:pt x="10263" y="147"/>
                  </a:cubicBezTo>
                  <a:cubicBezTo>
                    <a:pt x="9566" y="300"/>
                    <a:pt x="8632" y="861"/>
                    <a:pt x="8360" y="1149"/>
                  </a:cubicBezTo>
                  <a:lnTo>
                    <a:pt x="8003" y="1149"/>
                  </a:lnTo>
                  <a:cubicBezTo>
                    <a:pt x="8003" y="1149"/>
                    <a:pt x="5879" y="1285"/>
                    <a:pt x="7442" y="3477"/>
                  </a:cubicBezTo>
                  <a:cubicBezTo>
                    <a:pt x="7442" y="3477"/>
                    <a:pt x="5454" y="3834"/>
                    <a:pt x="4248" y="5397"/>
                  </a:cubicBezTo>
                  <a:cubicBezTo>
                    <a:pt x="3736" y="5119"/>
                    <a:pt x="3078" y="4870"/>
                    <a:pt x="2403" y="4870"/>
                  </a:cubicBezTo>
                  <a:cubicBezTo>
                    <a:pt x="2048" y="4870"/>
                    <a:pt x="1688" y="4938"/>
                    <a:pt x="1343" y="5108"/>
                  </a:cubicBezTo>
                  <a:cubicBezTo>
                    <a:pt x="850" y="5397"/>
                    <a:pt x="136" y="6026"/>
                    <a:pt x="68" y="7589"/>
                  </a:cubicBezTo>
                  <a:cubicBezTo>
                    <a:pt x="0" y="10070"/>
                    <a:pt x="714" y="13536"/>
                    <a:pt x="2617" y="15235"/>
                  </a:cubicBezTo>
                  <a:cubicBezTo>
                    <a:pt x="3330" y="15863"/>
                    <a:pt x="4180" y="16220"/>
                    <a:pt x="5030" y="16220"/>
                  </a:cubicBezTo>
                  <a:cubicBezTo>
                    <a:pt x="5097" y="16220"/>
                    <a:pt x="5165" y="16152"/>
                    <a:pt x="5233" y="16152"/>
                  </a:cubicBezTo>
                  <a:cubicBezTo>
                    <a:pt x="6304" y="19414"/>
                    <a:pt x="7714" y="22235"/>
                    <a:pt x="9566" y="22456"/>
                  </a:cubicBezTo>
                  <a:cubicBezTo>
                    <a:pt x="8717" y="22812"/>
                    <a:pt x="6865" y="24512"/>
                    <a:pt x="7357" y="24512"/>
                  </a:cubicBezTo>
                  <a:lnTo>
                    <a:pt x="15785" y="24512"/>
                  </a:lnTo>
                  <a:cubicBezTo>
                    <a:pt x="16277" y="24512"/>
                    <a:pt x="14442" y="22812"/>
                    <a:pt x="13593" y="22456"/>
                  </a:cubicBezTo>
                  <a:cubicBezTo>
                    <a:pt x="15428" y="22235"/>
                    <a:pt x="16855" y="19414"/>
                    <a:pt x="17908" y="16152"/>
                  </a:cubicBezTo>
                  <a:cubicBezTo>
                    <a:pt x="17976" y="16152"/>
                    <a:pt x="18061" y="16220"/>
                    <a:pt x="18129" y="16220"/>
                  </a:cubicBezTo>
                  <a:cubicBezTo>
                    <a:pt x="18979" y="16220"/>
                    <a:pt x="19828" y="15863"/>
                    <a:pt x="20525" y="15235"/>
                  </a:cubicBezTo>
                  <a:cubicBezTo>
                    <a:pt x="22445" y="13536"/>
                    <a:pt x="23159" y="10070"/>
                    <a:pt x="23074" y="7589"/>
                  </a:cubicBezTo>
                  <a:cubicBezTo>
                    <a:pt x="23006" y="6026"/>
                    <a:pt x="22309" y="5397"/>
                    <a:pt x="21799" y="5108"/>
                  </a:cubicBezTo>
                  <a:cubicBezTo>
                    <a:pt x="21460" y="4938"/>
                    <a:pt x="21102" y="4870"/>
                    <a:pt x="20748" y="4870"/>
                  </a:cubicBezTo>
                  <a:cubicBezTo>
                    <a:pt x="20074" y="4870"/>
                    <a:pt x="19412" y="5119"/>
                    <a:pt x="18911" y="5397"/>
                  </a:cubicBezTo>
                  <a:cubicBezTo>
                    <a:pt x="17773" y="3834"/>
                    <a:pt x="15717" y="3477"/>
                    <a:pt x="15717" y="3477"/>
                  </a:cubicBezTo>
                  <a:cubicBezTo>
                    <a:pt x="17280" y="1285"/>
                    <a:pt x="15156" y="1149"/>
                    <a:pt x="15156" y="1149"/>
                  </a:cubicBezTo>
                  <a:lnTo>
                    <a:pt x="14799" y="1149"/>
                  </a:lnTo>
                  <a:cubicBezTo>
                    <a:pt x="14510" y="861"/>
                    <a:pt x="13593" y="300"/>
                    <a:pt x="12879" y="147"/>
                  </a:cubicBezTo>
                  <a:cubicBezTo>
                    <a:pt x="12247" y="25"/>
                    <a:pt x="11915" y="0"/>
                    <a:pt x="11750" y="0"/>
                  </a:cubicBezTo>
                  <a:cubicBezTo>
                    <a:pt x="11640" y="0"/>
                    <a:pt x="11605" y="11"/>
                    <a:pt x="11605" y="11"/>
                  </a:cubicBezTo>
                  <a:cubicBezTo>
                    <a:pt x="11605" y="11"/>
                    <a:pt x="11561" y="0"/>
                    <a:pt x="1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Rôles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2677123" y="1305575"/>
            <a:ext cx="1690800" cy="3228958"/>
            <a:chOff x="2677123" y="1305575"/>
            <a:chExt cx="1690800" cy="3228958"/>
          </a:xfrm>
        </p:grpSpPr>
        <p:sp>
          <p:nvSpPr>
            <p:cNvPr id="161" name="Google Shape;161;p19"/>
            <p:cNvSpPr/>
            <p:nvPr/>
          </p:nvSpPr>
          <p:spPr>
            <a:xfrm>
              <a:off x="2677273" y="2288467"/>
              <a:ext cx="1690426" cy="2246066"/>
            </a:xfrm>
            <a:custGeom>
              <a:avLst/>
              <a:gdLst/>
              <a:ahLst/>
              <a:cxnLst/>
              <a:rect l="l" t="t" r="r" b="b"/>
              <a:pathLst>
                <a:path w="58823" h="78158" extrusionOk="0">
                  <a:moveTo>
                    <a:pt x="1" y="0"/>
                  </a:moveTo>
                  <a:lnTo>
                    <a:pt x="1" y="78157"/>
                  </a:lnTo>
                  <a:lnTo>
                    <a:pt x="58823" y="78157"/>
                  </a:lnTo>
                  <a:lnTo>
                    <a:pt x="58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00861" y="3202027"/>
              <a:ext cx="1434087" cy="29"/>
            </a:xfrm>
            <a:custGeom>
              <a:avLst/>
              <a:gdLst/>
              <a:ahLst/>
              <a:cxnLst/>
              <a:rect l="l" t="t" r="r" b="b"/>
              <a:pathLst>
                <a:path w="49903" h="1" fill="none" extrusionOk="0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w="9525" cap="flat" cmpd="sng">
              <a:solidFill>
                <a:srgbClr val="2B8597"/>
              </a:solidFill>
              <a:prstDash val="solid"/>
              <a:miter lim="169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77123" y="1305575"/>
              <a:ext cx="1690800" cy="105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4" name="Google Shape;164;p19"/>
            <p:cNvGrpSpPr/>
            <p:nvPr/>
          </p:nvGrpSpPr>
          <p:grpSpPr>
            <a:xfrm>
              <a:off x="3206867" y="1669063"/>
              <a:ext cx="607824" cy="489729"/>
              <a:chOff x="3263195" y="1644093"/>
              <a:chExt cx="509749" cy="410709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3263195" y="1794442"/>
                <a:ext cx="104525" cy="253200"/>
              </a:xfrm>
              <a:custGeom>
                <a:avLst/>
                <a:gdLst/>
                <a:ahLst/>
                <a:cxnLst/>
                <a:rect l="l" t="t" r="r" b="b"/>
                <a:pathLst>
                  <a:path w="4181" h="10128" extrusionOk="0">
                    <a:moveTo>
                      <a:pt x="2056" y="1"/>
                    </a:moveTo>
                    <a:cubicBezTo>
                      <a:pt x="918" y="1"/>
                      <a:pt x="0" y="1003"/>
                      <a:pt x="0" y="2125"/>
                    </a:cubicBezTo>
                    <a:lnTo>
                      <a:pt x="0" y="8003"/>
                    </a:lnTo>
                    <a:cubicBezTo>
                      <a:pt x="0" y="9210"/>
                      <a:pt x="918" y="10127"/>
                      <a:pt x="2056" y="10127"/>
                    </a:cubicBezTo>
                    <a:cubicBezTo>
                      <a:pt x="3246" y="10127"/>
                      <a:pt x="4180" y="9210"/>
                      <a:pt x="4180" y="8003"/>
                    </a:cubicBezTo>
                    <a:lnTo>
                      <a:pt x="4180" y="2125"/>
                    </a:lnTo>
                    <a:cubicBezTo>
                      <a:pt x="4180" y="1003"/>
                      <a:pt x="3246" y="1"/>
                      <a:pt x="20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3666719" y="1644093"/>
                <a:ext cx="106225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16142" extrusionOk="0">
                    <a:moveTo>
                      <a:pt x="2124" y="0"/>
                    </a:moveTo>
                    <a:cubicBezTo>
                      <a:pt x="918" y="0"/>
                      <a:pt x="1" y="918"/>
                      <a:pt x="1" y="2056"/>
                    </a:cubicBezTo>
                    <a:lnTo>
                      <a:pt x="1" y="14017"/>
                    </a:lnTo>
                    <a:cubicBezTo>
                      <a:pt x="1" y="15224"/>
                      <a:pt x="918" y="16141"/>
                      <a:pt x="2124" y="16141"/>
                    </a:cubicBezTo>
                    <a:cubicBezTo>
                      <a:pt x="3246" y="16141"/>
                      <a:pt x="4248" y="15224"/>
                      <a:pt x="4248" y="14017"/>
                    </a:cubicBezTo>
                    <a:lnTo>
                      <a:pt x="4248" y="2056"/>
                    </a:lnTo>
                    <a:cubicBezTo>
                      <a:pt x="4248" y="918"/>
                      <a:pt x="3246" y="0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3461949" y="1725577"/>
                <a:ext cx="1045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13169" extrusionOk="0">
                    <a:moveTo>
                      <a:pt x="2124" y="1"/>
                    </a:moveTo>
                    <a:cubicBezTo>
                      <a:pt x="918" y="1"/>
                      <a:pt x="0" y="986"/>
                      <a:pt x="0" y="2124"/>
                    </a:cubicBezTo>
                    <a:lnTo>
                      <a:pt x="0" y="11044"/>
                    </a:lnTo>
                    <a:cubicBezTo>
                      <a:pt x="0" y="12251"/>
                      <a:pt x="918" y="13168"/>
                      <a:pt x="2124" y="13168"/>
                    </a:cubicBezTo>
                    <a:cubicBezTo>
                      <a:pt x="3245" y="13168"/>
                      <a:pt x="4180" y="12251"/>
                      <a:pt x="4180" y="11044"/>
                    </a:cubicBezTo>
                    <a:lnTo>
                      <a:pt x="4180" y="2124"/>
                    </a:lnTo>
                    <a:cubicBezTo>
                      <a:pt x="4180" y="986"/>
                      <a:pt x="3245" y="1"/>
                      <a:pt x="2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19"/>
          <p:cNvGrpSpPr/>
          <p:nvPr/>
        </p:nvGrpSpPr>
        <p:grpSpPr>
          <a:xfrm>
            <a:off x="4775098" y="1305575"/>
            <a:ext cx="1693218" cy="3225050"/>
            <a:chOff x="4775098" y="1305575"/>
            <a:chExt cx="1693218" cy="3225050"/>
          </a:xfrm>
        </p:grpSpPr>
        <p:sp>
          <p:nvSpPr>
            <p:cNvPr id="169" name="Google Shape;169;p19"/>
            <p:cNvSpPr/>
            <p:nvPr/>
          </p:nvSpPr>
          <p:spPr>
            <a:xfrm>
              <a:off x="4777402" y="2284559"/>
              <a:ext cx="1690914" cy="2246066"/>
            </a:xfrm>
            <a:custGeom>
              <a:avLst/>
              <a:gdLst/>
              <a:ahLst/>
              <a:cxnLst/>
              <a:rect l="l" t="t" r="r" b="b"/>
              <a:pathLst>
                <a:path w="58840" h="78158" extrusionOk="0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905833" y="3200073"/>
              <a:ext cx="1434059" cy="29"/>
            </a:xfrm>
            <a:custGeom>
              <a:avLst/>
              <a:gdLst/>
              <a:ahLst/>
              <a:cxnLst/>
              <a:rect l="l" t="t" r="r" b="b"/>
              <a:pathLst>
                <a:path w="49902" h="1" fill="none" extrusionOk="0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w="9525" cap="flat" cmpd="sng">
              <a:solidFill>
                <a:srgbClr val="4F67A2"/>
              </a:solidFill>
              <a:prstDash val="solid"/>
              <a:miter lim="169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775098" y="1305575"/>
              <a:ext cx="1690500" cy="105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2" name="Google Shape;172;p19"/>
            <p:cNvGrpSpPr/>
            <p:nvPr/>
          </p:nvGrpSpPr>
          <p:grpSpPr>
            <a:xfrm>
              <a:off x="5215029" y="1669064"/>
              <a:ext cx="750377" cy="469532"/>
              <a:chOff x="5232794" y="1608646"/>
              <a:chExt cx="629353" cy="393804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5307131" y="1608646"/>
                <a:ext cx="231950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9278" extrusionOk="0">
                    <a:moveTo>
                      <a:pt x="4673" y="1"/>
                    </a:moveTo>
                    <a:cubicBezTo>
                      <a:pt x="2056" y="1"/>
                      <a:pt x="0" y="2057"/>
                      <a:pt x="0" y="4605"/>
                    </a:cubicBezTo>
                    <a:cubicBezTo>
                      <a:pt x="0" y="7222"/>
                      <a:pt x="2056" y="9278"/>
                      <a:pt x="4673" y="9278"/>
                    </a:cubicBezTo>
                    <a:cubicBezTo>
                      <a:pt x="7221" y="9278"/>
                      <a:pt x="9277" y="7222"/>
                      <a:pt x="9277" y="4605"/>
                    </a:cubicBezTo>
                    <a:cubicBezTo>
                      <a:pt x="9277" y="2057"/>
                      <a:pt x="7221" y="1"/>
                      <a:pt x="4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5232794" y="1860550"/>
                <a:ext cx="380625" cy="141900"/>
              </a:xfrm>
              <a:custGeom>
                <a:avLst/>
                <a:gdLst/>
                <a:ahLst/>
                <a:cxnLst/>
                <a:rect l="l" t="t" r="r" b="b"/>
                <a:pathLst>
                  <a:path w="15225" h="5676" extrusionOk="0">
                    <a:moveTo>
                      <a:pt x="4605" y="0"/>
                    </a:moveTo>
                    <a:cubicBezTo>
                      <a:pt x="1989" y="510"/>
                      <a:pt x="1" y="2838"/>
                      <a:pt x="1" y="5675"/>
                    </a:cubicBezTo>
                    <a:lnTo>
                      <a:pt x="15225" y="5675"/>
                    </a:lnTo>
                    <a:cubicBezTo>
                      <a:pt x="15225" y="2838"/>
                      <a:pt x="13237" y="510"/>
                      <a:pt x="10620" y="0"/>
                    </a:cubicBezTo>
                    <a:cubicBezTo>
                      <a:pt x="9703" y="425"/>
                      <a:pt x="8717" y="714"/>
                      <a:pt x="7647" y="714"/>
                    </a:cubicBezTo>
                    <a:cubicBezTo>
                      <a:pt x="6525" y="714"/>
                      <a:pt x="5523" y="425"/>
                      <a:pt x="4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5600420" y="1630995"/>
                <a:ext cx="193275" cy="1928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714" extrusionOk="0">
                    <a:moveTo>
                      <a:pt x="3823" y="0"/>
                    </a:moveTo>
                    <a:cubicBezTo>
                      <a:pt x="1699" y="0"/>
                      <a:pt x="0" y="1699"/>
                      <a:pt x="0" y="3823"/>
                    </a:cubicBezTo>
                    <a:cubicBezTo>
                      <a:pt x="0" y="6015"/>
                      <a:pt x="1699" y="7714"/>
                      <a:pt x="3823" y="7714"/>
                    </a:cubicBezTo>
                    <a:cubicBezTo>
                      <a:pt x="5947" y="7714"/>
                      <a:pt x="7731" y="6015"/>
                      <a:pt x="7731" y="3823"/>
                    </a:cubicBezTo>
                    <a:cubicBezTo>
                      <a:pt x="7731" y="1699"/>
                      <a:pt x="5947" y="0"/>
                      <a:pt x="3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5588147" y="1837630"/>
                <a:ext cx="274000" cy="116825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4673" extrusionOk="0">
                    <a:moveTo>
                      <a:pt x="2124" y="0"/>
                    </a:moveTo>
                    <a:cubicBezTo>
                      <a:pt x="1343" y="153"/>
                      <a:pt x="629" y="510"/>
                      <a:pt x="0" y="1003"/>
                    </a:cubicBezTo>
                    <a:cubicBezTo>
                      <a:pt x="1122" y="1920"/>
                      <a:pt x="1971" y="3263"/>
                      <a:pt x="2260" y="4673"/>
                    </a:cubicBezTo>
                    <a:lnTo>
                      <a:pt x="10959" y="4673"/>
                    </a:lnTo>
                    <a:cubicBezTo>
                      <a:pt x="10959" y="2413"/>
                      <a:pt x="9260" y="425"/>
                      <a:pt x="7137" y="0"/>
                    </a:cubicBezTo>
                    <a:cubicBezTo>
                      <a:pt x="6372" y="357"/>
                      <a:pt x="5522" y="646"/>
                      <a:pt x="4588" y="646"/>
                    </a:cubicBezTo>
                    <a:cubicBezTo>
                      <a:pt x="3738" y="646"/>
                      <a:pt x="2889" y="357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" name="Google Shape;177;p19"/>
          <p:cNvGrpSpPr/>
          <p:nvPr/>
        </p:nvGrpSpPr>
        <p:grpSpPr>
          <a:xfrm>
            <a:off x="6869402" y="1305575"/>
            <a:ext cx="1690500" cy="3225050"/>
            <a:chOff x="6869402" y="1305575"/>
            <a:chExt cx="1690500" cy="3225050"/>
          </a:xfrm>
        </p:grpSpPr>
        <p:sp>
          <p:nvSpPr>
            <p:cNvPr id="178" name="Google Shape;178;p19"/>
            <p:cNvSpPr/>
            <p:nvPr/>
          </p:nvSpPr>
          <p:spPr>
            <a:xfrm>
              <a:off x="6869439" y="2284559"/>
              <a:ext cx="1690426" cy="2246066"/>
            </a:xfrm>
            <a:custGeom>
              <a:avLst/>
              <a:gdLst/>
              <a:ahLst/>
              <a:cxnLst/>
              <a:rect l="l" t="t" r="r" b="b"/>
              <a:pathLst>
                <a:path w="58823" h="78158" extrusionOk="0">
                  <a:moveTo>
                    <a:pt x="0" y="0"/>
                  </a:moveTo>
                  <a:lnTo>
                    <a:pt x="0" y="78157"/>
                  </a:lnTo>
                  <a:lnTo>
                    <a:pt x="58822" y="78157"/>
                  </a:lnTo>
                  <a:lnTo>
                    <a:pt x="58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994165" y="3200073"/>
              <a:ext cx="1434087" cy="29"/>
            </a:xfrm>
            <a:custGeom>
              <a:avLst/>
              <a:gdLst/>
              <a:ahLst/>
              <a:cxnLst/>
              <a:rect l="l" t="t" r="r" b="b"/>
              <a:pathLst>
                <a:path w="49903" h="1" fill="none" extrusionOk="0">
                  <a:moveTo>
                    <a:pt x="1" y="1"/>
                  </a:moveTo>
                  <a:lnTo>
                    <a:pt x="49903" y="1"/>
                  </a:lnTo>
                </a:path>
              </a:pathLst>
            </a:custGeom>
            <a:noFill/>
            <a:ln w="9525" cap="flat" cmpd="sng">
              <a:solidFill>
                <a:srgbClr val="796295"/>
              </a:solidFill>
              <a:prstDash val="solid"/>
              <a:miter lim="169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869402" y="1305575"/>
              <a:ext cx="1690500" cy="105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528639" y="1652110"/>
              <a:ext cx="402993" cy="481176"/>
            </a:xfrm>
            <a:custGeom>
              <a:avLst/>
              <a:gdLst/>
              <a:ahLst/>
              <a:cxnLst/>
              <a:rect l="l" t="t" r="r" b="b"/>
              <a:pathLst>
                <a:path w="13747" h="16414" extrusionOk="0">
                  <a:moveTo>
                    <a:pt x="9074" y="629"/>
                  </a:moveTo>
                  <a:lnTo>
                    <a:pt x="13169" y="5098"/>
                  </a:lnTo>
                  <a:lnTo>
                    <a:pt x="10620" y="5098"/>
                  </a:lnTo>
                  <a:cubicBezTo>
                    <a:pt x="9771" y="5098"/>
                    <a:pt x="9074" y="4384"/>
                    <a:pt x="9074" y="3467"/>
                  </a:cubicBezTo>
                  <a:lnTo>
                    <a:pt x="9074" y="629"/>
                  </a:lnTo>
                  <a:close/>
                  <a:moveTo>
                    <a:pt x="1564" y="0"/>
                  </a:moveTo>
                  <a:cubicBezTo>
                    <a:pt x="714" y="0"/>
                    <a:pt x="1" y="697"/>
                    <a:pt x="1" y="1632"/>
                  </a:cubicBezTo>
                  <a:lnTo>
                    <a:pt x="1" y="14799"/>
                  </a:lnTo>
                  <a:cubicBezTo>
                    <a:pt x="1" y="15717"/>
                    <a:pt x="714" y="16413"/>
                    <a:pt x="1564" y="16413"/>
                  </a:cubicBezTo>
                  <a:lnTo>
                    <a:pt x="12183" y="16413"/>
                  </a:lnTo>
                  <a:cubicBezTo>
                    <a:pt x="13033" y="16413"/>
                    <a:pt x="13746" y="15717"/>
                    <a:pt x="13746" y="14799"/>
                  </a:cubicBezTo>
                  <a:lnTo>
                    <a:pt x="13746" y="5098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838991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NOLANN</a:t>
            </a:r>
            <a:endParaRPr sz="1800" dirty="0">
              <a:solidFill>
                <a:srgbClr val="03C2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935304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CLÉMENT</a:t>
            </a:r>
            <a:endParaRPr sz="1800" dirty="0">
              <a:solidFill>
                <a:srgbClr val="2B859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032309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MATÉO</a:t>
            </a:r>
            <a:endParaRPr sz="1800" dirty="0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7122869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YANIS</a:t>
            </a:r>
            <a:endParaRPr sz="1800" dirty="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752741" y="3428088"/>
            <a:ext cx="13536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Chargé de Communication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Programmeur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2835436" y="3048800"/>
            <a:ext cx="1353600" cy="165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Programmeur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Tracker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(Git + Notion)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Assistant de documentation 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</a:t>
            </a: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ble Tech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919736" y="3428088"/>
            <a:ext cx="13536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Programmeur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Qualité de développement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053336" y="3428088"/>
            <a:ext cx="13536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Programmeur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Chargé de documentation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822148" y="669382"/>
            <a:ext cx="4205762" cy="2860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Pourquoi cette méthode?</a:t>
            </a:r>
            <a:endParaRPr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5084200" y="3559921"/>
            <a:ext cx="2634146" cy="61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Pourquoi pas d’autres méthodes?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006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>
            <a:spLocks noGrp="1"/>
          </p:cNvSpPr>
          <p:nvPr>
            <p:ph type="title"/>
          </p:nvPr>
        </p:nvSpPr>
        <p:spPr>
          <a:xfrm>
            <a:off x="473033" y="939555"/>
            <a:ext cx="2500500" cy="13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Trois Raisons :</a:t>
            </a:r>
            <a:endParaRPr dirty="0"/>
          </a:p>
        </p:txBody>
      </p:sp>
      <p:sp>
        <p:nvSpPr>
          <p:cNvPr id="593" name="Google Shape;593;p28"/>
          <p:cNvSpPr/>
          <p:nvPr/>
        </p:nvSpPr>
        <p:spPr>
          <a:xfrm>
            <a:off x="4550837" y="27212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Beaucoup de communication avec clients requis pour récolter besoins et obtenir retours de sprint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4550837" y="38135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Permet un groupe concentré sur le travail mais capable de s’adapter aux problèmes, Agile!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4550837" y="16289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Petite équipe présente dans la même salle tout les jours.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6" name="Google Shape;596;p28"/>
          <p:cNvGrpSpPr/>
          <p:nvPr/>
        </p:nvGrpSpPr>
        <p:grpSpPr>
          <a:xfrm>
            <a:off x="4196927" y="1121593"/>
            <a:ext cx="715680" cy="715729"/>
            <a:chOff x="710265" y="1121593"/>
            <a:chExt cx="715680" cy="715729"/>
          </a:xfrm>
        </p:grpSpPr>
        <p:sp>
          <p:nvSpPr>
            <p:cNvPr id="597" name="Google Shape;597;p28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500" dirty="0"/>
            </a:p>
          </p:txBody>
        </p:sp>
      </p:grpSp>
      <p:grpSp>
        <p:nvGrpSpPr>
          <p:cNvPr id="600" name="Google Shape;600;p28"/>
          <p:cNvGrpSpPr/>
          <p:nvPr/>
        </p:nvGrpSpPr>
        <p:grpSpPr>
          <a:xfrm>
            <a:off x="4196927" y="2213902"/>
            <a:ext cx="715680" cy="715729"/>
            <a:chOff x="710265" y="2213902"/>
            <a:chExt cx="715680" cy="715729"/>
          </a:xfrm>
        </p:grpSpPr>
        <p:sp>
          <p:nvSpPr>
            <p:cNvPr id="601" name="Google Shape;601;p28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500" dirty="0"/>
            </a:p>
          </p:txBody>
        </p:sp>
      </p:grpSp>
      <p:grpSp>
        <p:nvGrpSpPr>
          <p:cNvPr id="603" name="Google Shape;603;p28"/>
          <p:cNvGrpSpPr/>
          <p:nvPr/>
        </p:nvGrpSpPr>
        <p:grpSpPr>
          <a:xfrm>
            <a:off x="4196927" y="3312343"/>
            <a:ext cx="715680" cy="715729"/>
            <a:chOff x="710265" y="3306227"/>
            <a:chExt cx="715680" cy="715729"/>
          </a:xfrm>
        </p:grpSpPr>
        <p:sp>
          <p:nvSpPr>
            <p:cNvPr id="604" name="Google Shape;604;p28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 dirty="0"/>
            </a:p>
          </p:txBody>
        </p:sp>
      </p:grpSp>
      <p:grpSp>
        <p:nvGrpSpPr>
          <p:cNvPr id="606" name="Google Shape;606;p28"/>
          <p:cNvGrpSpPr/>
          <p:nvPr/>
        </p:nvGrpSpPr>
        <p:grpSpPr>
          <a:xfrm>
            <a:off x="7683077" y="1121593"/>
            <a:ext cx="715680" cy="715729"/>
            <a:chOff x="7683077" y="1121593"/>
            <a:chExt cx="715680" cy="715729"/>
          </a:xfrm>
        </p:grpSpPr>
        <p:grpSp>
          <p:nvGrpSpPr>
            <p:cNvPr id="607" name="Google Shape;607;p28"/>
            <p:cNvGrpSpPr/>
            <p:nvPr/>
          </p:nvGrpSpPr>
          <p:grpSpPr>
            <a:xfrm>
              <a:off x="7683077" y="1121593"/>
              <a:ext cx="715680" cy="715729"/>
              <a:chOff x="710265" y="1121593"/>
              <a:chExt cx="715680" cy="715729"/>
            </a:xfrm>
          </p:grpSpPr>
          <p:sp>
            <p:nvSpPr>
              <p:cNvPr id="608" name="Google Shape;608;p28"/>
              <p:cNvSpPr/>
              <p:nvPr/>
            </p:nvSpPr>
            <p:spPr>
              <a:xfrm>
                <a:off x="710265" y="1121593"/>
                <a:ext cx="715680" cy="715729"/>
              </a:xfrm>
              <a:custGeom>
                <a:avLst/>
                <a:gdLst/>
                <a:ahLst/>
                <a:cxnLst/>
                <a:rect l="l" t="t" r="r" b="b"/>
                <a:pathLst>
                  <a:path w="19694" h="19694" extrusionOk="0">
                    <a:moveTo>
                      <a:pt x="9847" y="1"/>
                    </a:moveTo>
                    <a:cubicBezTo>
                      <a:pt x="4417" y="1"/>
                      <a:pt x="0" y="4418"/>
                      <a:pt x="0" y="9847"/>
                    </a:cubicBezTo>
                    <a:cubicBezTo>
                      <a:pt x="0" y="15276"/>
                      <a:pt x="4417" y="19694"/>
                      <a:pt x="9847" y="19694"/>
                    </a:cubicBezTo>
                    <a:cubicBezTo>
                      <a:pt x="15276" y="19694"/>
                      <a:pt x="19693" y="15276"/>
                      <a:pt x="19693" y="9847"/>
                    </a:cubicBezTo>
                    <a:cubicBezTo>
                      <a:pt x="19693" y="4418"/>
                      <a:pt x="15276" y="1"/>
                      <a:pt x="98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763976" y="1175265"/>
                <a:ext cx="608292" cy="608822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824" extrusionOk="0">
                    <a:moveTo>
                      <a:pt x="7406" y="0"/>
                    </a:moveTo>
                    <a:cubicBezTo>
                      <a:pt x="3322" y="0"/>
                      <a:pt x="0" y="3322"/>
                      <a:pt x="0" y="7406"/>
                    </a:cubicBezTo>
                    <a:cubicBezTo>
                      <a:pt x="0" y="11490"/>
                      <a:pt x="3322" y="14824"/>
                      <a:pt x="7406" y="14824"/>
                    </a:cubicBezTo>
                    <a:cubicBezTo>
                      <a:pt x="11490" y="14824"/>
                      <a:pt x="14811" y="11490"/>
                      <a:pt x="14811" y="7406"/>
                    </a:cubicBezTo>
                    <a:cubicBezTo>
                      <a:pt x="14811" y="3322"/>
                      <a:pt x="11490" y="0"/>
                      <a:pt x="7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500"/>
              </a:p>
            </p:txBody>
          </p:sp>
        </p:grpSp>
        <p:grpSp>
          <p:nvGrpSpPr>
            <p:cNvPr id="610" name="Google Shape;610;p28"/>
            <p:cNvGrpSpPr/>
            <p:nvPr/>
          </p:nvGrpSpPr>
          <p:grpSpPr>
            <a:xfrm>
              <a:off x="7907138" y="1345663"/>
              <a:ext cx="267550" cy="267550"/>
              <a:chOff x="3576625" y="3192550"/>
              <a:chExt cx="267550" cy="267550"/>
            </a:xfrm>
          </p:grpSpPr>
          <p:sp>
            <p:nvSpPr>
              <p:cNvPr id="611" name="Google Shape;611;p28"/>
              <p:cNvSpPr/>
              <p:nvPr/>
            </p:nvSpPr>
            <p:spPr>
              <a:xfrm>
                <a:off x="3576625" y="3192550"/>
                <a:ext cx="267550" cy="267550"/>
              </a:xfrm>
              <a:custGeom>
                <a:avLst/>
                <a:gdLst/>
                <a:ahLst/>
                <a:cxnLst/>
                <a:rect l="l" t="t" r="r" b="b"/>
                <a:pathLst>
                  <a:path w="10702" h="10702" extrusionOk="0">
                    <a:moveTo>
                      <a:pt x="6025" y="306"/>
                    </a:moveTo>
                    <a:cubicBezTo>
                      <a:pt x="6253" y="306"/>
                      <a:pt x="6457" y="433"/>
                      <a:pt x="6457" y="636"/>
                    </a:cubicBezTo>
                    <a:lnTo>
                      <a:pt x="6457" y="1704"/>
                    </a:lnTo>
                    <a:lnTo>
                      <a:pt x="6558" y="1704"/>
                    </a:lnTo>
                    <a:cubicBezTo>
                      <a:pt x="6660" y="1704"/>
                      <a:pt x="6889" y="1806"/>
                      <a:pt x="7092" y="1907"/>
                    </a:cubicBezTo>
                    <a:lnTo>
                      <a:pt x="7194" y="2009"/>
                    </a:lnTo>
                    <a:lnTo>
                      <a:pt x="7829" y="1272"/>
                    </a:lnTo>
                    <a:cubicBezTo>
                      <a:pt x="7943" y="1221"/>
                      <a:pt x="8051" y="1196"/>
                      <a:pt x="8156" y="1196"/>
                    </a:cubicBezTo>
                    <a:cubicBezTo>
                      <a:pt x="8261" y="1196"/>
                      <a:pt x="8363" y="1221"/>
                      <a:pt x="8464" y="1272"/>
                    </a:cubicBezTo>
                    <a:lnTo>
                      <a:pt x="9430" y="2212"/>
                    </a:lnTo>
                    <a:cubicBezTo>
                      <a:pt x="9532" y="2339"/>
                      <a:pt x="9532" y="2441"/>
                      <a:pt x="9532" y="2543"/>
                    </a:cubicBezTo>
                    <a:cubicBezTo>
                      <a:pt x="9532" y="2644"/>
                      <a:pt x="9532" y="2746"/>
                      <a:pt x="9430" y="2746"/>
                    </a:cubicBezTo>
                    <a:lnTo>
                      <a:pt x="8693" y="3483"/>
                    </a:lnTo>
                    <a:lnTo>
                      <a:pt x="8795" y="3610"/>
                    </a:lnTo>
                    <a:cubicBezTo>
                      <a:pt x="8897" y="3813"/>
                      <a:pt x="8998" y="3915"/>
                      <a:pt x="8998" y="4118"/>
                    </a:cubicBezTo>
                    <a:lnTo>
                      <a:pt x="9100" y="4245"/>
                    </a:lnTo>
                    <a:lnTo>
                      <a:pt x="10066" y="4245"/>
                    </a:lnTo>
                    <a:cubicBezTo>
                      <a:pt x="10269" y="4245"/>
                      <a:pt x="10371" y="4449"/>
                      <a:pt x="10371" y="4652"/>
                    </a:cubicBezTo>
                    <a:lnTo>
                      <a:pt x="10371" y="6025"/>
                    </a:lnTo>
                    <a:cubicBezTo>
                      <a:pt x="10371" y="6253"/>
                      <a:pt x="10269" y="6457"/>
                      <a:pt x="10066" y="6457"/>
                    </a:cubicBezTo>
                    <a:lnTo>
                      <a:pt x="8998" y="6457"/>
                    </a:lnTo>
                    <a:cubicBezTo>
                      <a:pt x="8998" y="6660"/>
                      <a:pt x="8897" y="6889"/>
                      <a:pt x="8795" y="7092"/>
                    </a:cubicBezTo>
                    <a:lnTo>
                      <a:pt x="8693" y="7194"/>
                    </a:lnTo>
                    <a:lnTo>
                      <a:pt x="9430" y="7829"/>
                    </a:lnTo>
                    <a:cubicBezTo>
                      <a:pt x="9532" y="7931"/>
                      <a:pt x="9532" y="8058"/>
                      <a:pt x="9532" y="8159"/>
                    </a:cubicBezTo>
                    <a:cubicBezTo>
                      <a:pt x="9532" y="8261"/>
                      <a:pt x="9532" y="8363"/>
                      <a:pt x="9430" y="8363"/>
                    </a:cubicBezTo>
                    <a:lnTo>
                      <a:pt x="8464" y="9430"/>
                    </a:lnTo>
                    <a:cubicBezTo>
                      <a:pt x="8363" y="9481"/>
                      <a:pt x="8261" y="9506"/>
                      <a:pt x="8156" y="9506"/>
                    </a:cubicBezTo>
                    <a:cubicBezTo>
                      <a:pt x="8051" y="9506"/>
                      <a:pt x="7943" y="9481"/>
                      <a:pt x="7829" y="9430"/>
                    </a:cubicBezTo>
                    <a:lnTo>
                      <a:pt x="7194" y="8693"/>
                    </a:lnTo>
                    <a:lnTo>
                      <a:pt x="7092" y="8795"/>
                    </a:lnTo>
                    <a:cubicBezTo>
                      <a:pt x="6889" y="8896"/>
                      <a:pt x="6660" y="8896"/>
                      <a:pt x="6558" y="8998"/>
                    </a:cubicBezTo>
                    <a:lnTo>
                      <a:pt x="6457" y="8998"/>
                    </a:lnTo>
                    <a:lnTo>
                      <a:pt x="6457" y="9964"/>
                    </a:lnTo>
                    <a:cubicBezTo>
                      <a:pt x="6457" y="10167"/>
                      <a:pt x="6253" y="10371"/>
                      <a:pt x="6025" y="10371"/>
                    </a:cubicBezTo>
                    <a:lnTo>
                      <a:pt x="4652" y="10371"/>
                    </a:lnTo>
                    <a:cubicBezTo>
                      <a:pt x="4449" y="10371"/>
                      <a:pt x="4245" y="10167"/>
                      <a:pt x="4245" y="9964"/>
                    </a:cubicBezTo>
                    <a:lnTo>
                      <a:pt x="4245" y="8998"/>
                    </a:lnTo>
                    <a:cubicBezTo>
                      <a:pt x="4017" y="8896"/>
                      <a:pt x="3813" y="8795"/>
                      <a:pt x="3610" y="8693"/>
                    </a:cubicBezTo>
                    <a:lnTo>
                      <a:pt x="3483" y="8693"/>
                    </a:lnTo>
                    <a:lnTo>
                      <a:pt x="2848" y="9430"/>
                    </a:lnTo>
                    <a:cubicBezTo>
                      <a:pt x="2746" y="9481"/>
                      <a:pt x="2644" y="9506"/>
                      <a:pt x="2555" y="9506"/>
                    </a:cubicBezTo>
                    <a:cubicBezTo>
                      <a:pt x="2466" y="9506"/>
                      <a:pt x="2390" y="9481"/>
                      <a:pt x="2339" y="9430"/>
                    </a:cubicBezTo>
                    <a:lnTo>
                      <a:pt x="1272" y="8363"/>
                    </a:lnTo>
                    <a:cubicBezTo>
                      <a:pt x="1272" y="8363"/>
                      <a:pt x="1170" y="8261"/>
                      <a:pt x="1170" y="8159"/>
                    </a:cubicBezTo>
                    <a:cubicBezTo>
                      <a:pt x="1170" y="8058"/>
                      <a:pt x="1272" y="7931"/>
                      <a:pt x="1272" y="7829"/>
                    </a:cubicBezTo>
                    <a:lnTo>
                      <a:pt x="2009" y="7092"/>
                    </a:lnTo>
                    <a:cubicBezTo>
                      <a:pt x="1907" y="6889"/>
                      <a:pt x="1806" y="6660"/>
                      <a:pt x="1704" y="6457"/>
                    </a:cubicBezTo>
                    <a:lnTo>
                      <a:pt x="738" y="6457"/>
                    </a:lnTo>
                    <a:cubicBezTo>
                      <a:pt x="535" y="6457"/>
                      <a:pt x="306" y="6253"/>
                      <a:pt x="306" y="6025"/>
                    </a:cubicBezTo>
                    <a:lnTo>
                      <a:pt x="306" y="4652"/>
                    </a:lnTo>
                    <a:cubicBezTo>
                      <a:pt x="306" y="4449"/>
                      <a:pt x="535" y="4245"/>
                      <a:pt x="738" y="4245"/>
                    </a:cubicBezTo>
                    <a:lnTo>
                      <a:pt x="1704" y="4245"/>
                    </a:lnTo>
                    <a:lnTo>
                      <a:pt x="1704" y="4118"/>
                    </a:lnTo>
                    <a:cubicBezTo>
                      <a:pt x="1806" y="4017"/>
                      <a:pt x="1907" y="3813"/>
                      <a:pt x="2009" y="3610"/>
                    </a:cubicBezTo>
                    <a:lnTo>
                      <a:pt x="2009" y="3483"/>
                    </a:lnTo>
                    <a:lnTo>
                      <a:pt x="1272" y="2746"/>
                    </a:lnTo>
                    <a:cubicBezTo>
                      <a:pt x="1272" y="2746"/>
                      <a:pt x="1170" y="2644"/>
                      <a:pt x="1170" y="2543"/>
                    </a:cubicBezTo>
                    <a:cubicBezTo>
                      <a:pt x="1170" y="2441"/>
                      <a:pt x="1272" y="2339"/>
                      <a:pt x="1272" y="2212"/>
                    </a:cubicBezTo>
                    <a:lnTo>
                      <a:pt x="2339" y="1272"/>
                    </a:lnTo>
                    <a:cubicBezTo>
                      <a:pt x="2390" y="1221"/>
                      <a:pt x="2466" y="1196"/>
                      <a:pt x="2555" y="1196"/>
                    </a:cubicBezTo>
                    <a:cubicBezTo>
                      <a:pt x="2644" y="1196"/>
                      <a:pt x="2746" y="1221"/>
                      <a:pt x="2848" y="1272"/>
                    </a:cubicBezTo>
                    <a:lnTo>
                      <a:pt x="3483" y="2009"/>
                    </a:lnTo>
                    <a:lnTo>
                      <a:pt x="3610" y="1907"/>
                    </a:lnTo>
                    <a:cubicBezTo>
                      <a:pt x="3813" y="1806"/>
                      <a:pt x="4017" y="1806"/>
                      <a:pt x="4245" y="1704"/>
                    </a:cubicBezTo>
                    <a:lnTo>
                      <a:pt x="4245" y="636"/>
                    </a:lnTo>
                    <a:cubicBezTo>
                      <a:pt x="4245" y="433"/>
                      <a:pt x="4449" y="306"/>
                      <a:pt x="4652" y="306"/>
                    </a:cubicBezTo>
                    <a:close/>
                    <a:moveTo>
                      <a:pt x="4652" y="1"/>
                    </a:moveTo>
                    <a:cubicBezTo>
                      <a:pt x="4347" y="1"/>
                      <a:pt x="4017" y="306"/>
                      <a:pt x="4017" y="636"/>
                    </a:cubicBezTo>
                    <a:lnTo>
                      <a:pt x="4017" y="1475"/>
                    </a:lnTo>
                    <a:cubicBezTo>
                      <a:pt x="3915" y="1475"/>
                      <a:pt x="3712" y="1577"/>
                      <a:pt x="3610" y="1704"/>
                    </a:cubicBezTo>
                    <a:lnTo>
                      <a:pt x="3076" y="1068"/>
                    </a:lnTo>
                    <a:cubicBezTo>
                      <a:pt x="2911" y="954"/>
                      <a:pt x="2727" y="897"/>
                      <a:pt x="2555" y="897"/>
                    </a:cubicBezTo>
                    <a:cubicBezTo>
                      <a:pt x="2384" y="897"/>
                      <a:pt x="2225" y="954"/>
                      <a:pt x="2111" y="1068"/>
                    </a:cubicBezTo>
                    <a:lnTo>
                      <a:pt x="1170" y="2009"/>
                    </a:lnTo>
                    <a:cubicBezTo>
                      <a:pt x="941" y="2212"/>
                      <a:pt x="941" y="2339"/>
                      <a:pt x="941" y="2543"/>
                    </a:cubicBezTo>
                    <a:cubicBezTo>
                      <a:pt x="941" y="2746"/>
                      <a:pt x="941" y="2848"/>
                      <a:pt x="1170" y="2975"/>
                    </a:cubicBezTo>
                    <a:lnTo>
                      <a:pt x="1704" y="3610"/>
                    </a:lnTo>
                    <a:cubicBezTo>
                      <a:pt x="1577" y="3712"/>
                      <a:pt x="1577" y="3813"/>
                      <a:pt x="1475" y="4017"/>
                    </a:cubicBezTo>
                    <a:lnTo>
                      <a:pt x="738" y="4017"/>
                    </a:lnTo>
                    <a:cubicBezTo>
                      <a:pt x="306" y="4017"/>
                      <a:pt x="1" y="4245"/>
                      <a:pt x="1" y="4652"/>
                    </a:cubicBezTo>
                    <a:lnTo>
                      <a:pt x="1" y="6025"/>
                    </a:lnTo>
                    <a:cubicBezTo>
                      <a:pt x="1" y="6355"/>
                      <a:pt x="306" y="6660"/>
                      <a:pt x="738" y="6660"/>
                    </a:cubicBezTo>
                    <a:lnTo>
                      <a:pt x="1475" y="6660"/>
                    </a:lnTo>
                    <a:cubicBezTo>
                      <a:pt x="1577" y="6787"/>
                      <a:pt x="1577" y="6990"/>
                      <a:pt x="1704" y="7092"/>
                    </a:cubicBezTo>
                    <a:lnTo>
                      <a:pt x="1170" y="7626"/>
                    </a:lnTo>
                    <a:cubicBezTo>
                      <a:pt x="941" y="7829"/>
                      <a:pt x="941" y="7931"/>
                      <a:pt x="941" y="8159"/>
                    </a:cubicBezTo>
                    <a:cubicBezTo>
                      <a:pt x="941" y="8261"/>
                      <a:pt x="941" y="8464"/>
                      <a:pt x="1170" y="8566"/>
                    </a:cubicBezTo>
                    <a:lnTo>
                      <a:pt x="2111" y="9532"/>
                    </a:lnTo>
                    <a:cubicBezTo>
                      <a:pt x="2225" y="9684"/>
                      <a:pt x="2384" y="9761"/>
                      <a:pt x="2555" y="9761"/>
                    </a:cubicBezTo>
                    <a:cubicBezTo>
                      <a:pt x="2727" y="9761"/>
                      <a:pt x="2911" y="9684"/>
                      <a:pt x="3076" y="9532"/>
                    </a:cubicBezTo>
                    <a:lnTo>
                      <a:pt x="3610" y="8998"/>
                    </a:lnTo>
                    <a:cubicBezTo>
                      <a:pt x="3712" y="9100"/>
                      <a:pt x="3915" y="9100"/>
                      <a:pt x="4017" y="9201"/>
                    </a:cubicBezTo>
                    <a:lnTo>
                      <a:pt x="4017" y="9964"/>
                    </a:lnTo>
                    <a:cubicBezTo>
                      <a:pt x="4017" y="10371"/>
                      <a:pt x="4347" y="10701"/>
                      <a:pt x="4652" y="10701"/>
                    </a:cubicBezTo>
                    <a:lnTo>
                      <a:pt x="6025" y="10701"/>
                    </a:lnTo>
                    <a:cubicBezTo>
                      <a:pt x="6457" y="10701"/>
                      <a:pt x="6660" y="10371"/>
                      <a:pt x="6660" y="9964"/>
                    </a:cubicBezTo>
                    <a:lnTo>
                      <a:pt x="6660" y="9201"/>
                    </a:lnTo>
                    <a:cubicBezTo>
                      <a:pt x="6889" y="9100"/>
                      <a:pt x="6990" y="9100"/>
                      <a:pt x="7092" y="8998"/>
                    </a:cubicBezTo>
                    <a:lnTo>
                      <a:pt x="7727" y="9532"/>
                    </a:lnTo>
                    <a:cubicBezTo>
                      <a:pt x="7829" y="9684"/>
                      <a:pt x="7988" y="9761"/>
                      <a:pt x="8147" y="9761"/>
                    </a:cubicBezTo>
                    <a:cubicBezTo>
                      <a:pt x="8306" y="9761"/>
                      <a:pt x="8464" y="9684"/>
                      <a:pt x="8566" y="9532"/>
                    </a:cubicBezTo>
                    <a:lnTo>
                      <a:pt x="9634" y="8566"/>
                    </a:lnTo>
                    <a:cubicBezTo>
                      <a:pt x="9735" y="8464"/>
                      <a:pt x="9837" y="8261"/>
                      <a:pt x="9837" y="8159"/>
                    </a:cubicBezTo>
                    <a:cubicBezTo>
                      <a:pt x="9837" y="7931"/>
                      <a:pt x="9735" y="7829"/>
                      <a:pt x="9634" y="7626"/>
                    </a:cubicBezTo>
                    <a:lnTo>
                      <a:pt x="9100" y="7092"/>
                    </a:lnTo>
                    <a:cubicBezTo>
                      <a:pt x="9100" y="6990"/>
                      <a:pt x="9202" y="6889"/>
                      <a:pt x="9202" y="6660"/>
                    </a:cubicBezTo>
                    <a:lnTo>
                      <a:pt x="10066" y="6660"/>
                    </a:lnTo>
                    <a:cubicBezTo>
                      <a:pt x="10371" y="6660"/>
                      <a:pt x="10701" y="6355"/>
                      <a:pt x="10701" y="6025"/>
                    </a:cubicBezTo>
                    <a:lnTo>
                      <a:pt x="10701" y="4652"/>
                    </a:lnTo>
                    <a:cubicBezTo>
                      <a:pt x="10701" y="4245"/>
                      <a:pt x="10371" y="4017"/>
                      <a:pt x="10066" y="4017"/>
                    </a:cubicBezTo>
                    <a:lnTo>
                      <a:pt x="9202" y="4017"/>
                    </a:lnTo>
                    <a:cubicBezTo>
                      <a:pt x="9202" y="3813"/>
                      <a:pt x="9100" y="3712"/>
                      <a:pt x="9100" y="3483"/>
                    </a:cubicBezTo>
                    <a:lnTo>
                      <a:pt x="9634" y="2975"/>
                    </a:lnTo>
                    <a:cubicBezTo>
                      <a:pt x="9735" y="2848"/>
                      <a:pt x="9837" y="2746"/>
                      <a:pt x="9837" y="2543"/>
                    </a:cubicBezTo>
                    <a:cubicBezTo>
                      <a:pt x="9837" y="2339"/>
                      <a:pt x="9735" y="2212"/>
                      <a:pt x="9634" y="2009"/>
                    </a:cubicBezTo>
                    <a:lnTo>
                      <a:pt x="8566" y="1068"/>
                    </a:lnTo>
                    <a:cubicBezTo>
                      <a:pt x="8464" y="941"/>
                      <a:pt x="8363" y="840"/>
                      <a:pt x="8159" y="840"/>
                    </a:cubicBezTo>
                    <a:cubicBezTo>
                      <a:pt x="7931" y="840"/>
                      <a:pt x="7829" y="941"/>
                      <a:pt x="7727" y="1068"/>
                    </a:cubicBezTo>
                    <a:lnTo>
                      <a:pt x="7092" y="1577"/>
                    </a:lnTo>
                    <a:cubicBezTo>
                      <a:pt x="6990" y="1577"/>
                      <a:pt x="6889" y="1475"/>
                      <a:pt x="6660" y="1475"/>
                    </a:cubicBezTo>
                    <a:lnTo>
                      <a:pt x="6660" y="636"/>
                    </a:lnTo>
                    <a:cubicBezTo>
                      <a:pt x="6660" y="306"/>
                      <a:pt x="6457" y="1"/>
                      <a:pt x="6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3661150" y="3277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2008" y="331"/>
                    </a:moveTo>
                    <a:cubicBezTo>
                      <a:pt x="2872" y="331"/>
                      <a:pt x="3609" y="1068"/>
                      <a:pt x="3609" y="1906"/>
                    </a:cubicBezTo>
                    <a:cubicBezTo>
                      <a:pt x="3609" y="2872"/>
                      <a:pt x="2872" y="3609"/>
                      <a:pt x="2008" y="3609"/>
                    </a:cubicBezTo>
                    <a:cubicBezTo>
                      <a:pt x="1068" y="3609"/>
                      <a:pt x="331" y="2872"/>
                      <a:pt x="331" y="1906"/>
                    </a:cubicBezTo>
                    <a:cubicBezTo>
                      <a:pt x="331" y="1068"/>
                      <a:pt x="1068" y="331"/>
                      <a:pt x="2008" y="331"/>
                    </a:cubicBezTo>
                    <a:close/>
                    <a:moveTo>
                      <a:pt x="2008" y="0"/>
                    </a:moveTo>
                    <a:cubicBezTo>
                      <a:pt x="864" y="0"/>
                      <a:pt x="0" y="864"/>
                      <a:pt x="0" y="1906"/>
                    </a:cubicBezTo>
                    <a:cubicBezTo>
                      <a:pt x="0" y="3076"/>
                      <a:pt x="864" y="3914"/>
                      <a:pt x="2008" y="3914"/>
                    </a:cubicBezTo>
                    <a:cubicBezTo>
                      <a:pt x="3076" y="3914"/>
                      <a:pt x="3914" y="3076"/>
                      <a:pt x="3914" y="1906"/>
                    </a:cubicBezTo>
                    <a:cubicBezTo>
                      <a:pt x="3914" y="864"/>
                      <a:pt x="3076" y="0"/>
                      <a:pt x="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28"/>
          <p:cNvGrpSpPr/>
          <p:nvPr/>
        </p:nvGrpSpPr>
        <p:grpSpPr>
          <a:xfrm>
            <a:off x="7700737" y="3312342"/>
            <a:ext cx="715680" cy="715729"/>
            <a:chOff x="7683077" y="2207443"/>
            <a:chExt cx="715680" cy="715729"/>
          </a:xfrm>
        </p:grpSpPr>
        <p:grpSp>
          <p:nvGrpSpPr>
            <p:cNvPr id="614" name="Google Shape;614;p28"/>
            <p:cNvGrpSpPr/>
            <p:nvPr/>
          </p:nvGrpSpPr>
          <p:grpSpPr>
            <a:xfrm>
              <a:off x="7683077" y="2207443"/>
              <a:ext cx="715680" cy="715729"/>
              <a:chOff x="710265" y="1121593"/>
              <a:chExt cx="715680" cy="715729"/>
            </a:xfrm>
          </p:grpSpPr>
          <p:sp>
            <p:nvSpPr>
              <p:cNvPr id="615" name="Google Shape;615;p28"/>
              <p:cNvSpPr/>
              <p:nvPr/>
            </p:nvSpPr>
            <p:spPr>
              <a:xfrm>
                <a:off x="710265" y="1121593"/>
                <a:ext cx="715680" cy="715729"/>
              </a:xfrm>
              <a:custGeom>
                <a:avLst/>
                <a:gdLst/>
                <a:ahLst/>
                <a:cxnLst/>
                <a:rect l="l" t="t" r="r" b="b"/>
                <a:pathLst>
                  <a:path w="19694" h="19694" extrusionOk="0">
                    <a:moveTo>
                      <a:pt x="9847" y="1"/>
                    </a:moveTo>
                    <a:cubicBezTo>
                      <a:pt x="4417" y="1"/>
                      <a:pt x="0" y="4418"/>
                      <a:pt x="0" y="9847"/>
                    </a:cubicBezTo>
                    <a:cubicBezTo>
                      <a:pt x="0" y="15276"/>
                      <a:pt x="4417" y="19694"/>
                      <a:pt x="9847" y="19694"/>
                    </a:cubicBezTo>
                    <a:cubicBezTo>
                      <a:pt x="15276" y="19694"/>
                      <a:pt x="19693" y="15276"/>
                      <a:pt x="19693" y="9847"/>
                    </a:cubicBezTo>
                    <a:cubicBezTo>
                      <a:pt x="19693" y="4418"/>
                      <a:pt x="15276" y="1"/>
                      <a:pt x="98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763976" y="1175265"/>
                <a:ext cx="608292" cy="608822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824" extrusionOk="0">
                    <a:moveTo>
                      <a:pt x="7406" y="0"/>
                    </a:moveTo>
                    <a:cubicBezTo>
                      <a:pt x="3322" y="0"/>
                      <a:pt x="0" y="3322"/>
                      <a:pt x="0" y="7406"/>
                    </a:cubicBezTo>
                    <a:cubicBezTo>
                      <a:pt x="0" y="11490"/>
                      <a:pt x="3322" y="14824"/>
                      <a:pt x="7406" y="14824"/>
                    </a:cubicBezTo>
                    <a:cubicBezTo>
                      <a:pt x="11490" y="14824"/>
                      <a:pt x="14811" y="11490"/>
                      <a:pt x="14811" y="7406"/>
                    </a:cubicBezTo>
                    <a:cubicBezTo>
                      <a:pt x="14811" y="3322"/>
                      <a:pt x="11490" y="0"/>
                      <a:pt x="7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500"/>
              </a:p>
            </p:txBody>
          </p:sp>
        </p:grpSp>
        <p:grpSp>
          <p:nvGrpSpPr>
            <p:cNvPr id="617" name="Google Shape;617;p28"/>
            <p:cNvGrpSpPr/>
            <p:nvPr/>
          </p:nvGrpSpPr>
          <p:grpSpPr>
            <a:xfrm>
              <a:off x="7881733" y="2405942"/>
              <a:ext cx="318367" cy="318731"/>
              <a:chOff x="3725461" y="2444712"/>
              <a:chExt cx="334279" cy="334661"/>
            </a:xfrm>
          </p:grpSpPr>
          <p:sp>
            <p:nvSpPr>
              <p:cNvPr id="618" name="Google Shape;618;p28"/>
              <p:cNvSpPr/>
              <p:nvPr/>
            </p:nvSpPr>
            <p:spPr>
              <a:xfrm>
                <a:off x="3939200" y="2554239"/>
                <a:ext cx="53092" cy="53092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334"/>
                    </a:moveTo>
                    <a:cubicBezTo>
                      <a:pt x="1108" y="334"/>
                      <a:pt x="1334" y="548"/>
                      <a:pt x="1334" y="834"/>
                    </a:cubicBezTo>
                    <a:cubicBezTo>
                      <a:pt x="1334" y="1119"/>
                      <a:pt x="1108" y="1346"/>
                      <a:pt x="834" y="1346"/>
                    </a:cubicBezTo>
                    <a:cubicBezTo>
                      <a:pt x="548" y="1346"/>
                      <a:pt x="322" y="1119"/>
                      <a:pt x="322" y="834"/>
                    </a:cubicBezTo>
                    <a:cubicBezTo>
                      <a:pt x="322" y="548"/>
                      <a:pt x="548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70" y="0"/>
                      <a:pt x="0" y="369"/>
                      <a:pt x="0" y="834"/>
                    </a:cubicBezTo>
                    <a:cubicBezTo>
                      <a:pt x="0" y="1298"/>
                      <a:pt x="370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69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3941078" y="2618281"/>
                <a:ext cx="68625" cy="4930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549" extrusionOk="0">
                    <a:moveTo>
                      <a:pt x="775" y="0"/>
                    </a:moveTo>
                    <a:cubicBezTo>
                      <a:pt x="549" y="0"/>
                      <a:pt x="311" y="60"/>
                      <a:pt x="120" y="167"/>
                    </a:cubicBezTo>
                    <a:cubicBezTo>
                      <a:pt x="37" y="203"/>
                      <a:pt x="1" y="310"/>
                      <a:pt x="37" y="381"/>
                    </a:cubicBezTo>
                    <a:cubicBezTo>
                      <a:pt x="72" y="443"/>
                      <a:pt x="140" y="479"/>
                      <a:pt x="201" y="479"/>
                    </a:cubicBezTo>
                    <a:cubicBezTo>
                      <a:pt x="223" y="479"/>
                      <a:pt x="244" y="474"/>
                      <a:pt x="263" y="465"/>
                    </a:cubicBezTo>
                    <a:cubicBezTo>
                      <a:pt x="418" y="381"/>
                      <a:pt x="596" y="346"/>
                      <a:pt x="751" y="346"/>
                    </a:cubicBezTo>
                    <a:cubicBezTo>
                      <a:pt x="1275" y="346"/>
                      <a:pt x="1704" y="727"/>
                      <a:pt x="1799" y="1215"/>
                    </a:cubicBezTo>
                    <a:lnTo>
                      <a:pt x="751" y="1215"/>
                    </a:lnTo>
                    <a:cubicBezTo>
                      <a:pt x="668" y="1215"/>
                      <a:pt x="584" y="1298"/>
                      <a:pt x="584" y="1382"/>
                    </a:cubicBezTo>
                    <a:cubicBezTo>
                      <a:pt x="584" y="1477"/>
                      <a:pt x="668" y="1548"/>
                      <a:pt x="751" y="1548"/>
                    </a:cubicBezTo>
                    <a:lnTo>
                      <a:pt x="1977" y="1548"/>
                    </a:lnTo>
                    <a:cubicBezTo>
                      <a:pt x="2061" y="1548"/>
                      <a:pt x="2144" y="1477"/>
                      <a:pt x="2144" y="1382"/>
                    </a:cubicBezTo>
                    <a:cubicBezTo>
                      <a:pt x="2156" y="620"/>
                      <a:pt x="1525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3775116" y="2618281"/>
                <a:ext cx="68625" cy="4930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549" extrusionOk="0">
                    <a:moveTo>
                      <a:pt x="1381" y="0"/>
                    </a:moveTo>
                    <a:cubicBezTo>
                      <a:pt x="631" y="0"/>
                      <a:pt x="0" y="620"/>
                      <a:pt x="0" y="1382"/>
                    </a:cubicBezTo>
                    <a:cubicBezTo>
                      <a:pt x="0" y="1477"/>
                      <a:pt x="71" y="1548"/>
                      <a:pt x="167" y="1548"/>
                    </a:cubicBezTo>
                    <a:lnTo>
                      <a:pt x="1405" y="1548"/>
                    </a:lnTo>
                    <a:cubicBezTo>
                      <a:pt x="1488" y="1548"/>
                      <a:pt x="1560" y="1477"/>
                      <a:pt x="1560" y="1382"/>
                    </a:cubicBezTo>
                    <a:cubicBezTo>
                      <a:pt x="1560" y="1298"/>
                      <a:pt x="1500" y="1215"/>
                      <a:pt x="1417" y="1215"/>
                    </a:cubicBezTo>
                    <a:lnTo>
                      <a:pt x="357" y="1215"/>
                    </a:lnTo>
                    <a:cubicBezTo>
                      <a:pt x="429" y="715"/>
                      <a:pt x="881" y="346"/>
                      <a:pt x="1405" y="346"/>
                    </a:cubicBezTo>
                    <a:cubicBezTo>
                      <a:pt x="1584" y="346"/>
                      <a:pt x="1738" y="381"/>
                      <a:pt x="1893" y="465"/>
                    </a:cubicBezTo>
                    <a:cubicBezTo>
                      <a:pt x="1914" y="475"/>
                      <a:pt x="1938" y="481"/>
                      <a:pt x="1962" y="481"/>
                    </a:cubicBezTo>
                    <a:cubicBezTo>
                      <a:pt x="2022" y="481"/>
                      <a:pt x="2086" y="449"/>
                      <a:pt x="2119" y="381"/>
                    </a:cubicBezTo>
                    <a:cubicBezTo>
                      <a:pt x="2155" y="310"/>
                      <a:pt x="2131" y="203"/>
                      <a:pt x="2036" y="167"/>
                    </a:cubicBezTo>
                    <a:cubicBezTo>
                      <a:pt x="1846" y="60"/>
                      <a:pt x="1607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3793291" y="2554239"/>
                <a:ext cx="53092" cy="53092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334"/>
                    </a:moveTo>
                    <a:cubicBezTo>
                      <a:pt x="1108" y="334"/>
                      <a:pt x="1334" y="548"/>
                      <a:pt x="1334" y="834"/>
                    </a:cubicBezTo>
                    <a:cubicBezTo>
                      <a:pt x="1334" y="1119"/>
                      <a:pt x="1108" y="1346"/>
                      <a:pt x="834" y="1346"/>
                    </a:cubicBezTo>
                    <a:cubicBezTo>
                      <a:pt x="548" y="1346"/>
                      <a:pt x="322" y="1119"/>
                      <a:pt x="322" y="834"/>
                    </a:cubicBezTo>
                    <a:cubicBezTo>
                      <a:pt x="322" y="548"/>
                      <a:pt x="560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69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3858097" y="2540584"/>
                <a:ext cx="69007" cy="6900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68" extrusionOk="0">
                    <a:moveTo>
                      <a:pt x="1084" y="346"/>
                    </a:moveTo>
                    <a:cubicBezTo>
                      <a:pt x="1501" y="346"/>
                      <a:pt x="1834" y="667"/>
                      <a:pt x="1834" y="1084"/>
                    </a:cubicBezTo>
                    <a:cubicBezTo>
                      <a:pt x="1834" y="1501"/>
                      <a:pt x="1501" y="1834"/>
                      <a:pt x="1084" y="1834"/>
                    </a:cubicBezTo>
                    <a:cubicBezTo>
                      <a:pt x="667" y="1834"/>
                      <a:pt x="346" y="1501"/>
                      <a:pt x="346" y="1084"/>
                    </a:cubicBezTo>
                    <a:cubicBezTo>
                      <a:pt x="346" y="667"/>
                      <a:pt x="667" y="346"/>
                      <a:pt x="1084" y="346"/>
                    </a:cubicBezTo>
                    <a:close/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79"/>
                      <a:pt x="489" y="2168"/>
                      <a:pt x="1084" y="2168"/>
                    </a:cubicBezTo>
                    <a:cubicBezTo>
                      <a:pt x="1679" y="2168"/>
                      <a:pt x="2167" y="1679"/>
                      <a:pt x="2167" y="1084"/>
                    </a:cubicBezTo>
                    <a:cubicBezTo>
                      <a:pt x="2167" y="489"/>
                      <a:pt x="1679" y="1"/>
                      <a:pt x="1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3834224" y="2620159"/>
                <a:ext cx="116752" cy="63342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1990" extrusionOk="0">
                    <a:moveTo>
                      <a:pt x="1834" y="322"/>
                    </a:moveTo>
                    <a:cubicBezTo>
                      <a:pt x="2596" y="322"/>
                      <a:pt x="3239" y="906"/>
                      <a:pt x="3310" y="1656"/>
                    </a:cubicBezTo>
                    <a:lnTo>
                      <a:pt x="358" y="1656"/>
                    </a:lnTo>
                    <a:cubicBezTo>
                      <a:pt x="453" y="906"/>
                      <a:pt x="1072" y="322"/>
                      <a:pt x="1834" y="322"/>
                    </a:cubicBezTo>
                    <a:close/>
                    <a:moveTo>
                      <a:pt x="1834" y="1"/>
                    </a:moveTo>
                    <a:cubicBezTo>
                      <a:pt x="822" y="1"/>
                      <a:pt x="0" y="823"/>
                      <a:pt x="0" y="1835"/>
                    </a:cubicBezTo>
                    <a:cubicBezTo>
                      <a:pt x="0" y="1918"/>
                      <a:pt x="84" y="1989"/>
                      <a:pt x="167" y="1989"/>
                    </a:cubicBezTo>
                    <a:lnTo>
                      <a:pt x="3489" y="1989"/>
                    </a:lnTo>
                    <a:cubicBezTo>
                      <a:pt x="3572" y="1989"/>
                      <a:pt x="3656" y="1918"/>
                      <a:pt x="3656" y="1835"/>
                    </a:cubicBezTo>
                    <a:cubicBezTo>
                      <a:pt x="3668" y="823"/>
                      <a:pt x="2846" y="1"/>
                      <a:pt x="1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3725461" y="2444712"/>
                <a:ext cx="334279" cy="334661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0514" extrusionOk="0">
                    <a:moveTo>
                      <a:pt x="5418" y="905"/>
                    </a:moveTo>
                    <a:cubicBezTo>
                      <a:pt x="7680" y="1001"/>
                      <a:pt x="9513" y="2834"/>
                      <a:pt x="9597" y="5096"/>
                    </a:cubicBezTo>
                    <a:lnTo>
                      <a:pt x="9192" y="5096"/>
                    </a:lnTo>
                    <a:cubicBezTo>
                      <a:pt x="9109" y="5096"/>
                      <a:pt x="9037" y="5168"/>
                      <a:pt x="9037" y="5263"/>
                    </a:cubicBezTo>
                    <a:cubicBezTo>
                      <a:pt x="9037" y="5346"/>
                      <a:pt x="9109" y="5418"/>
                      <a:pt x="9192" y="5418"/>
                    </a:cubicBezTo>
                    <a:lnTo>
                      <a:pt x="9597" y="5418"/>
                    </a:lnTo>
                    <a:cubicBezTo>
                      <a:pt x="9513" y="7704"/>
                      <a:pt x="7692" y="9525"/>
                      <a:pt x="5418" y="9609"/>
                    </a:cubicBezTo>
                    <a:lnTo>
                      <a:pt x="5418" y="9204"/>
                    </a:lnTo>
                    <a:cubicBezTo>
                      <a:pt x="5418" y="9109"/>
                      <a:pt x="5346" y="9037"/>
                      <a:pt x="5251" y="9037"/>
                    </a:cubicBezTo>
                    <a:cubicBezTo>
                      <a:pt x="5168" y="9037"/>
                      <a:pt x="5084" y="9109"/>
                      <a:pt x="5084" y="9204"/>
                    </a:cubicBezTo>
                    <a:lnTo>
                      <a:pt x="5084" y="9609"/>
                    </a:lnTo>
                    <a:cubicBezTo>
                      <a:pt x="2822" y="9513"/>
                      <a:pt x="1000" y="7680"/>
                      <a:pt x="905" y="5418"/>
                    </a:cubicBezTo>
                    <a:lnTo>
                      <a:pt x="1310" y="5418"/>
                    </a:lnTo>
                    <a:cubicBezTo>
                      <a:pt x="1393" y="5418"/>
                      <a:pt x="1477" y="5346"/>
                      <a:pt x="1477" y="5263"/>
                    </a:cubicBezTo>
                    <a:cubicBezTo>
                      <a:pt x="1477" y="5168"/>
                      <a:pt x="1393" y="5096"/>
                      <a:pt x="1310" y="5096"/>
                    </a:cubicBezTo>
                    <a:lnTo>
                      <a:pt x="905" y="5096"/>
                    </a:lnTo>
                    <a:cubicBezTo>
                      <a:pt x="1000" y="2834"/>
                      <a:pt x="2822" y="1001"/>
                      <a:pt x="5084" y="905"/>
                    </a:cubicBezTo>
                    <a:lnTo>
                      <a:pt x="5084" y="1310"/>
                    </a:lnTo>
                    <a:cubicBezTo>
                      <a:pt x="5084" y="1405"/>
                      <a:pt x="5168" y="1477"/>
                      <a:pt x="5251" y="1477"/>
                    </a:cubicBezTo>
                    <a:cubicBezTo>
                      <a:pt x="5346" y="1477"/>
                      <a:pt x="5418" y="1405"/>
                      <a:pt x="5418" y="1310"/>
                    </a:cubicBezTo>
                    <a:lnTo>
                      <a:pt x="5418" y="905"/>
                    </a:lnTo>
                    <a:close/>
                    <a:moveTo>
                      <a:pt x="5251" y="0"/>
                    </a:moveTo>
                    <a:cubicBezTo>
                      <a:pt x="5168" y="0"/>
                      <a:pt x="5084" y="84"/>
                      <a:pt x="5084" y="167"/>
                    </a:cubicBezTo>
                    <a:lnTo>
                      <a:pt x="5084" y="572"/>
                    </a:lnTo>
                    <a:cubicBezTo>
                      <a:pt x="2632" y="655"/>
                      <a:pt x="655" y="2644"/>
                      <a:pt x="560" y="5096"/>
                    </a:cubicBezTo>
                    <a:lnTo>
                      <a:pt x="167" y="5096"/>
                    </a:lnTo>
                    <a:cubicBezTo>
                      <a:pt x="72" y="5096"/>
                      <a:pt x="0" y="5168"/>
                      <a:pt x="0" y="5263"/>
                    </a:cubicBezTo>
                    <a:cubicBezTo>
                      <a:pt x="0" y="5346"/>
                      <a:pt x="72" y="5418"/>
                      <a:pt x="167" y="5418"/>
                    </a:cubicBezTo>
                    <a:lnTo>
                      <a:pt x="560" y="5418"/>
                    </a:lnTo>
                    <a:cubicBezTo>
                      <a:pt x="655" y="7882"/>
                      <a:pt x="2632" y="9859"/>
                      <a:pt x="5084" y="9942"/>
                    </a:cubicBezTo>
                    <a:lnTo>
                      <a:pt x="5084" y="10347"/>
                    </a:lnTo>
                    <a:cubicBezTo>
                      <a:pt x="5084" y="10442"/>
                      <a:pt x="5168" y="10514"/>
                      <a:pt x="5251" y="10514"/>
                    </a:cubicBezTo>
                    <a:cubicBezTo>
                      <a:pt x="5346" y="10514"/>
                      <a:pt x="5418" y="10442"/>
                      <a:pt x="5418" y="10347"/>
                    </a:cubicBezTo>
                    <a:lnTo>
                      <a:pt x="5418" y="9942"/>
                    </a:lnTo>
                    <a:cubicBezTo>
                      <a:pt x="7870" y="9859"/>
                      <a:pt x="9847" y="7882"/>
                      <a:pt x="9942" y="5418"/>
                    </a:cubicBezTo>
                    <a:lnTo>
                      <a:pt x="10347" y="5418"/>
                    </a:lnTo>
                    <a:cubicBezTo>
                      <a:pt x="10430" y="5418"/>
                      <a:pt x="10502" y="5346"/>
                      <a:pt x="10502" y="5263"/>
                    </a:cubicBezTo>
                    <a:cubicBezTo>
                      <a:pt x="10502" y="5168"/>
                      <a:pt x="10442" y="5096"/>
                      <a:pt x="10347" y="5096"/>
                    </a:cubicBezTo>
                    <a:lnTo>
                      <a:pt x="9942" y="5096"/>
                    </a:lnTo>
                    <a:cubicBezTo>
                      <a:pt x="9847" y="2644"/>
                      <a:pt x="7870" y="655"/>
                      <a:pt x="5418" y="572"/>
                    </a:cubicBezTo>
                    <a:lnTo>
                      <a:pt x="5418" y="167"/>
                    </a:lnTo>
                    <a:cubicBezTo>
                      <a:pt x="5418" y="84"/>
                      <a:pt x="5346" y="0"/>
                      <a:pt x="5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28"/>
          <p:cNvGrpSpPr/>
          <p:nvPr/>
        </p:nvGrpSpPr>
        <p:grpSpPr>
          <a:xfrm>
            <a:off x="7692035" y="2213885"/>
            <a:ext cx="715680" cy="715729"/>
            <a:chOff x="7702127" y="3312343"/>
            <a:chExt cx="715680" cy="715729"/>
          </a:xfrm>
        </p:grpSpPr>
        <p:grpSp>
          <p:nvGrpSpPr>
            <p:cNvPr id="626" name="Google Shape;626;p28"/>
            <p:cNvGrpSpPr/>
            <p:nvPr/>
          </p:nvGrpSpPr>
          <p:grpSpPr>
            <a:xfrm>
              <a:off x="7702127" y="3312343"/>
              <a:ext cx="715680" cy="715729"/>
              <a:chOff x="710265" y="1121593"/>
              <a:chExt cx="715680" cy="715729"/>
            </a:xfrm>
          </p:grpSpPr>
          <p:sp>
            <p:nvSpPr>
              <p:cNvPr id="627" name="Google Shape;627;p28"/>
              <p:cNvSpPr/>
              <p:nvPr/>
            </p:nvSpPr>
            <p:spPr>
              <a:xfrm>
                <a:off x="710265" y="1121593"/>
                <a:ext cx="715680" cy="715729"/>
              </a:xfrm>
              <a:custGeom>
                <a:avLst/>
                <a:gdLst/>
                <a:ahLst/>
                <a:cxnLst/>
                <a:rect l="l" t="t" r="r" b="b"/>
                <a:pathLst>
                  <a:path w="19694" h="19694" extrusionOk="0">
                    <a:moveTo>
                      <a:pt x="9847" y="1"/>
                    </a:moveTo>
                    <a:cubicBezTo>
                      <a:pt x="4417" y="1"/>
                      <a:pt x="0" y="4418"/>
                      <a:pt x="0" y="9847"/>
                    </a:cubicBezTo>
                    <a:cubicBezTo>
                      <a:pt x="0" y="15276"/>
                      <a:pt x="4417" y="19694"/>
                      <a:pt x="9847" y="19694"/>
                    </a:cubicBezTo>
                    <a:cubicBezTo>
                      <a:pt x="15276" y="19694"/>
                      <a:pt x="19693" y="15276"/>
                      <a:pt x="19693" y="9847"/>
                    </a:cubicBezTo>
                    <a:cubicBezTo>
                      <a:pt x="19693" y="4418"/>
                      <a:pt x="15276" y="1"/>
                      <a:pt x="98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763976" y="1175265"/>
                <a:ext cx="608292" cy="608822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824" extrusionOk="0">
                    <a:moveTo>
                      <a:pt x="7406" y="0"/>
                    </a:moveTo>
                    <a:cubicBezTo>
                      <a:pt x="3322" y="0"/>
                      <a:pt x="0" y="3322"/>
                      <a:pt x="0" y="7406"/>
                    </a:cubicBezTo>
                    <a:cubicBezTo>
                      <a:pt x="0" y="11490"/>
                      <a:pt x="3322" y="14824"/>
                      <a:pt x="7406" y="14824"/>
                    </a:cubicBezTo>
                    <a:cubicBezTo>
                      <a:pt x="11490" y="14824"/>
                      <a:pt x="14811" y="11490"/>
                      <a:pt x="14811" y="7406"/>
                    </a:cubicBezTo>
                    <a:cubicBezTo>
                      <a:pt x="14811" y="3322"/>
                      <a:pt x="11490" y="0"/>
                      <a:pt x="7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500"/>
              </a:p>
            </p:txBody>
          </p:sp>
        </p:grpSp>
        <p:grpSp>
          <p:nvGrpSpPr>
            <p:cNvPr id="629" name="Google Shape;629;p28"/>
            <p:cNvGrpSpPr/>
            <p:nvPr/>
          </p:nvGrpSpPr>
          <p:grpSpPr>
            <a:xfrm>
              <a:off x="7928754" y="3525958"/>
              <a:ext cx="262425" cy="288500"/>
              <a:chOff x="7126600" y="3190025"/>
              <a:chExt cx="262425" cy="288500"/>
            </a:xfrm>
          </p:grpSpPr>
          <p:sp>
            <p:nvSpPr>
              <p:cNvPr id="630" name="Google Shape;630;p28"/>
              <p:cNvSpPr/>
              <p:nvPr/>
            </p:nvSpPr>
            <p:spPr>
              <a:xfrm>
                <a:off x="7256850" y="3205900"/>
                <a:ext cx="1137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3585" extrusionOk="0">
                    <a:moveTo>
                      <a:pt x="102" y="1"/>
                    </a:moveTo>
                    <a:lnTo>
                      <a:pt x="0" y="102"/>
                    </a:lnTo>
                    <a:lnTo>
                      <a:pt x="102" y="204"/>
                    </a:lnTo>
                    <a:cubicBezTo>
                      <a:pt x="2110" y="204"/>
                      <a:pt x="3813" y="1576"/>
                      <a:pt x="4321" y="3483"/>
                    </a:cubicBezTo>
                    <a:cubicBezTo>
                      <a:pt x="4321" y="3584"/>
                      <a:pt x="4448" y="3584"/>
                      <a:pt x="4448" y="3584"/>
                    </a:cubicBezTo>
                    <a:cubicBezTo>
                      <a:pt x="4550" y="3584"/>
                      <a:pt x="4550" y="3483"/>
                      <a:pt x="4550" y="3483"/>
                    </a:cubicBezTo>
                    <a:cubicBezTo>
                      <a:pt x="4016" y="1475"/>
                      <a:pt x="2212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7142475" y="3205900"/>
                <a:ext cx="103600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084" extrusionOk="0">
                    <a:moveTo>
                      <a:pt x="4042" y="1"/>
                    </a:moveTo>
                    <a:cubicBezTo>
                      <a:pt x="1703" y="306"/>
                      <a:pt x="1" y="2314"/>
                      <a:pt x="1" y="4652"/>
                    </a:cubicBezTo>
                    <a:lnTo>
                      <a:pt x="1" y="4855"/>
                    </a:lnTo>
                    <a:lnTo>
                      <a:pt x="128" y="5084"/>
                    </a:lnTo>
                    <a:lnTo>
                      <a:pt x="229" y="4982"/>
                    </a:lnTo>
                    <a:lnTo>
                      <a:pt x="229" y="4652"/>
                    </a:lnTo>
                    <a:cubicBezTo>
                      <a:pt x="229" y="2441"/>
                      <a:pt x="1805" y="534"/>
                      <a:pt x="4042" y="204"/>
                    </a:cubicBezTo>
                    <a:cubicBezTo>
                      <a:pt x="4042" y="204"/>
                      <a:pt x="4143" y="204"/>
                      <a:pt x="4143" y="102"/>
                    </a:cubicBezTo>
                    <a:cubicBezTo>
                      <a:pt x="4143" y="1"/>
                      <a:pt x="4042" y="1"/>
                      <a:pt x="4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7145650" y="3338075"/>
                <a:ext cx="2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" extrusionOk="0">
                    <a:moveTo>
                      <a:pt x="1" y="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7298775" y="3319650"/>
                <a:ext cx="743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347" extrusionOk="0">
                    <a:moveTo>
                      <a:pt x="2873" y="0"/>
                    </a:moveTo>
                    <a:lnTo>
                      <a:pt x="2771" y="102"/>
                    </a:lnTo>
                    <a:cubicBezTo>
                      <a:pt x="2771" y="1906"/>
                      <a:pt x="1602" y="3482"/>
                      <a:pt x="1" y="4117"/>
                    </a:cubicBezTo>
                    <a:cubicBezTo>
                      <a:pt x="103" y="4245"/>
                      <a:pt x="103" y="4245"/>
                      <a:pt x="230" y="4346"/>
                    </a:cubicBezTo>
                    <a:cubicBezTo>
                      <a:pt x="1805" y="3609"/>
                      <a:pt x="2974" y="2008"/>
                      <a:pt x="2974" y="102"/>
                    </a:cubicBezTo>
                    <a:lnTo>
                      <a:pt x="2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7370575" y="3314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7145650" y="3347750"/>
                <a:ext cx="7120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3223" extrusionOk="0">
                    <a:moveTo>
                      <a:pt x="129" y="0"/>
                    </a:moveTo>
                    <a:cubicBezTo>
                      <a:pt x="114" y="0"/>
                      <a:pt x="102" y="11"/>
                      <a:pt x="102" y="45"/>
                    </a:cubicBezTo>
                    <a:cubicBezTo>
                      <a:pt x="1" y="45"/>
                      <a:pt x="1" y="45"/>
                      <a:pt x="1" y="147"/>
                    </a:cubicBezTo>
                    <a:cubicBezTo>
                      <a:pt x="407" y="1519"/>
                      <a:pt x="1373" y="2688"/>
                      <a:pt x="2644" y="3222"/>
                    </a:cubicBezTo>
                    <a:cubicBezTo>
                      <a:pt x="2746" y="3121"/>
                      <a:pt x="2746" y="3121"/>
                      <a:pt x="2847" y="2993"/>
                    </a:cubicBezTo>
                    <a:cubicBezTo>
                      <a:pt x="1576" y="2485"/>
                      <a:pt x="636" y="1418"/>
                      <a:pt x="204" y="45"/>
                    </a:cubicBezTo>
                    <a:cubicBezTo>
                      <a:pt x="204" y="45"/>
                      <a:pt x="159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7368050" y="3314550"/>
                <a:ext cx="2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" extrusionOk="0">
                    <a:moveTo>
                      <a:pt x="102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7206025" y="3346325"/>
                <a:ext cx="103575" cy="132200"/>
              </a:xfrm>
              <a:custGeom>
                <a:avLst/>
                <a:gdLst/>
                <a:ahLst/>
                <a:cxnLst/>
                <a:rect l="l" t="t" r="r" b="b"/>
                <a:pathLst>
                  <a:path w="4143" h="5288" extrusionOk="0">
                    <a:moveTo>
                      <a:pt x="2033" y="204"/>
                    </a:moveTo>
                    <a:cubicBezTo>
                      <a:pt x="2770" y="204"/>
                      <a:pt x="3304" y="738"/>
                      <a:pt x="3304" y="1373"/>
                    </a:cubicBezTo>
                    <a:cubicBezTo>
                      <a:pt x="3304" y="1780"/>
                      <a:pt x="3075" y="2110"/>
                      <a:pt x="2770" y="2313"/>
                    </a:cubicBezTo>
                    <a:lnTo>
                      <a:pt x="2542" y="2415"/>
                    </a:lnTo>
                    <a:lnTo>
                      <a:pt x="2770" y="2542"/>
                    </a:lnTo>
                    <a:cubicBezTo>
                      <a:pt x="3508" y="2847"/>
                      <a:pt x="3940" y="3483"/>
                      <a:pt x="3940" y="4321"/>
                    </a:cubicBezTo>
                    <a:cubicBezTo>
                      <a:pt x="3940" y="4855"/>
                      <a:pt x="2974" y="5084"/>
                      <a:pt x="2033" y="5084"/>
                    </a:cubicBezTo>
                    <a:cubicBezTo>
                      <a:pt x="1169" y="5084"/>
                      <a:pt x="229" y="4855"/>
                      <a:pt x="229" y="4321"/>
                    </a:cubicBezTo>
                    <a:cubicBezTo>
                      <a:pt x="229" y="3483"/>
                      <a:pt x="636" y="2847"/>
                      <a:pt x="1398" y="2542"/>
                    </a:cubicBezTo>
                    <a:lnTo>
                      <a:pt x="1601" y="2415"/>
                    </a:lnTo>
                    <a:lnTo>
                      <a:pt x="1398" y="2313"/>
                    </a:lnTo>
                    <a:cubicBezTo>
                      <a:pt x="1068" y="2110"/>
                      <a:pt x="864" y="1780"/>
                      <a:pt x="864" y="1373"/>
                    </a:cubicBezTo>
                    <a:cubicBezTo>
                      <a:pt x="864" y="738"/>
                      <a:pt x="1398" y="204"/>
                      <a:pt x="2033" y="204"/>
                    </a:cubicBezTo>
                    <a:close/>
                    <a:moveTo>
                      <a:pt x="2033" y="1"/>
                    </a:moveTo>
                    <a:cubicBezTo>
                      <a:pt x="1271" y="1"/>
                      <a:pt x="636" y="636"/>
                      <a:pt x="636" y="1373"/>
                    </a:cubicBezTo>
                    <a:cubicBezTo>
                      <a:pt x="636" y="1780"/>
                      <a:pt x="864" y="2110"/>
                      <a:pt x="1169" y="2415"/>
                    </a:cubicBezTo>
                    <a:cubicBezTo>
                      <a:pt x="864" y="2542"/>
                      <a:pt x="534" y="2847"/>
                      <a:pt x="432" y="3050"/>
                    </a:cubicBezTo>
                    <a:cubicBezTo>
                      <a:pt x="331" y="3178"/>
                      <a:pt x="331" y="3178"/>
                      <a:pt x="229" y="3279"/>
                    </a:cubicBezTo>
                    <a:cubicBezTo>
                      <a:pt x="127" y="3584"/>
                      <a:pt x="0" y="3915"/>
                      <a:pt x="0" y="4321"/>
                    </a:cubicBezTo>
                    <a:cubicBezTo>
                      <a:pt x="0" y="4957"/>
                      <a:pt x="1068" y="5287"/>
                      <a:pt x="2033" y="5287"/>
                    </a:cubicBezTo>
                    <a:cubicBezTo>
                      <a:pt x="3075" y="5287"/>
                      <a:pt x="4143" y="4957"/>
                      <a:pt x="4143" y="4321"/>
                    </a:cubicBezTo>
                    <a:cubicBezTo>
                      <a:pt x="4143" y="3915"/>
                      <a:pt x="4041" y="3584"/>
                      <a:pt x="3940" y="3279"/>
                    </a:cubicBezTo>
                    <a:cubicBezTo>
                      <a:pt x="3813" y="3178"/>
                      <a:pt x="3813" y="3178"/>
                      <a:pt x="3711" y="3050"/>
                    </a:cubicBezTo>
                    <a:cubicBezTo>
                      <a:pt x="3609" y="2847"/>
                      <a:pt x="3304" y="2542"/>
                      <a:pt x="2974" y="2415"/>
                    </a:cubicBezTo>
                    <a:cubicBezTo>
                      <a:pt x="3304" y="2110"/>
                      <a:pt x="3508" y="1780"/>
                      <a:pt x="3508" y="1373"/>
                    </a:cubicBezTo>
                    <a:cubicBezTo>
                      <a:pt x="3508" y="636"/>
                      <a:pt x="2872" y="1"/>
                      <a:pt x="2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7195850" y="3229425"/>
                <a:ext cx="1245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4245" extrusionOk="0">
                    <a:moveTo>
                      <a:pt x="1373" y="1703"/>
                    </a:moveTo>
                    <a:cubicBezTo>
                      <a:pt x="1475" y="1703"/>
                      <a:pt x="1475" y="1805"/>
                      <a:pt x="1475" y="1805"/>
                    </a:cubicBezTo>
                    <a:cubicBezTo>
                      <a:pt x="1475" y="1906"/>
                      <a:pt x="1475" y="2008"/>
                      <a:pt x="1373" y="2008"/>
                    </a:cubicBezTo>
                    <a:cubicBezTo>
                      <a:pt x="1271" y="2008"/>
                      <a:pt x="1271" y="1906"/>
                      <a:pt x="1271" y="1805"/>
                    </a:cubicBezTo>
                    <a:cubicBezTo>
                      <a:pt x="1271" y="1805"/>
                      <a:pt x="1271" y="1703"/>
                      <a:pt x="1373" y="1703"/>
                    </a:cubicBezTo>
                    <a:close/>
                    <a:moveTo>
                      <a:pt x="2440" y="1703"/>
                    </a:moveTo>
                    <a:cubicBezTo>
                      <a:pt x="2542" y="1703"/>
                      <a:pt x="2644" y="1805"/>
                      <a:pt x="2644" y="1805"/>
                    </a:cubicBezTo>
                    <a:cubicBezTo>
                      <a:pt x="2644" y="1906"/>
                      <a:pt x="2542" y="2008"/>
                      <a:pt x="2440" y="2008"/>
                    </a:cubicBezTo>
                    <a:cubicBezTo>
                      <a:pt x="2440" y="2008"/>
                      <a:pt x="2313" y="1906"/>
                      <a:pt x="2313" y="1805"/>
                    </a:cubicBezTo>
                    <a:lnTo>
                      <a:pt x="2440" y="1703"/>
                    </a:lnTo>
                    <a:close/>
                    <a:moveTo>
                      <a:pt x="3584" y="1703"/>
                    </a:moveTo>
                    <a:cubicBezTo>
                      <a:pt x="3711" y="1703"/>
                      <a:pt x="3711" y="1805"/>
                      <a:pt x="3711" y="1805"/>
                    </a:cubicBezTo>
                    <a:cubicBezTo>
                      <a:pt x="3711" y="1906"/>
                      <a:pt x="3711" y="2008"/>
                      <a:pt x="3584" y="2008"/>
                    </a:cubicBezTo>
                    <a:cubicBezTo>
                      <a:pt x="3482" y="2008"/>
                      <a:pt x="3482" y="1906"/>
                      <a:pt x="3482" y="1805"/>
                    </a:cubicBezTo>
                    <a:cubicBezTo>
                      <a:pt x="3482" y="1805"/>
                      <a:pt x="3482" y="1703"/>
                      <a:pt x="3584" y="1703"/>
                    </a:cubicBezTo>
                    <a:close/>
                    <a:moveTo>
                      <a:pt x="1373" y="1500"/>
                    </a:moveTo>
                    <a:cubicBezTo>
                      <a:pt x="1170" y="1500"/>
                      <a:pt x="1043" y="1601"/>
                      <a:pt x="1043" y="1805"/>
                    </a:cubicBezTo>
                    <a:cubicBezTo>
                      <a:pt x="1043" y="2008"/>
                      <a:pt x="1170" y="2237"/>
                      <a:pt x="1373" y="2237"/>
                    </a:cubicBezTo>
                    <a:cubicBezTo>
                      <a:pt x="1576" y="2237"/>
                      <a:pt x="1678" y="2008"/>
                      <a:pt x="1678" y="1805"/>
                    </a:cubicBezTo>
                    <a:cubicBezTo>
                      <a:pt x="1678" y="1601"/>
                      <a:pt x="1576" y="1500"/>
                      <a:pt x="1373" y="1500"/>
                    </a:cubicBezTo>
                    <a:close/>
                    <a:moveTo>
                      <a:pt x="2440" y="1500"/>
                    </a:moveTo>
                    <a:cubicBezTo>
                      <a:pt x="2313" y="1500"/>
                      <a:pt x="2110" y="1601"/>
                      <a:pt x="2110" y="1805"/>
                    </a:cubicBezTo>
                    <a:cubicBezTo>
                      <a:pt x="2110" y="2008"/>
                      <a:pt x="2313" y="2237"/>
                      <a:pt x="2440" y="2237"/>
                    </a:cubicBezTo>
                    <a:cubicBezTo>
                      <a:pt x="2644" y="2237"/>
                      <a:pt x="2847" y="2008"/>
                      <a:pt x="2847" y="1805"/>
                    </a:cubicBezTo>
                    <a:cubicBezTo>
                      <a:pt x="2847" y="1601"/>
                      <a:pt x="2644" y="1500"/>
                      <a:pt x="2440" y="1500"/>
                    </a:cubicBezTo>
                    <a:close/>
                    <a:moveTo>
                      <a:pt x="3584" y="1500"/>
                    </a:moveTo>
                    <a:cubicBezTo>
                      <a:pt x="3381" y="1500"/>
                      <a:pt x="3279" y="1601"/>
                      <a:pt x="3279" y="1805"/>
                    </a:cubicBezTo>
                    <a:cubicBezTo>
                      <a:pt x="3279" y="2008"/>
                      <a:pt x="3381" y="2237"/>
                      <a:pt x="3584" y="2237"/>
                    </a:cubicBezTo>
                    <a:cubicBezTo>
                      <a:pt x="3813" y="2237"/>
                      <a:pt x="3915" y="2008"/>
                      <a:pt x="3915" y="1805"/>
                    </a:cubicBezTo>
                    <a:cubicBezTo>
                      <a:pt x="3915" y="1601"/>
                      <a:pt x="3813" y="1500"/>
                      <a:pt x="3584" y="1500"/>
                    </a:cubicBezTo>
                    <a:close/>
                    <a:moveTo>
                      <a:pt x="2440" y="229"/>
                    </a:moveTo>
                    <a:cubicBezTo>
                      <a:pt x="2542" y="229"/>
                      <a:pt x="2644" y="331"/>
                      <a:pt x="2745" y="331"/>
                    </a:cubicBezTo>
                    <a:cubicBezTo>
                      <a:pt x="3482" y="331"/>
                      <a:pt x="4347" y="635"/>
                      <a:pt x="4652" y="1373"/>
                    </a:cubicBezTo>
                    <a:cubicBezTo>
                      <a:pt x="4753" y="1500"/>
                      <a:pt x="4753" y="1703"/>
                      <a:pt x="4753" y="1805"/>
                    </a:cubicBezTo>
                    <a:cubicBezTo>
                      <a:pt x="4753" y="2643"/>
                      <a:pt x="4016" y="3406"/>
                      <a:pt x="3381" y="3812"/>
                    </a:cubicBezTo>
                    <a:cubicBezTo>
                      <a:pt x="3279" y="3812"/>
                      <a:pt x="3177" y="3914"/>
                      <a:pt x="3076" y="3914"/>
                    </a:cubicBezTo>
                    <a:cubicBezTo>
                      <a:pt x="3177" y="3711"/>
                      <a:pt x="3279" y="3609"/>
                      <a:pt x="3381" y="3406"/>
                    </a:cubicBezTo>
                    <a:lnTo>
                      <a:pt x="3482" y="3177"/>
                    </a:lnTo>
                    <a:lnTo>
                      <a:pt x="3279" y="3177"/>
                    </a:lnTo>
                    <a:cubicBezTo>
                      <a:pt x="3076" y="3279"/>
                      <a:pt x="2745" y="3279"/>
                      <a:pt x="2440" y="3279"/>
                    </a:cubicBezTo>
                    <a:cubicBezTo>
                      <a:pt x="1271" y="3279"/>
                      <a:pt x="204" y="2643"/>
                      <a:pt x="204" y="1805"/>
                    </a:cubicBezTo>
                    <a:cubicBezTo>
                      <a:pt x="204" y="966"/>
                      <a:pt x="1271" y="229"/>
                      <a:pt x="2440" y="229"/>
                    </a:cubicBezTo>
                    <a:close/>
                    <a:moveTo>
                      <a:pt x="2440" y="0"/>
                    </a:moveTo>
                    <a:cubicBezTo>
                      <a:pt x="1170" y="0"/>
                      <a:pt x="0" y="864"/>
                      <a:pt x="0" y="1805"/>
                    </a:cubicBezTo>
                    <a:cubicBezTo>
                      <a:pt x="0" y="2770"/>
                      <a:pt x="1170" y="3507"/>
                      <a:pt x="2440" y="3507"/>
                    </a:cubicBezTo>
                    <a:lnTo>
                      <a:pt x="3076" y="3507"/>
                    </a:lnTo>
                    <a:cubicBezTo>
                      <a:pt x="3076" y="3609"/>
                      <a:pt x="2949" y="3711"/>
                      <a:pt x="2949" y="3711"/>
                    </a:cubicBezTo>
                    <a:lnTo>
                      <a:pt x="2847" y="3812"/>
                    </a:lnTo>
                    <a:cubicBezTo>
                      <a:pt x="2745" y="3914"/>
                      <a:pt x="2644" y="4041"/>
                      <a:pt x="2644" y="4143"/>
                    </a:cubicBezTo>
                    <a:cubicBezTo>
                      <a:pt x="2644" y="4143"/>
                      <a:pt x="2644" y="4245"/>
                      <a:pt x="2745" y="4245"/>
                    </a:cubicBezTo>
                    <a:lnTo>
                      <a:pt x="2847" y="4245"/>
                    </a:lnTo>
                    <a:cubicBezTo>
                      <a:pt x="2847" y="4245"/>
                      <a:pt x="2949" y="4245"/>
                      <a:pt x="3076" y="4143"/>
                    </a:cubicBezTo>
                    <a:cubicBezTo>
                      <a:pt x="3279" y="4143"/>
                      <a:pt x="3381" y="4041"/>
                      <a:pt x="3482" y="4041"/>
                    </a:cubicBezTo>
                    <a:cubicBezTo>
                      <a:pt x="4220" y="3609"/>
                      <a:pt x="4982" y="2770"/>
                      <a:pt x="4982" y="1805"/>
                    </a:cubicBezTo>
                    <a:cubicBezTo>
                      <a:pt x="4982" y="1601"/>
                      <a:pt x="4855" y="1500"/>
                      <a:pt x="4855" y="1271"/>
                    </a:cubicBezTo>
                    <a:cubicBezTo>
                      <a:pt x="4550" y="534"/>
                      <a:pt x="3584" y="102"/>
                      <a:pt x="2745" y="102"/>
                    </a:cubicBezTo>
                    <a:cubicBezTo>
                      <a:pt x="2644" y="102"/>
                      <a:pt x="2542" y="0"/>
                      <a:pt x="2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7251125" y="3190025"/>
                <a:ext cx="2162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475" extrusionOk="0">
                    <a:moveTo>
                      <a:pt x="636" y="0"/>
                    </a:moveTo>
                    <a:lnTo>
                      <a:pt x="1" y="636"/>
                    </a:lnTo>
                    <a:lnTo>
                      <a:pt x="1" y="737"/>
                    </a:lnTo>
                    <a:lnTo>
                      <a:pt x="636" y="1373"/>
                    </a:lnTo>
                    <a:lnTo>
                      <a:pt x="738" y="1474"/>
                    </a:lnTo>
                    <a:lnTo>
                      <a:pt x="738" y="1373"/>
                    </a:lnTo>
                    <a:cubicBezTo>
                      <a:pt x="865" y="1373"/>
                      <a:pt x="865" y="1271"/>
                      <a:pt x="738" y="1271"/>
                    </a:cubicBezTo>
                    <a:lnTo>
                      <a:pt x="331" y="839"/>
                    </a:lnTo>
                    <a:lnTo>
                      <a:pt x="229" y="737"/>
                    </a:lnTo>
                    <a:lnTo>
                      <a:pt x="331" y="636"/>
                    </a:lnTo>
                    <a:lnTo>
                      <a:pt x="738" y="102"/>
                    </a:lnTo>
                    <a:cubicBezTo>
                      <a:pt x="865" y="102"/>
                      <a:pt x="865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7352150" y="3314550"/>
                <a:ext cx="368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40" extrusionOk="0">
                    <a:moveTo>
                      <a:pt x="636" y="1"/>
                    </a:moveTo>
                    <a:lnTo>
                      <a:pt x="102" y="636"/>
                    </a:lnTo>
                    <a:cubicBezTo>
                      <a:pt x="1" y="636"/>
                      <a:pt x="1" y="738"/>
                      <a:pt x="102" y="840"/>
                    </a:cubicBezTo>
                    <a:lnTo>
                      <a:pt x="204" y="840"/>
                    </a:lnTo>
                    <a:lnTo>
                      <a:pt x="636" y="306"/>
                    </a:lnTo>
                    <a:lnTo>
                      <a:pt x="738" y="204"/>
                    </a:lnTo>
                    <a:lnTo>
                      <a:pt x="839" y="306"/>
                    </a:lnTo>
                    <a:lnTo>
                      <a:pt x="1373" y="840"/>
                    </a:lnTo>
                    <a:lnTo>
                      <a:pt x="1475" y="840"/>
                    </a:lnTo>
                    <a:lnTo>
                      <a:pt x="1475" y="636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7126600" y="3317100"/>
                <a:ext cx="375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636" y="839"/>
                    </a:lnTo>
                    <a:lnTo>
                      <a:pt x="864" y="839"/>
                    </a:lnTo>
                    <a:lnTo>
                      <a:pt x="1500" y="204"/>
                    </a:lnTo>
                    <a:lnTo>
                      <a:pt x="1500" y="0"/>
                    </a:lnTo>
                    <a:lnTo>
                      <a:pt x="1271" y="0"/>
                    </a:lnTo>
                    <a:lnTo>
                      <a:pt x="864" y="534"/>
                    </a:lnTo>
                    <a:lnTo>
                      <a:pt x="763" y="636"/>
                    </a:lnTo>
                    <a:lnTo>
                      <a:pt x="636" y="40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4860D026-E57C-89CC-5F28-3B911BCF81A7}"/>
              </a:ext>
            </a:extLst>
          </p:cNvPr>
          <p:cNvGrpSpPr/>
          <p:nvPr/>
        </p:nvGrpSpPr>
        <p:grpSpPr>
          <a:xfrm>
            <a:off x="-844437" y="1827828"/>
            <a:ext cx="4849988" cy="346040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B537C3B2-5651-679F-8A93-60CEB448F625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22ED7727-406C-BD2E-B6B9-4D06B709F8F4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268E823D-C6CD-C663-56A4-8054EE01CDD9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D3045DF2-BA04-8F24-CB2A-5CC2E5D1EC17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BB00BF95-2C38-0FC0-4A03-BA0ACA0F0744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493C3F24-8693-2CEF-8416-F5ACEB4D98B5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F2A2FDC9-6AB4-6F01-9610-D2DABD876689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7DF11CDB-B6C1-B627-4D30-E8978C8D5973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FB70589E-2574-D84E-FD85-E8D81F8B5A78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BC9BB39E-275D-AA72-CC2E-DBD6E519FFB4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98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4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Autres méthodes </a:t>
            </a:r>
            <a:endParaRPr dirty="0"/>
          </a:p>
        </p:txBody>
      </p:sp>
      <p:grpSp>
        <p:nvGrpSpPr>
          <p:cNvPr id="1601" name="Google Shape;1601;p44"/>
          <p:cNvGrpSpPr/>
          <p:nvPr/>
        </p:nvGrpSpPr>
        <p:grpSpPr>
          <a:xfrm>
            <a:off x="1200912" y="1565900"/>
            <a:ext cx="7166285" cy="587447"/>
            <a:chOff x="1221813" y="1565900"/>
            <a:chExt cx="7145383" cy="587447"/>
          </a:xfrm>
        </p:grpSpPr>
        <p:grpSp>
          <p:nvGrpSpPr>
            <p:cNvPr id="1602" name="Google Shape;1602;p44"/>
            <p:cNvGrpSpPr/>
            <p:nvPr/>
          </p:nvGrpSpPr>
          <p:grpSpPr>
            <a:xfrm>
              <a:off x="1221813" y="1565900"/>
              <a:ext cx="2936407" cy="587447"/>
              <a:chOff x="489128" y="1337300"/>
              <a:chExt cx="2936407" cy="587447"/>
            </a:xfrm>
          </p:grpSpPr>
          <p:sp>
            <p:nvSpPr>
              <p:cNvPr id="1603" name="Google Shape;1603;p44"/>
              <p:cNvSpPr/>
              <p:nvPr/>
            </p:nvSpPr>
            <p:spPr>
              <a:xfrm>
                <a:off x="489128" y="1337300"/>
                <a:ext cx="2936407" cy="587447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16301" extrusionOk="0">
                    <a:moveTo>
                      <a:pt x="1" y="0"/>
                    </a:moveTo>
                    <a:lnTo>
                      <a:pt x="1" y="11038"/>
                    </a:lnTo>
                    <a:cubicBezTo>
                      <a:pt x="1" y="13943"/>
                      <a:pt x="2285" y="16300"/>
                      <a:pt x="5172" y="16300"/>
                    </a:cubicBezTo>
                    <a:lnTo>
                      <a:pt x="39509" y="16300"/>
                    </a:lnTo>
                    <a:lnTo>
                      <a:pt x="39509" y="5190"/>
                    </a:lnTo>
                    <a:cubicBezTo>
                      <a:pt x="39509" y="2284"/>
                      <a:pt x="37225" y="0"/>
                      <a:pt x="34337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04" name="Google Shape;1604;p44"/>
              <p:cNvSpPr/>
              <p:nvPr/>
            </p:nvSpPr>
            <p:spPr>
              <a:xfrm>
                <a:off x="840330" y="1515750"/>
                <a:ext cx="71138" cy="219324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6086" extrusionOk="0">
                    <a:moveTo>
                      <a:pt x="1682" y="311"/>
                    </a:moveTo>
                    <a:lnTo>
                      <a:pt x="1682" y="5793"/>
                    </a:lnTo>
                    <a:lnTo>
                      <a:pt x="311" y="5793"/>
                    </a:lnTo>
                    <a:lnTo>
                      <a:pt x="311" y="311"/>
                    </a:lnTo>
                    <a:close/>
                    <a:moveTo>
                      <a:pt x="0" y="0"/>
                    </a:moveTo>
                    <a:lnTo>
                      <a:pt x="0" y="6086"/>
                    </a:lnTo>
                    <a:lnTo>
                      <a:pt x="1974" y="6086"/>
                    </a:lnTo>
                    <a:lnTo>
                      <a:pt x="19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4"/>
              <p:cNvSpPr/>
              <p:nvPr/>
            </p:nvSpPr>
            <p:spPr>
              <a:xfrm>
                <a:off x="763284" y="1567750"/>
                <a:ext cx="71823" cy="167322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4643" extrusionOk="0">
                    <a:moveTo>
                      <a:pt x="1682" y="312"/>
                    </a:moveTo>
                    <a:lnTo>
                      <a:pt x="1682" y="4350"/>
                    </a:lnTo>
                    <a:lnTo>
                      <a:pt x="311" y="4350"/>
                    </a:lnTo>
                    <a:lnTo>
                      <a:pt x="311" y="312"/>
                    </a:lnTo>
                    <a:close/>
                    <a:moveTo>
                      <a:pt x="0" y="1"/>
                    </a:moveTo>
                    <a:lnTo>
                      <a:pt x="0" y="4643"/>
                    </a:lnTo>
                    <a:lnTo>
                      <a:pt x="1992" y="4643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4"/>
              <p:cNvSpPr/>
              <p:nvPr/>
            </p:nvSpPr>
            <p:spPr>
              <a:xfrm>
                <a:off x="683608" y="1619785"/>
                <a:ext cx="71823" cy="11528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199" extrusionOk="0">
                    <a:moveTo>
                      <a:pt x="1681" y="311"/>
                    </a:moveTo>
                    <a:lnTo>
                      <a:pt x="1681" y="2906"/>
                    </a:lnTo>
                    <a:lnTo>
                      <a:pt x="311" y="2906"/>
                    </a:lnTo>
                    <a:lnTo>
                      <a:pt x="311" y="311"/>
                    </a:lnTo>
                    <a:close/>
                    <a:moveTo>
                      <a:pt x="0" y="1"/>
                    </a:moveTo>
                    <a:lnTo>
                      <a:pt x="0" y="3199"/>
                    </a:lnTo>
                    <a:lnTo>
                      <a:pt x="1992" y="3199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4"/>
              <p:cNvSpPr/>
              <p:nvPr/>
            </p:nvSpPr>
            <p:spPr>
              <a:xfrm>
                <a:off x="653951" y="1455174"/>
                <a:ext cx="183791" cy="137663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3820" extrusionOk="0">
                    <a:moveTo>
                      <a:pt x="4789" y="384"/>
                    </a:moveTo>
                    <a:lnTo>
                      <a:pt x="4789" y="1078"/>
                    </a:lnTo>
                    <a:lnTo>
                      <a:pt x="4642" y="1005"/>
                    </a:lnTo>
                    <a:lnTo>
                      <a:pt x="4478" y="1151"/>
                    </a:lnTo>
                    <a:cubicBezTo>
                      <a:pt x="4332" y="1371"/>
                      <a:pt x="3656" y="2211"/>
                      <a:pt x="2048" y="2833"/>
                    </a:cubicBezTo>
                    <a:cubicBezTo>
                      <a:pt x="2742" y="2284"/>
                      <a:pt x="3656" y="1535"/>
                      <a:pt x="4021" y="768"/>
                    </a:cubicBezTo>
                    <a:lnTo>
                      <a:pt x="4112" y="621"/>
                    </a:lnTo>
                    <a:lnTo>
                      <a:pt x="3948" y="548"/>
                    </a:lnTo>
                    <a:lnTo>
                      <a:pt x="4789" y="384"/>
                    </a:lnTo>
                    <a:close/>
                    <a:moveTo>
                      <a:pt x="5099" y="0"/>
                    </a:moveTo>
                    <a:lnTo>
                      <a:pt x="3107" y="311"/>
                    </a:lnTo>
                    <a:lnTo>
                      <a:pt x="3729" y="768"/>
                    </a:lnTo>
                    <a:cubicBezTo>
                      <a:pt x="3034" y="1919"/>
                      <a:pt x="988" y="3198"/>
                      <a:pt x="915" y="3198"/>
                    </a:cubicBezTo>
                    <a:lnTo>
                      <a:pt x="1" y="3819"/>
                    </a:lnTo>
                    <a:lnTo>
                      <a:pt x="1061" y="3509"/>
                    </a:lnTo>
                    <a:cubicBezTo>
                      <a:pt x="3272" y="2906"/>
                      <a:pt x="4332" y="1828"/>
                      <a:pt x="4642" y="1462"/>
                    </a:cubicBezTo>
                    <a:lnTo>
                      <a:pt x="5099" y="1681"/>
                    </a:lnTo>
                    <a:lnTo>
                      <a:pt x="5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44"/>
            <p:cNvSpPr txBox="1"/>
            <p:nvPr/>
          </p:nvSpPr>
          <p:spPr>
            <a:xfrm>
              <a:off x="1740340" y="1676637"/>
              <a:ext cx="2361806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fr-FR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</a:t>
              </a:r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treme Programming </a:t>
              </a: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4851377" y="1621156"/>
              <a:ext cx="3515819" cy="478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Trop de dépendence sur la communication client &amp; besoin d’être familier avec les technologies utilisés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0" name="Google Shape;1610;p44"/>
            <p:cNvCxnSpPr>
              <a:cxnSpLocks/>
              <a:stCxn id="1608" idx="3"/>
              <a:endCxn id="1609" idx="1"/>
            </p:cNvCxnSpPr>
            <p:nvPr/>
          </p:nvCxnSpPr>
          <p:spPr>
            <a:xfrm>
              <a:off x="4102145" y="1857537"/>
              <a:ext cx="749231" cy="2869"/>
            </a:xfrm>
            <a:prstGeom prst="straightConnector1">
              <a:avLst/>
            </a:prstGeom>
            <a:noFill/>
            <a:ln w="19050" cap="flat" cmpd="sng">
              <a:solidFill>
                <a:srgbClr val="77769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11" name="Google Shape;1611;p44"/>
          <p:cNvGrpSpPr/>
          <p:nvPr/>
        </p:nvGrpSpPr>
        <p:grpSpPr>
          <a:xfrm>
            <a:off x="1950721" y="2229473"/>
            <a:ext cx="5340096" cy="587447"/>
            <a:chOff x="2796459" y="2229473"/>
            <a:chExt cx="4725322" cy="587447"/>
          </a:xfrm>
        </p:grpSpPr>
        <p:grpSp>
          <p:nvGrpSpPr>
            <p:cNvPr id="1612" name="Google Shape;1612;p44"/>
            <p:cNvGrpSpPr/>
            <p:nvPr/>
          </p:nvGrpSpPr>
          <p:grpSpPr>
            <a:xfrm>
              <a:off x="2796459" y="2229473"/>
              <a:ext cx="1919955" cy="587447"/>
              <a:chOff x="2063774" y="1924673"/>
              <a:chExt cx="1919955" cy="587447"/>
            </a:xfrm>
          </p:grpSpPr>
          <p:sp>
            <p:nvSpPr>
              <p:cNvPr id="1613" name="Google Shape;1613;p44"/>
              <p:cNvSpPr/>
              <p:nvPr/>
            </p:nvSpPr>
            <p:spPr>
              <a:xfrm>
                <a:off x="2063774" y="1924673"/>
                <a:ext cx="1919955" cy="587447"/>
              </a:xfrm>
              <a:custGeom>
                <a:avLst/>
                <a:gdLst/>
                <a:ahLst/>
                <a:cxnLst/>
                <a:rect l="l" t="t" r="r" b="b"/>
                <a:pathLst>
                  <a:path w="39601" h="16301" extrusionOk="0">
                    <a:moveTo>
                      <a:pt x="1" y="0"/>
                    </a:moveTo>
                    <a:lnTo>
                      <a:pt x="1" y="11038"/>
                    </a:lnTo>
                    <a:cubicBezTo>
                      <a:pt x="1" y="13925"/>
                      <a:pt x="2358" y="16301"/>
                      <a:pt x="5245" y="16301"/>
                    </a:cubicBezTo>
                    <a:lnTo>
                      <a:pt x="39600" y="16301"/>
                    </a:lnTo>
                    <a:lnTo>
                      <a:pt x="39600" y="5172"/>
                    </a:lnTo>
                    <a:cubicBezTo>
                      <a:pt x="39600" y="2285"/>
                      <a:pt x="37316" y="0"/>
                      <a:pt x="34410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44"/>
              <p:cNvSpPr/>
              <p:nvPr/>
            </p:nvSpPr>
            <p:spPr>
              <a:xfrm>
                <a:off x="2246331" y="2084035"/>
                <a:ext cx="268732" cy="266101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7384" extrusionOk="0">
                    <a:moveTo>
                      <a:pt x="3729" y="2047"/>
                    </a:moveTo>
                    <a:cubicBezTo>
                      <a:pt x="4642" y="2047"/>
                      <a:pt x="5318" y="2815"/>
                      <a:pt x="5318" y="3729"/>
                    </a:cubicBezTo>
                    <a:cubicBezTo>
                      <a:pt x="5318" y="4569"/>
                      <a:pt x="4642" y="5318"/>
                      <a:pt x="3729" y="5318"/>
                    </a:cubicBezTo>
                    <a:cubicBezTo>
                      <a:pt x="2815" y="5318"/>
                      <a:pt x="2121" y="4569"/>
                      <a:pt x="2121" y="3729"/>
                    </a:cubicBezTo>
                    <a:cubicBezTo>
                      <a:pt x="2121" y="2815"/>
                      <a:pt x="2815" y="2047"/>
                      <a:pt x="3729" y="2047"/>
                    </a:cubicBezTo>
                    <a:close/>
                    <a:moveTo>
                      <a:pt x="3729" y="1737"/>
                    </a:moveTo>
                    <a:cubicBezTo>
                      <a:pt x="2669" y="1737"/>
                      <a:pt x="1828" y="2650"/>
                      <a:pt x="1828" y="3729"/>
                    </a:cubicBezTo>
                    <a:cubicBezTo>
                      <a:pt x="1828" y="4788"/>
                      <a:pt x="2669" y="5629"/>
                      <a:pt x="3729" y="5629"/>
                    </a:cubicBezTo>
                    <a:cubicBezTo>
                      <a:pt x="4789" y="5629"/>
                      <a:pt x="5629" y="4788"/>
                      <a:pt x="5629" y="3729"/>
                    </a:cubicBezTo>
                    <a:cubicBezTo>
                      <a:pt x="5629" y="2650"/>
                      <a:pt x="4789" y="1737"/>
                      <a:pt x="3729" y="1737"/>
                    </a:cubicBezTo>
                    <a:close/>
                    <a:moveTo>
                      <a:pt x="4569" y="366"/>
                    </a:moveTo>
                    <a:cubicBezTo>
                      <a:pt x="4715" y="366"/>
                      <a:pt x="4862" y="458"/>
                      <a:pt x="5026" y="531"/>
                    </a:cubicBezTo>
                    <a:lnTo>
                      <a:pt x="5026" y="604"/>
                    </a:lnTo>
                    <a:cubicBezTo>
                      <a:pt x="5026" y="1207"/>
                      <a:pt x="4953" y="1517"/>
                      <a:pt x="5172" y="1664"/>
                    </a:cubicBezTo>
                    <a:cubicBezTo>
                      <a:pt x="5243" y="1712"/>
                      <a:pt x="5324" y="1732"/>
                      <a:pt x="5419" y="1732"/>
                    </a:cubicBezTo>
                    <a:cubicBezTo>
                      <a:pt x="5643" y="1732"/>
                      <a:pt x="5938" y="1620"/>
                      <a:pt x="6324" y="1517"/>
                    </a:cubicBezTo>
                    <a:lnTo>
                      <a:pt x="6324" y="1444"/>
                    </a:lnTo>
                    <a:cubicBezTo>
                      <a:pt x="6470" y="1591"/>
                      <a:pt x="6543" y="1737"/>
                      <a:pt x="6616" y="1901"/>
                    </a:cubicBezTo>
                    <a:cubicBezTo>
                      <a:pt x="6232" y="2358"/>
                      <a:pt x="6013" y="2650"/>
                      <a:pt x="6086" y="2961"/>
                    </a:cubicBezTo>
                    <a:cubicBezTo>
                      <a:pt x="6159" y="3199"/>
                      <a:pt x="6470" y="3272"/>
                      <a:pt x="7073" y="3418"/>
                    </a:cubicBezTo>
                    <a:lnTo>
                      <a:pt x="7146" y="3418"/>
                    </a:lnTo>
                    <a:lnTo>
                      <a:pt x="7146" y="3729"/>
                    </a:lnTo>
                    <a:lnTo>
                      <a:pt x="7146" y="3948"/>
                    </a:lnTo>
                    <a:lnTo>
                      <a:pt x="7073" y="3948"/>
                    </a:lnTo>
                    <a:cubicBezTo>
                      <a:pt x="6470" y="4112"/>
                      <a:pt x="6159" y="4259"/>
                      <a:pt x="6086" y="4478"/>
                    </a:cubicBezTo>
                    <a:cubicBezTo>
                      <a:pt x="6013" y="4715"/>
                      <a:pt x="6232" y="5026"/>
                      <a:pt x="6616" y="5483"/>
                    </a:cubicBezTo>
                    <a:cubicBezTo>
                      <a:pt x="6543" y="5629"/>
                      <a:pt x="6470" y="5775"/>
                      <a:pt x="6324" y="5940"/>
                    </a:cubicBezTo>
                    <a:lnTo>
                      <a:pt x="6324" y="5848"/>
                    </a:lnTo>
                    <a:cubicBezTo>
                      <a:pt x="5936" y="5745"/>
                      <a:pt x="5640" y="5642"/>
                      <a:pt x="5415" y="5642"/>
                    </a:cubicBezTo>
                    <a:cubicBezTo>
                      <a:pt x="5322" y="5642"/>
                      <a:pt x="5242" y="5659"/>
                      <a:pt x="5172" y="5702"/>
                    </a:cubicBezTo>
                    <a:cubicBezTo>
                      <a:pt x="4953" y="5848"/>
                      <a:pt x="5026" y="6232"/>
                      <a:pt x="5026" y="6762"/>
                    </a:cubicBezTo>
                    <a:lnTo>
                      <a:pt x="5026" y="6853"/>
                    </a:lnTo>
                    <a:cubicBezTo>
                      <a:pt x="4862" y="6927"/>
                      <a:pt x="4715" y="7000"/>
                      <a:pt x="4569" y="7000"/>
                    </a:cubicBezTo>
                    <a:lnTo>
                      <a:pt x="4496" y="7000"/>
                    </a:lnTo>
                    <a:cubicBezTo>
                      <a:pt x="4186" y="6470"/>
                      <a:pt x="3948" y="6159"/>
                      <a:pt x="3729" y="6159"/>
                    </a:cubicBezTo>
                    <a:cubicBezTo>
                      <a:pt x="3491" y="6159"/>
                      <a:pt x="3272" y="6470"/>
                      <a:pt x="2888" y="7000"/>
                    </a:cubicBezTo>
                    <a:cubicBezTo>
                      <a:pt x="2742" y="7000"/>
                      <a:pt x="2577" y="6927"/>
                      <a:pt x="2431" y="6853"/>
                    </a:cubicBezTo>
                    <a:lnTo>
                      <a:pt x="2431" y="6762"/>
                    </a:lnTo>
                    <a:cubicBezTo>
                      <a:pt x="2431" y="6232"/>
                      <a:pt x="2431" y="5848"/>
                      <a:pt x="2285" y="5702"/>
                    </a:cubicBezTo>
                    <a:cubicBezTo>
                      <a:pt x="2215" y="5659"/>
                      <a:pt x="2133" y="5642"/>
                      <a:pt x="2039" y="5642"/>
                    </a:cubicBezTo>
                    <a:cubicBezTo>
                      <a:pt x="1810" y="5642"/>
                      <a:pt x="1508" y="5745"/>
                      <a:pt x="1134" y="5848"/>
                    </a:cubicBezTo>
                    <a:lnTo>
                      <a:pt x="1134" y="5940"/>
                    </a:lnTo>
                    <a:cubicBezTo>
                      <a:pt x="988" y="5775"/>
                      <a:pt x="914" y="5629"/>
                      <a:pt x="841" y="5483"/>
                    </a:cubicBezTo>
                    <a:cubicBezTo>
                      <a:pt x="1207" y="5026"/>
                      <a:pt x="1444" y="4715"/>
                      <a:pt x="1371" y="4478"/>
                    </a:cubicBezTo>
                    <a:cubicBezTo>
                      <a:pt x="1298" y="4259"/>
                      <a:pt x="914" y="4112"/>
                      <a:pt x="385" y="3948"/>
                    </a:cubicBezTo>
                    <a:lnTo>
                      <a:pt x="293" y="3948"/>
                    </a:lnTo>
                    <a:lnTo>
                      <a:pt x="293" y="3729"/>
                    </a:lnTo>
                    <a:lnTo>
                      <a:pt x="293" y="3418"/>
                    </a:lnTo>
                    <a:lnTo>
                      <a:pt x="385" y="3418"/>
                    </a:lnTo>
                    <a:cubicBezTo>
                      <a:pt x="914" y="3272"/>
                      <a:pt x="1298" y="3199"/>
                      <a:pt x="1371" y="2961"/>
                    </a:cubicBezTo>
                    <a:cubicBezTo>
                      <a:pt x="1444" y="2650"/>
                      <a:pt x="1207" y="2358"/>
                      <a:pt x="841" y="1901"/>
                    </a:cubicBezTo>
                    <a:cubicBezTo>
                      <a:pt x="914" y="1737"/>
                      <a:pt x="988" y="1591"/>
                      <a:pt x="1134" y="1444"/>
                    </a:cubicBezTo>
                    <a:lnTo>
                      <a:pt x="1134" y="1517"/>
                    </a:lnTo>
                    <a:cubicBezTo>
                      <a:pt x="1507" y="1620"/>
                      <a:pt x="1807" y="1732"/>
                      <a:pt x="2035" y="1732"/>
                    </a:cubicBezTo>
                    <a:cubicBezTo>
                      <a:pt x="2131" y="1732"/>
                      <a:pt x="2215" y="1712"/>
                      <a:pt x="2285" y="1664"/>
                    </a:cubicBezTo>
                    <a:cubicBezTo>
                      <a:pt x="2431" y="1517"/>
                      <a:pt x="2431" y="1207"/>
                      <a:pt x="2431" y="604"/>
                    </a:cubicBezTo>
                    <a:lnTo>
                      <a:pt x="2431" y="531"/>
                    </a:lnTo>
                    <a:cubicBezTo>
                      <a:pt x="2577" y="458"/>
                      <a:pt x="2742" y="366"/>
                      <a:pt x="2888" y="366"/>
                    </a:cubicBezTo>
                    <a:cubicBezTo>
                      <a:pt x="3272" y="914"/>
                      <a:pt x="3491" y="1207"/>
                      <a:pt x="3729" y="1207"/>
                    </a:cubicBezTo>
                    <a:cubicBezTo>
                      <a:pt x="3948" y="1207"/>
                      <a:pt x="4186" y="914"/>
                      <a:pt x="4496" y="366"/>
                    </a:cubicBezTo>
                    <a:close/>
                    <a:moveTo>
                      <a:pt x="2961" y="1"/>
                    </a:moveTo>
                    <a:cubicBezTo>
                      <a:pt x="2669" y="74"/>
                      <a:pt x="2431" y="147"/>
                      <a:pt x="2212" y="293"/>
                    </a:cubicBezTo>
                    <a:lnTo>
                      <a:pt x="2121" y="293"/>
                    </a:lnTo>
                    <a:lnTo>
                      <a:pt x="2121" y="604"/>
                    </a:lnTo>
                    <a:cubicBezTo>
                      <a:pt x="2121" y="914"/>
                      <a:pt x="2121" y="1371"/>
                      <a:pt x="2047" y="1444"/>
                    </a:cubicBezTo>
                    <a:cubicBezTo>
                      <a:pt x="1901" y="1444"/>
                      <a:pt x="1591" y="1280"/>
                      <a:pt x="1298" y="1207"/>
                    </a:cubicBezTo>
                    <a:lnTo>
                      <a:pt x="988" y="1134"/>
                    </a:lnTo>
                    <a:lnTo>
                      <a:pt x="914" y="1207"/>
                    </a:lnTo>
                    <a:cubicBezTo>
                      <a:pt x="750" y="1371"/>
                      <a:pt x="604" y="1591"/>
                      <a:pt x="458" y="1828"/>
                    </a:cubicBezTo>
                    <a:lnTo>
                      <a:pt x="458" y="1901"/>
                    </a:lnTo>
                    <a:lnTo>
                      <a:pt x="604" y="2120"/>
                    </a:lnTo>
                    <a:cubicBezTo>
                      <a:pt x="750" y="2358"/>
                      <a:pt x="1061" y="2742"/>
                      <a:pt x="1061" y="2815"/>
                    </a:cubicBezTo>
                    <a:cubicBezTo>
                      <a:pt x="988" y="2888"/>
                      <a:pt x="604" y="3034"/>
                      <a:pt x="293" y="3107"/>
                    </a:cubicBezTo>
                    <a:lnTo>
                      <a:pt x="1" y="3199"/>
                    </a:lnTo>
                    <a:lnTo>
                      <a:pt x="1" y="3272"/>
                    </a:lnTo>
                    <a:lnTo>
                      <a:pt x="1" y="3729"/>
                    </a:lnTo>
                    <a:lnTo>
                      <a:pt x="1" y="4112"/>
                    </a:lnTo>
                    <a:lnTo>
                      <a:pt x="1" y="4185"/>
                    </a:lnTo>
                    <a:lnTo>
                      <a:pt x="293" y="4259"/>
                    </a:lnTo>
                    <a:cubicBezTo>
                      <a:pt x="531" y="4332"/>
                      <a:pt x="988" y="4478"/>
                      <a:pt x="1061" y="4569"/>
                    </a:cubicBezTo>
                    <a:cubicBezTo>
                      <a:pt x="1061" y="4642"/>
                      <a:pt x="750" y="5026"/>
                      <a:pt x="604" y="5245"/>
                    </a:cubicBezTo>
                    <a:lnTo>
                      <a:pt x="458" y="5483"/>
                    </a:lnTo>
                    <a:lnTo>
                      <a:pt x="458" y="5556"/>
                    </a:lnTo>
                    <a:cubicBezTo>
                      <a:pt x="604" y="5775"/>
                      <a:pt x="750" y="6013"/>
                      <a:pt x="914" y="6232"/>
                    </a:cubicBezTo>
                    <a:lnTo>
                      <a:pt x="988" y="6305"/>
                    </a:lnTo>
                    <a:lnTo>
                      <a:pt x="1298" y="6159"/>
                    </a:lnTo>
                    <a:cubicBezTo>
                      <a:pt x="1591" y="6086"/>
                      <a:pt x="1901" y="5940"/>
                      <a:pt x="2047" y="5940"/>
                    </a:cubicBezTo>
                    <a:cubicBezTo>
                      <a:pt x="2121" y="6013"/>
                      <a:pt x="2121" y="6470"/>
                      <a:pt x="2121" y="6762"/>
                    </a:cubicBezTo>
                    <a:lnTo>
                      <a:pt x="2121" y="7073"/>
                    </a:lnTo>
                    <a:lnTo>
                      <a:pt x="2212" y="7073"/>
                    </a:lnTo>
                    <a:cubicBezTo>
                      <a:pt x="2431" y="7219"/>
                      <a:pt x="2669" y="7310"/>
                      <a:pt x="2961" y="7383"/>
                    </a:cubicBezTo>
                    <a:lnTo>
                      <a:pt x="3034" y="7383"/>
                    </a:lnTo>
                    <a:lnTo>
                      <a:pt x="3199" y="7146"/>
                    </a:lnTo>
                    <a:cubicBezTo>
                      <a:pt x="3345" y="6927"/>
                      <a:pt x="3656" y="6470"/>
                      <a:pt x="3729" y="6470"/>
                    </a:cubicBezTo>
                    <a:cubicBezTo>
                      <a:pt x="3802" y="6470"/>
                      <a:pt x="4112" y="6927"/>
                      <a:pt x="4259" y="7146"/>
                    </a:cubicBezTo>
                    <a:lnTo>
                      <a:pt x="4405" y="7383"/>
                    </a:lnTo>
                    <a:lnTo>
                      <a:pt x="4496" y="7383"/>
                    </a:lnTo>
                    <a:cubicBezTo>
                      <a:pt x="4715" y="7310"/>
                      <a:pt x="5026" y="7219"/>
                      <a:pt x="5245" y="7073"/>
                    </a:cubicBezTo>
                    <a:lnTo>
                      <a:pt x="5318" y="7073"/>
                    </a:lnTo>
                    <a:lnTo>
                      <a:pt x="5318" y="6762"/>
                    </a:lnTo>
                    <a:lnTo>
                      <a:pt x="5318" y="5940"/>
                    </a:lnTo>
                    <a:lnTo>
                      <a:pt x="5410" y="5940"/>
                    </a:lnTo>
                    <a:cubicBezTo>
                      <a:pt x="5556" y="5940"/>
                      <a:pt x="5867" y="6086"/>
                      <a:pt x="6159" y="6159"/>
                    </a:cubicBezTo>
                    <a:lnTo>
                      <a:pt x="6397" y="6305"/>
                    </a:lnTo>
                    <a:lnTo>
                      <a:pt x="6470" y="6232"/>
                    </a:lnTo>
                    <a:cubicBezTo>
                      <a:pt x="6689" y="6013"/>
                      <a:pt x="6854" y="5775"/>
                      <a:pt x="7000" y="5556"/>
                    </a:cubicBezTo>
                    <a:lnTo>
                      <a:pt x="7000" y="5483"/>
                    </a:lnTo>
                    <a:lnTo>
                      <a:pt x="6854" y="5245"/>
                    </a:lnTo>
                    <a:cubicBezTo>
                      <a:pt x="6689" y="5026"/>
                      <a:pt x="6397" y="4642"/>
                      <a:pt x="6397" y="4569"/>
                    </a:cubicBezTo>
                    <a:cubicBezTo>
                      <a:pt x="6470" y="4478"/>
                      <a:pt x="6854" y="4332"/>
                      <a:pt x="7146" y="4259"/>
                    </a:cubicBezTo>
                    <a:lnTo>
                      <a:pt x="7457" y="4185"/>
                    </a:lnTo>
                    <a:lnTo>
                      <a:pt x="7457" y="4112"/>
                    </a:lnTo>
                    <a:lnTo>
                      <a:pt x="7457" y="3729"/>
                    </a:lnTo>
                    <a:lnTo>
                      <a:pt x="7457" y="3272"/>
                    </a:lnTo>
                    <a:lnTo>
                      <a:pt x="7457" y="3199"/>
                    </a:lnTo>
                    <a:lnTo>
                      <a:pt x="7146" y="3107"/>
                    </a:lnTo>
                    <a:cubicBezTo>
                      <a:pt x="6854" y="3034"/>
                      <a:pt x="6470" y="2888"/>
                      <a:pt x="6397" y="2815"/>
                    </a:cubicBezTo>
                    <a:cubicBezTo>
                      <a:pt x="6397" y="2742"/>
                      <a:pt x="6689" y="2358"/>
                      <a:pt x="6854" y="2120"/>
                    </a:cubicBezTo>
                    <a:lnTo>
                      <a:pt x="7000" y="1901"/>
                    </a:lnTo>
                    <a:lnTo>
                      <a:pt x="7000" y="1828"/>
                    </a:lnTo>
                    <a:cubicBezTo>
                      <a:pt x="6854" y="1591"/>
                      <a:pt x="6689" y="1371"/>
                      <a:pt x="6470" y="1207"/>
                    </a:cubicBezTo>
                    <a:lnTo>
                      <a:pt x="6397" y="1134"/>
                    </a:lnTo>
                    <a:lnTo>
                      <a:pt x="6159" y="1207"/>
                    </a:lnTo>
                    <a:cubicBezTo>
                      <a:pt x="5867" y="1280"/>
                      <a:pt x="5556" y="1444"/>
                      <a:pt x="5410" y="1444"/>
                    </a:cubicBezTo>
                    <a:cubicBezTo>
                      <a:pt x="5318" y="1371"/>
                      <a:pt x="5318" y="914"/>
                      <a:pt x="5318" y="604"/>
                    </a:cubicBezTo>
                    <a:lnTo>
                      <a:pt x="5318" y="293"/>
                    </a:lnTo>
                    <a:lnTo>
                      <a:pt x="5245" y="293"/>
                    </a:lnTo>
                    <a:cubicBezTo>
                      <a:pt x="5026" y="147"/>
                      <a:pt x="4715" y="74"/>
                      <a:pt x="4496" y="1"/>
                    </a:cubicBezTo>
                    <a:lnTo>
                      <a:pt x="4405" y="1"/>
                    </a:lnTo>
                    <a:lnTo>
                      <a:pt x="4259" y="220"/>
                    </a:lnTo>
                    <a:cubicBezTo>
                      <a:pt x="4112" y="458"/>
                      <a:pt x="3802" y="914"/>
                      <a:pt x="3729" y="914"/>
                    </a:cubicBezTo>
                    <a:cubicBezTo>
                      <a:pt x="3656" y="914"/>
                      <a:pt x="3345" y="458"/>
                      <a:pt x="3199" y="22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5" name="Google Shape;1615;p44"/>
            <p:cNvSpPr txBox="1"/>
            <p:nvPr/>
          </p:nvSpPr>
          <p:spPr>
            <a:xfrm>
              <a:off x="3247748" y="2342875"/>
              <a:ext cx="1467227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Weekly Scrum</a:t>
              </a: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5322339" y="2284525"/>
              <a:ext cx="2199442" cy="478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Moins efficace que le daily scrum dans notre contexte.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7" name="Google Shape;1617;p44"/>
            <p:cNvCxnSpPr/>
            <p:nvPr/>
          </p:nvCxnSpPr>
          <p:spPr>
            <a:xfrm>
              <a:off x="4716425" y="2523775"/>
              <a:ext cx="624900" cy="0"/>
            </a:xfrm>
            <a:prstGeom prst="straightConnector1">
              <a:avLst/>
            </a:prstGeom>
            <a:noFill/>
            <a:ln w="19050" cap="flat" cmpd="sng">
              <a:solidFill>
                <a:srgbClr val="4F67A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18" name="Google Shape;1618;p44"/>
          <p:cNvGrpSpPr/>
          <p:nvPr/>
        </p:nvGrpSpPr>
        <p:grpSpPr>
          <a:xfrm>
            <a:off x="-270944" y="2890396"/>
            <a:ext cx="6606612" cy="586799"/>
            <a:chOff x="-270944" y="2890396"/>
            <a:chExt cx="6606612" cy="586799"/>
          </a:xfrm>
        </p:grpSpPr>
        <p:grpSp>
          <p:nvGrpSpPr>
            <p:cNvPr id="1619" name="Google Shape;1619;p44"/>
            <p:cNvGrpSpPr/>
            <p:nvPr/>
          </p:nvGrpSpPr>
          <p:grpSpPr>
            <a:xfrm>
              <a:off x="4415712" y="2890396"/>
              <a:ext cx="1919955" cy="586799"/>
              <a:chOff x="3587777" y="2509396"/>
              <a:chExt cx="1919955" cy="586799"/>
            </a:xfrm>
          </p:grpSpPr>
          <p:sp>
            <p:nvSpPr>
              <p:cNvPr id="1620" name="Google Shape;1620;p44"/>
              <p:cNvSpPr/>
              <p:nvPr/>
            </p:nvSpPr>
            <p:spPr>
              <a:xfrm>
                <a:off x="3587777" y="2509396"/>
                <a:ext cx="1919955" cy="586799"/>
              </a:xfrm>
              <a:custGeom>
                <a:avLst/>
                <a:gdLst/>
                <a:ahLst/>
                <a:cxnLst/>
                <a:rect l="l" t="t" r="r" b="b"/>
                <a:pathLst>
                  <a:path w="39601" h="16283" extrusionOk="0">
                    <a:moveTo>
                      <a:pt x="1" y="1"/>
                    </a:moveTo>
                    <a:lnTo>
                      <a:pt x="1" y="11038"/>
                    </a:lnTo>
                    <a:cubicBezTo>
                      <a:pt x="1" y="13925"/>
                      <a:pt x="2376" y="16283"/>
                      <a:pt x="5263" y="16283"/>
                    </a:cubicBezTo>
                    <a:lnTo>
                      <a:pt x="39600" y="16283"/>
                    </a:lnTo>
                    <a:lnTo>
                      <a:pt x="39600" y="5172"/>
                    </a:lnTo>
                    <a:cubicBezTo>
                      <a:pt x="39600" y="2285"/>
                      <a:pt x="37243" y="1"/>
                      <a:pt x="34429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4"/>
              <p:cNvSpPr/>
              <p:nvPr/>
            </p:nvSpPr>
            <p:spPr>
              <a:xfrm>
                <a:off x="3710935" y="2660204"/>
                <a:ext cx="274642" cy="150853"/>
              </a:xfrm>
              <a:custGeom>
                <a:avLst/>
                <a:gdLst/>
                <a:ahLst/>
                <a:cxnLst/>
                <a:rect l="l" t="t" r="r" b="b"/>
                <a:pathLst>
                  <a:path w="7621" h="4186" extrusionOk="0">
                    <a:moveTo>
                      <a:pt x="6250" y="750"/>
                    </a:moveTo>
                    <a:lnTo>
                      <a:pt x="3052" y="3728"/>
                    </a:lnTo>
                    <a:lnTo>
                      <a:pt x="841" y="2742"/>
                    </a:lnTo>
                    <a:lnTo>
                      <a:pt x="6250" y="750"/>
                    </a:lnTo>
                    <a:close/>
                    <a:moveTo>
                      <a:pt x="7620" y="0"/>
                    </a:moveTo>
                    <a:lnTo>
                      <a:pt x="0" y="2668"/>
                    </a:lnTo>
                    <a:lnTo>
                      <a:pt x="3125" y="4185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4"/>
              <p:cNvSpPr/>
              <p:nvPr/>
            </p:nvSpPr>
            <p:spPr>
              <a:xfrm>
                <a:off x="3861710" y="2657574"/>
                <a:ext cx="123861" cy="28783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7987" extrusionOk="0">
                    <a:moveTo>
                      <a:pt x="2815" y="1517"/>
                    </a:moveTo>
                    <a:lnTo>
                      <a:pt x="1828" y="7145"/>
                    </a:lnTo>
                    <a:lnTo>
                      <a:pt x="384" y="5172"/>
                    </a:lnTo>
                    <a:lnTo>
                      <a:pt x="2815" y="1517"/>
                    </a:lnTo>
                    <a:close/>
                    <a:moveTo>
                      <a:pt x="3436" y="0"/>
                    </a:moveTo>
                    <a:lnTo>
                      <a:pt x="1" y="5172"/>
                    </a:lnTo>
                    <a:lnTo>
                      <a:pt x="1974" y="7986"/>
                    </a:lnTo>
                    <a:lnTo>
                      <a:pt x="3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4"/>
              <p:cNvSpPr/>
              <p:nvPr/>
            </p:nvSpPr>
            <p:spPr>
              <a:xfrm>
                <a:off x="3801134" y="2791915"/>
                <a:ext cx="77084" cy="68507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901" extrusionOk="0">
                    <a:moveTo>
                      <a:pt x="238" y="0"/>
                    </a:moveTo>
                    <a:lnTo>
                      <a:pt x="1" y="146"/>
                    </a:lnTo>
                    <a:lnTo>
                      <a:pt x="622" y="1590"/>
                    </a:lnTo>
                    <a:lnTo>
                      <a:pt x="2065" y="1901"/>
                    </a:lnTo>
                    <a:lnTo>
                      <a:pt x="2139" y="1590"/>
                    </a:lnTo>
                    <a:lnTo>
                      <a:pt x="841" y="1298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4"/>
              <p:cNvSpPr/>
              <p:nvPr/>
            </p:nvSpPr>
            <p:spPr>
              <a:xfrm>
                <a:off x="3823512" y="2742510"/>
                <a:ext cx="92905" cy="10407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888" extrusionOk="0">
                    <a:moveTo>
                      <a:pt x="2285" y="1"/>
                    </a:moveTo>
                    <a:lnTo>
                      <a:pt x="1" y="2669"/>
                    </a:lnTo>
                    <a:lnTo>
                      <a:pt x="293" y="2888"/>
                    </a:lnTo>
                    <a:lnTo>
                      <a:pt x="2577" y="220"/>
                    </a:lnTo>
                    <a:lnTo>
                      <a:pt x="2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5" name="Google Shape;1625;p44"/>
            <p:cNvSpPr/>
            <p:nvPr/>
          </p:nvSpPr>
          <p:spPr>
            <a:xfrm>
              <a:off x="-270944" y="2948899"/>
              <a:ext cx="3974700" cy="478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Idéal pour des projets plus petit</a:t>
              </a:r>
              <a:br>
                <a:rPr lang="en" sz="1200" dirty="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Utilise l’expertise des membres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6" name="Google Shape;1626;p44"/>
            <p:cNvSpPr txBox="1"/>
            <p:nvPr/>
          </p:nvSpPr>
          <p:spPr>
            <a:xfrm>
              <a:off x="4991275" y="3002895"/>
              <a:ext cx="1323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Crystal Clear</a:t>
              </a: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27" name="Google Shape;1627;p44"/>
            <p:cNvCxnSpPr/>
            <p:nvPr/>
          </p:nvCxnSpPr>
          <p:spPr>
            <a:xfrm rot="10800000">
              <a:off x="3802025" y="3183795"/>
              <a:ext cx="624900" cy="0"/>
            </a:xfrm>
            <a:prstGeom prst="straightConnector1">
              <a:avLst/>
            </a:prstGeom>
            <a:noFill/>
            <a:ln w="19050" cap="flat" cmpd="sng">
              <a:solidFill>
                <a:srgbClr val="2B8597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822148" y="2026920"/>
            <a:ext cx="4205762" cy="1502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Daily Scrum</a:t>
            </a:r>
            <a:endParaRPr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5084200" y="3559921"/>
            <a:ext cx="2634146" cy="61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 ça se passe?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0985019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355</Words>
  <Application>Microsoft Office PowerPoint</Application>
  <PresentationFormat>Affichage à l'écran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Fira Sans Extra Condensed Medium</vt:lpstr>
      <vt:lpstr>Roboto</vt:lpstr>
      <vt:lpstr>Fira Sans Extra Condensed</vt:lpstr>
      <vt:lpstr>Arial</vt:lpstr>
      <vt:lpstr>SCRUM Infographics by Slidesgo</vt:lpstr>
      <vt:lpstr>La méthode Agile avec Daily Scrum</vt:lpstr>
      <vt:lpstr>Sommaire</vt:lpstr>
      <vt:lpstr>Présentation de la méthode</vt:lpstr>
      <vt:lpstr>Le Manifesto Agile</vt:lpstr>
      <vt:lpstr>Les Rôles</vt:lpstr>
      <vt:lpstr>Pourquoi cette méthode?</vt:lpstr>
      <vt:lpstr>Trois Raisons :</vt:lpstr>
      <vt:lpstr>Autres méthodes </vt:lpstr>
      <vt:lpstr>Le Daily Scrum</vt:lpstr>
      <vt:lpstr>Trois questions :</vt:lpstr>
      <vt:lpstr>Cycle Quotidien</vt:lpstr>
      <vt:lpstr>Merci d’avoir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méthode eXtreme Programming (XP) ajustée</dc:title>
  <cp:lastModifiedBy>nolann nougues</cp:lastModifiedBy>
  <cp:revision>5</cp:revision>
  <dcterms:modified xsi:type="dcterms:W3CDTF">2023-09-08T06:43:16Z</dcterms:modified>
</cp:coreProperties>
</file>