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  <p:sldMasterId id="2147483710" r:id="rId2"/>
  </p:sldMasterIdLst>
  <p:notesMasterIdLst>
    <p:notesMasterId r:id="rId8"/>
  </p:notesMasterIdLst>
  <p:sldIdLst>
    <p:sldId id="333" r:id="rId3"/>
    <p:sldId id="334" r:id="rId4"/>
    <p:sldId id="335" r:id="rId5"/>
    <p:sldId id="336" r:id="rId6"/>
    <p:sldId id="332" r:id="rId7"/>
  </p:sldIdLst>
  <p:sldSz cx="9144000" cy="5143500" type="screen16x9"/>
  <p:notesSz cx="6858000" cy="9144000"/>
  <p:embeddedFontLst>
    <p:embeddedFont>
      <p:font typeface="Darker Grotesque" panose="020B0604020202020204" charset="0"/>
      <p:regular r:id="rId9"/>
      <p:bold r:id="rId10"/>
    </p:embeddedFont>
    <p:embeddedFont>
      <p:font typeface="Darker Grotesque Medium" panose="020B0604020202020204" charset="0"/>
      <p:regular r:id="rId11"/>
      <p:bold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Proxima Nova Semibold" panose="020B0604020202020204" charset="0"/>
      <p:regular r:id="rId25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F02ED9-EAB2-41F6-9C29-75CA8C035DB9}">
  <a:tblStyle styleId="{55F02ED9-EAB2-41F6-9C29-75CA8C035D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0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2" name="Google Shape;10612;gd7e9e01bb3_0_17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3" name="Google Shape;10613;gd7e9e01bb3_0_17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1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63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8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6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53" name="Google Shape;953;p6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9EC299-44DB-52A7-57A9-9B54B7D1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78118"/>
            <a:ext cx="7704000" cy="572700"/>
          </a:xfrm>
        </p:spPr>
        <p:txBody>
          <a:bodyPr/>
          <a:lstStyle/>
          <a:p>
            <a:r>
              <a:rPr lang="fr-FR" dirty="0"/>
              <a:t>Existant </a:t>
            </a:r>
          </a:p>
        </p:txBody>
      </p:sp>
      <p:pic>
        <p:nvPicPr>
          <p:cNvPr id="7" name="Image 6" descr="Une image contenant symbole, Graphique, capture d’écran, Police&#10;&#10;Description générée automatiquement">
            <a:extLst>
              <a:ext uri="{FF2B5EF4-FFF2-40B4-BE49-F238E27FC236}">
                <a16:creationId xmlns:a16="http://schemas.microsoft.com/office/drawing/2014/main" id="{D21FD1E6-7ED0-1D42-09B5-F86DBCFE5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77" y="1669503"/>
            <a:ext cx="1159545" cy="1078377"/>
          </a:xfrm>
          <a:prstGeom prst="rect">
            <a:avLst/>
          </a:prstGeom>
        </p:spPr>
      </p:pic>
      <p:pic>
        <p:nvPicPr>
          <p:cNvPr id="23" name="Image 22" descr="Une image contenant dessin, croquis, commencement, illustration&#10;&#10;Description générée automatiquement">
            <a:extLst>
              <a:ext uri="{FF2B5EF4-FFF2-40B4-BE49-F238E27FC236}">
                <a16:creationId xmlns:a16="http://schemas.microsoft.com/office/drawing/2014/main" id="{DA4AAA15-88F6-3518-B467-A5EB16E391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15" t="6824" r="24893" b="5624"/>
          <a:stretch/>
        </p:blipFill>
        <p:spPr>
          <a:xfrm>
            <a:off x="575114" y="3090803"/>
            <a:ext cx="1093348" cy="1431499"/>
          </a:xfrm>
          <a:prstGeom prst="rect">
            <a:avLst/>
          </a:prstGeom>
          <a:ln>
            <a:noFill/>
          </a:ln>
        </p:spPr>
      </p:pic>
      <p:pic>
        <p:nvPicPr>
          <p:cNvPr id="29" name="Image 28" descr="Une image contenant clipart, dessin humoristique, illustration&#10;&#10;Description générée automatiquement">
            <a:extLst>
              <a:ext uri="{FF2B5EF4-FFF2-40B4-BE49-F238E27FC236}">
                <a16:creationId xmlns:a16="http://schemas.microsoft.com/office/drawing/2014/main" id="{23EE0F7C-109A-541F-11D0-F88A7E902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748" y="1063082"/>
            <a:ext cx="1212843" cy="1212843"/>
          </a:xfrm>
          <a:prstGeom prst="rect">
            <a:avLst/>
          </a:prstGeom>
        </p:spPr>
      </p:pic>
      <p:sp>
        <p:nvSpPr>
          <p:cNvPr id="30" name="Flèche : double flèche horizontale 29">
            <a:extLst>
              <a:ext uri="{FF2B5EF4-FFF2-40B4-BE49-F238E27FC236}">
                <a16:creationId xmlns:a16="http://schemas.microsoft.com/office/drawing/2014/main" id="{B33234EE-70FE-BDC9-1F0D-7D574A4DC9B5}"/>
              </a:ext>
            </a:extLst>
          </p:cNvPr>
          <p:cNvSpPr/>
          <p:nvPr/>
        </p:nvSpPr>
        <p:spPr>
          <a:xfrm rot="19531032">
            <a:off x="1880152" y="2762276"/>
            <a:ext cx="1895708" cy="31966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itre 4">
            <a:extLst>
              <a:ext uri="{FF2B5EF4-FFF2-40B4-BE49-F238E27FC236}">
                <a16:creationId xmlns:a16="http://schemas.microsoft.com/office/drawing/2014/main" id="{EEC9EE98-6178-A062-D6AA-3E8CDE970F08}"/>
              </a:ext>
            </a:extLst>
          </p:cNvPr>
          <p:cNvSpPr txBox="1">
            <a:spLocks/>
          </p:cNvSpPr>
          <p:nvPr/>
        </p:nvSpPr>
        <p:spPr>
          <a:xfrm>
            <a:off x="5689727" y="3437269"/>
            <a:ext cx="3617825" cy="1212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dirty="0"/>
              <a:t>Pôle</a:t>
            </a:r>
            <a:br>
              <a:rPr lang="fr-FR" dirty="0"/>
            </a:br>
            <a:r>
              <a:rPr lang="fr-FR" dirty="0"/>
              <a:t> Alternance </a:t>
            </a:r>
          </a:p>
        </p:txBody>
      </p:sp>
      <p:sp>
        <p:nvSpPr>
          <p:cNvPr id="32" name="Flèche : double flèche horizontale 31">
            <a:extLst>
              <a:ext uri="{FF2B5EF4-FFF2-40B4-BE49-F238E27FC236}">
                <a16:creationId xmlns:a16="http://schemas.microsoft.com/office/drawing/2014/main" id="{9B79519B-E6C7-8B0F-DD6C-0982763F193F}"/>
              </a:ext>
            </a:extLst>
          </p:cNvPr>
          <p:cNvSpPr/>
          <p:nvPr/>
        </p:nvSpPr>
        <p:spPr>
          <a:xfrm rot="13403450">
            <a:off x="5061070" y="2879421"/>
            <a:ext cx="1895708" cy="31966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 descr="Une image contenant symbole, Rectangle, capture d’écran, Graphique&#10;&#10;Description générée automatiquement">
            <a:extLst>
              <a:ext uri="{FF2B5EF4-FFF2-40B4-BE49-F238E27FC236}">
                <a16:creationId xmlns:a16="http://schemas.microsoft.com/office/drawing/2014/main" id="{48B50DA1-C501-0828-EBD6-FDAE98A15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093" y="1991877"/>
            <a:ext cx="1030586" cy="9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2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153B5-900D-7896-BF83-6C4D7974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Existant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4D0131-DC11-7C95-8C49-EC331ECA6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1" t="21577" r="21903" b="20146"/>
          <a:stretch/>
        </p:blipFill>
        <p:spPr>
          <a:xfrm>
            <a:off x="720000" y="3306773"/>
            <a:ext cx="1248937" cy="1248937"/>
          </a:xfrm>
          <a:prstGeom prst="rect">
            <a:avLst/>
          </a:prstGeom>
        </p:spPr>
      </p:pic>
      <p:pic>
        <p:nvPicPr>
          <p:cNvPr id="5" name="Image 4" descr="Une image contenant symbole, Graphique, capture d’écran, Police&#10;&#10;Description générée automatiquement">
            <a:extLst>
              <a:ext uri="{FF2B5EF4-FFF2-40B4-BE49-F238E27FC236}">
                <a16:creationId xmlns:a16="http://schemas.microsoft.com/office/drawing/2014/main" id="{230B77E6-947F-7A97-AF21-9B6F0AFF6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771" y="1743843"/>
            <a:ext cx="1159545" cy="1078377"/>
          </a:xfrm>
          <a:prstGeom prst="rect">
            <a:avLst/>
          </a:prstGeom>
        </p:spPr>
      </p:pic>
      <p:pic>
        <p:nvPicPr>
          <p:cNvPr id="6" name="Image 5" descr="Une image contenant dessin, croquis, commencement, illustration&#10;&#10;Description générée automatiquement">
            <a:extLst>
              <a:ext uri="{FF2B5EF4-FFF2-40B4-BE49-F238E27FC236}">
                <a16:creationId xmlns:a16="http://schemas.microsoft.com/office/drawing/2014/main" id="{91CEA6FB-376F-80FC-EE1A-1DDD003027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15" t="6824" r="24893" b="5624"/>
          <a:stretch/>
        </p:blipFill>
        <p:spPr>
          <a:xfrm>
            <a:off x="7228676" y="3142842"/>
            <a:ext cx="1093348" cy="1431499"/>
          </a:xfrm>
          <a:prstGeom prst="rect">
            <a:avLst/>
          </a:prstGeom>
          <a:ln>
            <a:noFill/>
          </a:ln>
        </p:spPr>
      </p:pic>
      <p:pic>
        <p:nvPicPr>
          <p:cNvPr id="7" name="Image 6" descr="Une image contenant clipart, dessin humoristique, illustration&#10;&#10;Description générée automatiquement">
            <a:extLst>
              <a:ext uri="{FF2B5EF4-FFF2-40B4-BE49-F238E27FC236}">
                <a16:creationId xmlns:a16="http://schemas.microsoft.com/office/drawing/2014/main" id="{E85BED43-8893-898C-F964-0BA006B5D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705" y="1070189"/>
            <a:ext cx="1212843" cy="1212843"/>
          </a:xfrm>
          <a:prstGeom prst="rect">
            <a:avLst/>
          </a:prstGeom>
        </p:spPr>
      </p:pic>
      <p:sp>
        <p:nvSpPr>
          <p:cNvPr id="8" name="Flèche : double flèche horizontale 7">
            <a:extLst>
              <a:ext uri="{FF2B5EF4-FFF2-40B4-BE49-F238E27FC236}">
                <a16:creationId xmlns:a16="http://schemas.microsoft.com/office/drawing/2014/main" id="{3B1E91B3-BD13-1249-DE41-FDAE5277FAD6}"/>
              </a:ext>
            </a:extLst>
          </p:cNvPr>
          <p:cNvSpPr/>
          <p:nvPr/>
        </p:nvSpPr>
        <p:spPr>
          <a:xfrm rot="13167757">
            <a:off x="5212023" y="2785044"/>
            <a:ext cx="1895708" cy="31966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clipart, Graphique, texte, symbole&#10;&#10;Description générée automatiquement">
            <a:extLst>
              <a:ext uri="{FF2B5EF4-FFF2-40B4-BE49-F238E27FC236}">
                <a16:creationId xmlns:a16="http://schemas.microsoft.com/office/drawing/2014/main" id="{A7E1ABAB-8513-3E88-8A5A-4E5CD1D2E3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593" t="10551" r="23481" b="17615"/>
          <a:stretch/>
        </p:blipFill>
        <p:spPr>
          <a:xfrm>
            <a:off x="1165725" y="1066387"/>
            <a:ext cx="734648" cy="1077951"/>
          </a:xfrm>
          <a:prstGeom prst="rect">
            <a:avLst/>
          </a:prstGeom>
        </p:spPr>
      </p:pic>
      <p:sp>
        <p:nvSpPr>
          <p:cNvPr id="10" name="Flèche : double flèche horizontale 9">
            <a:extLst>
              <a:ext uri="{FF2B5EF4-FFF2-40B4-BE49-F238E27FC236}">
                <a16:creationId xmlns:a16="http://schemas.microsoft.com/office/drawing/2014/main" id="{28FD3E40-A457-FE45-A90E-6F02B8F790AC}"/>
              </a:ext>
            </a:extLst>
          </p:cNvPr>
          <p:cNvSpPr/>
          <p:nvPr/>
        </p:nvSpPr>
        <p:spPr>
          <a:xfrm rot="10800000">
            <a:off x="2022657" y="1516776"/>
            <a:ext cx="1895708" cy="31966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ouble flèche horizontale 10">
            <a:extLst>
              <a:ext uri="{FF2B5EF4-FFF2-40B4-BE49-F238E27FC236}">
                <a16:creationId xmlns:a16="http://schemas.microsoft.com/office/drawing/2014/main" id="{91D69F52-028C-FEAF-B373-4AF24E9EE038}"/>
              </a:ext>
            </a:extLst>
          </p:cNvPr>
          <p:cNvSpPr/>
          <p:nvPr/>
        </p:nvSpPr>
        <p:spPr>
          <a:xfrm rot="16200000">
            <a:off x="914752" y="2548901"/>
            <a:ext cx="1016442" cy="30464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 descr="Une image contenant Bleu électrique, Graphique, capture d’écran, bleu&#10;&#10;Description générée automatiquement">
            <a:extLst>
              <a:ext uri="{FF2B5EF4-FFF2-40B4-BE49-F238E27FC236}">
                <a16:creationId xmlns:a16="http://schemas.microsoft.com/office/drawing/2014/main" id="{2A38A8F6-6966-1E89-6E61-0B88AE4ECB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948" y="2063528"/>
            <a:ext cx="1016443" cy="1016443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C5603B9B-C836-C76C-233A-D943B8407971}"/>
              </a:ext>
            </a:extLst>
          </p:cNvPr>
          <p:cNvSpPr txBox="1">
            <a:spLocks/>
          </p:cNvSpPr>
          <p:nvPr/>
        </p:nvSpPr>
        <p:spPr>
          <a:xfrm>
            <a:off x="-2318951" y="54243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2000" dirty="0"/>
              <a:t>Mme. Le </a:t>
            </a:r>
            <a:r>
              <a:rPr lang="fr-FR" sz="2000" dirty="0" err="1"/>
              <a:t>Douaron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757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8D829-B645-11B7-B47F-A3058137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54928"/>
            <a:ext cx="3852000" cy="679200"/>
          </a:xfrm>
        </p:spPr>
        <p:txBody>
          <a:bodyPr/>
          <a:lstStyle/>
          <a:p>
            <a:r>
              <a:rPr lang="fr-FR" dirty="0"/>
              <a:t>Données</a:t>
            </a:r>
            <a:br>
              <a:rPr lang="fr-FR" dirty="0"/>
            </a:br>
            <a:r>
              <a:rPr lang="fr-FR" dirty="0"/>
              <a:t>Entreprise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7ED613-0262-A3B3-0246-4307FF629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970" y="1609067"/>
            <a:ext cx="3705300" cy="2879505"/>
          </a:xfrm>
        </p:spPr>
        <p:txBody>
          <a:bodyPr/>
          <a:lstStyle/>
          <a:p>
            <a:r>
              <a:rPr lang="fr-FR" b="1" dirty="0"/>
              <a:t>-Nom d’entreprise*</a:t>
            </a:r>
            <a:br>
              <a:rPr lang="fr-FR" b="1" dirty="0"/>
            </a:br>
            <a:r>
              <a:rPr lang="fr-FR" b="1" dirty="0"/>
              <a:t>-Email de compte*</a:t>
            </a:r>
            <a:br>
              <a:rPr lang="fr-FR" b="1" dirty="0"/>
            </a:br>
            <a:r>
              <a:rPr lang="fr-FR" b="1" dirty="0"/>
              <a:t>-Domaine*</a:t>
            </a:r>
          </a:p>
          <a:p>
            <a:r>
              <a:rPr lang="fr-FR" b="1" dirty="0"/>
              <a:t>-Document Pièces Jointes*</a:t>
            </a:r>
          </a:p>
          <a:p>
            <a:r>
              <a:rPr lang="fr-FR" b="1" dirty="0"/>
              <a:t>-Email de contact*</a:t>
            </a:r>
          </a:p>
          <a:p>
            <a:r>
              <a:rPr lang="fr-FR" b="1" dirty="0"/>
              <a:t>-Paragraphe présentation entreprise</a:t>
            </a:r>
            <a:br>
              <a:rPr lang="fr-FR" b="1" dirty="0"/>
            </a:br>
            <a:r>
              <a:rPr lang="fr-FR" b="1" dirty="0"/>
              <a:t>-Paragraphe Contexte alternance</a:t>
            </a:r>
          </a:p>
          <a:p>
            <a:r>
              <a:rPr lang="fr-FR" b="1" dirty="0"/>
              <a:t>-Paragraphe outils utilisés</a:t>
            </a:r>
          </a:p>
          <a:p>
            <a:r>
              <a:rPr lang="fr-FR" b="1" dirty="0"/>
              <a:t>-Paragraphe conditions particulières</a:t>
            </a:r>
            <a:br>
              <a:rPr lang="fr-FR" b="1" dirty="0"/>
            </a:br>
            <a:r>
              <a:rPr lang="fr-FR" b="1" dirty="0"/>
              <a:t>-Site Internet</a:t>
            </a:r>
          </a:p>
          <a:p>
            <a:r>
              <a:rPr lang="fr-FR" b="1" dirty="0"/>
              <a:t> </a:t>
            </a:r>
          </a:p>
          <a:p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45648D-0285-E75B-2EA2-F53F567A5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270" y="366421"/>
            <a:ext cx="3795089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1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55447-E4FF-2337-0B60-A5536F61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610" y="283220"/>
            <a:ext cx="2692273" cy="679200"/>
          </a:xfrm>
        </p:spPr>
        <p:txBody>
          <a:bodyPr/>
          <a:lstStyle/>
          <a:p>
            <a:r>
              <a:rPr lang="fr-FR" dirty="0"/>
              <a:t>Maquettage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910530D-C7F9-A754-8CD1-1C2D9F211FC0}"/>
              </a:ext>
            </a:extLst>
          </p:cNvPr>
          <p:cNvSpPr/>
          <p:nvPr/>
        </p:nvSpPr>
        <p:spPr>
          <a:xfrm>
            <a:off x="780587" y="2102401"/>
            <a:ext cx="1323278" cy="6284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10000"/>
                  </a:schemeClr>
                </a:solidFill>
              </a:rPr>
              <a:t>Connection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43D44C2-AD70-AA7B-2EDA-92ED1E757256}"/>
              </a:ext>
            </a:extLst>
          </p:cNvPr>
          <p:cNvSpPr/>
          <p:nvPr/>
        </p:nvSpPr>
        <p:spPr>
          <a:xfrm>
            <a:off x="780587" y="912385"/>
            <a:ext cx="1323278" cy="6284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10000"/>
                  </a:schemeClr>
                </a:solidFill>
              </a:rPr>
              <a:t>Inscription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DA3436B-C2ED-30DA-B25C-954B66B6AF7C}"/>
              </a:ext>
            </a:extLst>
          </p:cNvPr>
          <p:cNvSpPr/>
          <p:nvPr/>
        </p:nvSpPr>
        <p:spPr>
          <a:xfrm>
            <a:off x="2936488" y="2102400"/>
            <a:ext cx="1488812" cy="6284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10000"/>
                  </a:schemeClr>
                </a:solidFill>
              </a:rPr>
              <a:t>Suivi comptes &amp; offres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DC1DDAB-2E42-30EC-14AE-EFCBE444A437}"/>
              </a:ext>
            </a:extLst>
          </p:cNvPr>
          <p:cNvSpPr/>
          <p:nvPr/>
        </p:nvSpPr>
        <p:spPr>
          <a:xfrm>
            <a:off x="3019255" y="3739856"/>
            <a:ext cx="1323278" cy="6284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10000"/>
                  </a:schemeClr>
                </a:solidFill>
              </a:rPr>
              <a:t>Suivi offres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924C6CF-2200-F202-C3F6-7B4A15AB646D}"/>
              </a:ext>
            </a:extLst>
          </p:cNvPr>
          <p:cNvSpPr/>
          <p:nvPr/>
        </p:nvSpPr>
        <p:spPr>
          <a:xfrm>
            <a:off x="5070090" y="3739855"/>
            <a:ext cx="1323278" cy="6284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10000"/>
                  </a:schemeClr>
                </a:solidFill>
              </a:rPr>
              <a:t>Rédaction offre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8EF21B6-F902-A335-F208-31649FCC5507}"/>
              </a:ext>
            </a:extLst>
          </p:cNvPr>
          <p:cNvSpPr/>
          <p:nvPr/>
        </p:nvSpPr>
        <p:spPr>
          <a:xfrm>
            <a:off x="7038158" y="3739855"/>
            <a:ext cx="1323278" cy="6284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>
                    <a:lumMod val="10000"/>
                  </a:schemeClr>
                </a:solidFill>
              </a:rPr>
              <a:t>Modif</a:t>
            </a:r>
            <a:r>
              <a:rPr lang="fr-FR" dirty="0">
                <a:solidFill>
                  <a:schemeClr val="accent2">
                    <a:lumMod val="10000"/>
                  </a:schemeClr>
                </a:solidFill>
              </a:rPr>
              <a:t>. Profil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D9AE496-A8AC-AF95-FB3B-04698A02713B}"/>
              </a:ext>
            </a:extLst>
          </p:cNvPr>
          <p:cNvSpPr/>
          <p:nvPr/>
        </p:nvSpPr>
        <p:spPr>
          <a:xfrm>
            <a:off x="4928841" y="863103"/>
            <a:ext cx="1323278" cy="6284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>
                    <a:lumMod val="10000"/>
                  </a:schemeClr>
                </a:solidFill>
              </a:rPr>
              <a:t>Modif</a:t>
            </a:r>
            <a:r>
              <a:rPr lang="fr-FR" dirty="0">
                <a:solidFill>
                  <a:schemeClr val="accent2">
                    <a:lumMod val="10000"/>
                  </a:schemeClr>
                </a:solidFill>
              </a:rPr>
              <a:t>. offre existante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01CCA75-A9C3-E698-CAE4-AB5D27338DFC}"/>
              </a:ext>
            </a:extLst>
          </p:cNvPr>
          <p:cNvSpPr/>
          <p:nvPr/>
        </p:nvSpPr>
        <p:spPr>
          <a:xfrm>
            <a:off x="3019255" y="863104"/>
            <a:ext cx="1323278" cy="6284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10000"/>
                  </a:schemeClr>
                </a:solidFill>
              </a:rPr>
              <a:t>Rédaction offre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5D3E1FD-C655-D6FC-BB34-F04B226198F0}"/>
              </a:ext>
            </a:extLst>
          </p:cNvPr>
          <p:cNvSpPr/>
          <p:nvPr/>
        </p:nvSpPr>
        <p:spPr>
          <a:xfrm>
            <a:off x="4928841" y="2102400"/>
            <a:ext cx="1323278" cy="6284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>
                    <a:lumMod val="10000"/>
                  </a:schemeClr>
                </a:solidFill>
              </a:rPr>
              <a:t>Modif</a:t>
            </a:r>
            <a:r>
              <a:rPr lang="fr-FR" dirty="0">
                <a:solidFill>
                  <a:schemeClr val="accent2">
                    <a:lumMod val="10000"/>
                  </a:schemeClr>
                </a:solidFill>
              </a:rPr>
              <a:t>. compte entreprise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E9B7120-5C86-C10C-5F4D-D98702EC7715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1442226" y="1540872"/>
            <a:ext cx="0" cy="561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4C23F8C-1523-9C03-FF22-FC85C44D71A0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103865" y="2416644"/>
            <a:ext cx="832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A693807-918C-35D9-F4C2-C8002401F301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V="1">
            <a:off x="3680894" y="1491591"/>
            <a:ext cx="0" cy="61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C6A4256-8002-A576-2DCB-CB97B9BFFA22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4425300" y="2416644"/>
            <a:ext cx="503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F6FCC80-C266-1DD3-18F6-69AE68106887}"/>
              </a:ext>
            </a:extLst>
          </p:cNvPr>
          <p:cNvCxnSpPr/>
          <p:nvPr/>
        </p:nvCxnSpPr>
        <p:spPr>
          <a:xfrm flipV="1">
            <a:off x="4342533" y="1491590"/>
            <a:ext cx="586308" cy="61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76914A18-21A5-A67D-99B4-D6A03F41BF60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1569134" y="2603979"/>
            <a:ext cx="1323212" cy="1577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0EDF7B3-CCDF-56F6-1348-D388BC3B570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342533" y="4054099"/>
            <a:ext cx="7275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37CB760-EBBF-BAD3-9AE8-CB851DB1BE4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393368" y="4054099"/>
            <a:ext cx="64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59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0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5" name="Google Shape;10615;p1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83</Words>
  <Application>Microsoft Office PowerPoint</Application>
  <PresentationFormat>Affichage à l'écran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Montserrat</vt:lpstr>
      <vt:lpstr>Proxima Nova</vt:lpstr>
      <vt:lpstr>Open Sans</vt:lpstr>
      <vt:lpstr>Proxima Nova Semibold</vt:lpstr>
      <vt:lpstr>Arial</vt:lpstr>
      <vt:lpstr>Darker Grotesque</vt:lpstr>
      <vt:lpstr>Darker Grotesque Medium</vt:lpstr>
      <vt:lpstr>Multi-Business Company Website by Slidesgo</vt:lpstr>
      <vt:lpstr>Slidesgo Final Pages</vt:lpstr>
      <vt:lpstr>Existant </vt:lpstr>
      <vt:lpstr>Existant</vt:lpstr>
      <vt:lpstr>Données Entreprise</vt:lpstr>
      <vt:lpstr>Maquettage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Multi-Business Company Website</dc:title>
  <dc:creator>nolann nougues</dc:creator>
  <cp:lastModifiedBy>nolann nougues</cp:lastModifiedBy>
  <cp:revision>3</cp:revision>
  <dcterms:modified xsi:type="dcterms:W3CDTF">2023-09-12T07:28:57Z</dcterms:modified>
</cp:coreProperties>
</file>