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“</a:t>
            </a:r>
            <a:r>
              <a:rPr lang="ru-RU" dirty="0" smtClean="0"/>
              <a:t>Тетрис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Серов Сергей </a:t>
            </a:r>
          </a:p>
          <a:p>
            <a:r>
              <a:rPr lang="ru-RU" dirty="0" smtClean="0"/>
              <a:t>Преподаватель В. Ю. Пирогов</a:t>
            </a:r>
          </a:p>
        </p:txBody>
      </p:sp>
    </p:spTree>
    <p:extLst>
      <p:ext uri="{BB962C8B-B14F-4D97-AF65-F5344CB8AC3E}">
        <p14:creationId xmlns:p14="http://schemas.microsoft.com/office/powerpoint/2010/main" val="24148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Те́трис</a:t>
            </a:r>
            <a:r>
              <a:rPr lang="ru-RU" dirty="0"/>
              <a:t> (производное от </a:t>
            </a:r>
            <a:r>
              <a:rPr lang="ru-RU" dirty="0" smtClean="0"/>
              <a:t>«</a:t>
            </a:r>
            <a:r>
              <a:rPr lang="ru-RU" dirty="0" err="1" smtClean="0"/>
              <a:t>тетрамино</a:t>
            </a:r>
            <a:r>
              <a:rPr lang="ru-RU" dirty="0" smtClean="0"/>
              <a:t>» </a:t>
            </a:r>
            <a:r>
              <a:rPr lang="ru-RU" dirty="0"/>
              <a:t>и «теннис</a:t>
            </a:r>
            <a:r>
              <a:rPr lang="ru-RU" dirty="0" smtClean="0"/>
              <a:t>»)</a:t>
            </a:r>
            <a:r>
              <a:rPr lang="ru-RU" dirty="0"/>
              <a:t> — </a:t>
            </a:r>
            <a:r>
              <a:rPr lang="ru-RU" dirty="0" smtClean="0"/>
              <a:t>компьютерная игра, </a:t>
            </a:r>
            <a:r>
              <a:rPr lang="ru-RU" dirty="0"/>
              <a:t>первоначально изобретённая и разработанная советским программистом </a:t>
            </a:r>
            <a:r>
              <a:rPr lang="ru-RU" dirty="0" smtClean="0"/>
              <a:t>Алексеем Пажитновым. </a:t>
            </a:r>
            <a:r>
              <a:rPr lang="ru-RU" dirty="0"/>
              <a:t>Игра была выпущена 6 июня 1984 </a:t>
            </a:r>
            <a:r>
              <a:rPr lang="ru-RU" dirty="0" smtClean="0"/>
              <a:t>года.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63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Вся игра построена на так называемой </a:t>
            </a:r>
            <a:r>
              <a:rPr lang="en-US" dirty="0" smtClean="0"/>
              <a:t>“</a:t>
            </a:r>
            <a:r>
              <a:rPr lang="ru-RU" dirty="0" smtClean="0"/>
              <a:t>сетке</a:t>
            </a:r>
            <a:r>
              <a:rPr lang="en-US" dirty="0" smtClean="0"/>
              <a:t>”</a:t>
            </a:r>
            <a:r>
              <a:rPr lang="ru-RU" dirty="0" smtClean="0"/>
              <a:t>. Она представляет собой список списков кортежей трёх натуральных чисел, обозначающих цвет каждой клетки. Таким образом можно легко, быстро и чётко определить положение каждой части фигуры.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388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Сами фигуры представляют собой списки списков из </a:t>
            </a:r>
            <a:r>
              <a:rPr lang="en-US" dirty="0" smtClean="0"/>
              <a:t>“0” </a:t>
            </a:r>
            <a:r>
              <a:rPr lang="ru-RU" dirty="0" smtClean="0"/>
              <a:t>и </a:t>
            </a:r>
            <a:r>
              <a:rPr lang="en-US" dirty="0" smtClean="0"/>
              <a:t>“.”</a:t>
            </a:r>
            <a:r>
              <a:rPr lang="ru-RU" dirty="0" smtClean="0"/>
              <a:t> или любых других графических обозначений форм фигур. Вот как это может выглядеть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861047"/>
            <a:ext cx="2541587" cy="2560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831333"/>
            <a:ext cx="2743583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1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Далее из существующих шаблонов убираются лишние знаки и фигура занимает свое место в сетке. Такова основная структура всей игры. Остается лишь добавить функцию проверки свободного места вокруг фигуры, функцию удаления заполненных строк и </a:t>
            </a:r>
            <a:r>
              <a:rPr lang="ru-RU" dirty="0"/>
              <a:t>установить время </a:t>
            </a:r>
            <a:r>
              <a:rPr lang="ru-RU" dirty="0" smtClean="0"/>
              <a:t>падения фигур. Остальное это </a:t>
            </a:r>
            <a:r>
              <a:rPr lang="en-US" dirty="0" smtClean="0"/>
              <a:t>“</a:t>
            </a:r>
            <a:r>
              <a:rPr lang="ru-RU" dirty="0" smtClean="0"/>
              <a:t>косметика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43698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129</Words>
  <Application>Microsoft Office PowerPoint</Application>
  <PresentationFormat>Экран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Проект “Тетрис”</vt:lpstr>
      <vt:lpstr>История</vt:lpstr>
      <vt:lpstr>Структура игры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“Тетрис”</dc:title>
  <dc:creator>Sergey</dc:creator>
  <cp:lastModifiedBy>Дом</cp:lastModifiedBy>
  <cp:revision>5</cp:revision>
  <dcterms:created xsi:type="dcterms:W3CDTF">2021-02-22T09:51:59Z</dcterms:created>
  <dcterms:modified xsi:type="dcterms:W3CDTF">2021-03-04T13:49:22Z</dcterms:modified>
</cp:coreProperties>
</file>