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59" r:id="rId5"/>
    <p:sldId id="263" r:id="rId6"/>
    <p:sldId id="257" r:id="rId7"/>
    <p:sldId id="265" r:id="rId8"/>
    <p:sldId id="258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Egan" userId="5596f977-76dd-46f0-9516-79013d85402f" providerId="ADAL" clId="{B2427CCA-548A-435A-8791-F7BC1A94C25A}"/>
    <pc:docChg chg="modSld">
      <pc:chgData name="Matthew Egan" userId="5596f977-76dd-46f0-9516-79013d85402f" providerId="ADAL" clId="{B2427CCA-548A-435A-8791-F7BC1A94C25A}" dt="2023-10-26T01:36:16.305" v="1" actId="20577"/>
      <pc:docMkLst>
        <pc:docMk/>
      </pc:docMkLst>
      <pc:sldChg chg="modSp mod">
        <pc:chgData name="Matthew Egan" userId="5596f977-76dd-46f0-9516-79013d85402f" providerId="ADAL" clId="{B2427CCA-548A-435A-8791-F7BC1A94C25A}" dt="2023-10-26T01:36:16.305" v="1" actId="20577"/>
        <pc:sldMkLst>
          <pc:docMk/>
          <pc:sldMk cId="152898728" sldId="259"/>
        </pc:sldMkLst>
        <pc:spChg chg="mod">
          <ac:chgData name="Matthew Egan" userId="5596f977-76dd-46f0-9516-79013d85402f" providerId="ADAL" clId="{B2427CCA-548A-435A-8791-F7BC1A94C25A}" dt="2023-10-26T01:36:16.305" v="1" actId="20577"/>
          <ac:spMkLst>
            <pc:docMk/>
            <pc:sldMk cId="152898728" sldId="259"/>
            <ac:spMk id="3" creationId="{35C79D26-939F-F5E9-81BC-0CC367E0AD46}"/>
          </ac:spMkLst>
        </pc:spChg>
      </pc:sldChg>
      <pc:sldChg chg="modSp mod">
        <pc:chgData name="Matthew Egan" userId="5596f977-76dd-46f0-9516-79013d85402f" providerId="ADAL" clId="{B2427CCA-548A-435A-8791-F7BC1A94C25A}" dt="2023-10-26T01:36:11.359" v="0" actId="20577"/>
        <pc:sldMkLst>
          <pc:docMk/>
          <pc:sldMk cId="1907575354" sldId="260"/>
        </pc:sldMkLst>
        <pc:spChg chg="mod">
          <ac:chgData name="Matthew Egan" userId="5596f977-76dd-46f0-9516-79013d85402f" providerId="ADAL" clId="{B2427CCA-548A-435A-8791-F7BC1A94C25A}" dt="2023-10-26T01:36:11.359" v="0" actId="20577"/>
          <ac:spMkLst>
            <pc:docMk/>
            <pc:sldMk cId="1907575354" sldId="260"/>
            <ac:spMk id="3" creationId="{0BDFAA85-6C9A-436F-514A-71B90FDF3C1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82152-E1BE-94F0-5F10-9F83F57793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Turtlebot following a straight line by observing a square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F3571-08D1-65B8-854E-6EF16CB0E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4364038"/>
            <a:ext cx="8791575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Group 6 Project 6: </a:t>
            </a:r>
          </a:p>
          <a:p>
            <a:r>
              <a:rPr lang="en-AU" dirty="0"/>
              <a:t>Rosh Dela Cruz – 14264764</a:t>
            </a:r>
          </a:p>
          <a:p>
            <a:r>
              <a:rPr lang="en-AU" dirty="0"/>
              <a:t>Matthew Egan - 14289692</a:t>
            </a:r>
          </a:p>
          <a:p>
            <a:r>
              <a:rPr lang="en-AU" dirty="0"/>
              <a:t>Daniel Lo - 14289716</a:t>
            </a: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552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E7D529-3409-182A-8034-AE50EBCD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8C1DAF-CC00-760A-7E6F-2617E7290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093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F4C75-92F6-7908-9CE5-93424F3FE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FAA85-6C9A-436F-514A-71B90FDF3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0" y="1771966"/>
            <a:ext cx="6532881" cy="4344353"/>
          </a:xfrm>
        </p:spPr>
        <p:txBody>
          <a:bodyPr>
            <a:normAutofit fontScale="85000" lnSpcReduction="10000"/>
          </a:bodyPr>
          <a:lstStyle/>
          <a:p>
            <a:r>
              <a:rPr lang="en-AU" dirty="0"/>
              <a:t>To utilise ROS in Ubuntu 18.04.</a:t>
            </a:r>
          </a:p>
          <a:p>
            <a:r>
              <a:rPr lang="en-AU" dirty="0"/>
              <a:t>To utilise a Turtlebot3 in the Gazebo environment.</a:t>
            </a:r>
          </a:p>
          <a:p>
            <a:r>
              <a:rPr lang="en-AU" dirty="0"/>
              <a:t>GOAL: to manipulate a Turtlebot to follow a straight line by observing the </a:t>
            </a:r>
            <a:r>
              <a:rPr lang="en-US" dirty="0"/>
              <a:t>a square and its 4 corners </a:t>
            </a:r>
            <a:r>
              <a:rPr lang="en-AU" dirty="0"/>
              <a:t>with an RGB-D camera.</a:t>
            </a:r>
          </a:p>
          <a:p>
            <a:r>
              <a:rPr lang="en-AU" dirty="0"/>
              <a:t>Square image is placed within observable range, containing a grid layout for corners and an image of a car  </a:t>
            </a:r>
          </a:p>
          <a:p>
            <a:r>
              <a:rPr lang="en-AU" dirty="0"/>
              <a:t>To implement and use image processing algorithms.</a:t>
            </a:r>
          </a:p>
          <a:p>
            <a:r>
              <a:rPr lang="en-AU" dirty="0"/>
              <a:t>To implement a PD controller to manipulate movement of Turtlebot to goal.</a:t>
            </a:r>
            <a:endParaRPr lang="en-US" dirty="0"/>
          </a:p>
        </p:txBody>
      </p:sp>
      <p:pic>
        <p:nvPicPr>
          <p:cNvPr id="1026" name="Picture 2" descr="TurtleBot3 Waffle Pi | ROS COMPONENTS">
            <a:extLst>
              <a:ext uri="{FF2B5EF4-FFF2-40B4-BE49-F238E27FC236}">
                <a16:creationId xmlns:a16="http://schemas.microsoft.com/office/drawing/2014/main" id="{0CFA4C51-659B-828A-31A8-112C751CC2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9" t="39111" r="15799" b="25333"/>
          <a:stretch/>
        </p:blipFill>
        <p:spPr bwMode="auto">
          <a:xfrm>
            <a:off x="7377906" y="724246"/>
            <a:ext cx="4104641" cy="2438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CB44E0-6105-53A8-229F-A9CC11F84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05" r="5788"/>
          <a:stretch/>
        </p:blipFill>
        <p:spPr>
          <a:xfrm>
            <a:off x="7377906" y="3347720"/>
            <a:ext cx="2905761" cy="30275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757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C08C-E13F-7FB6-0AC5-10870475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FFB62B-C168-2737-4D4B-5706F7884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06" y="2295187"/>
            <a:ext cx="11047411" cy="226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1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CA80-63C8-479B-49FD-29B621C5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2682"/>
            <a:ext cx="9905998" cy="744117"/>
          </a:xfrm>
        </p:spPr>
        <p:txBody>
          <a:bodyPr/>
          <a:lstStyle/>
          <a:p>
            <a:r>
              <a:rPr lang="en-US" dirty="0"/>
              <a:t>Methodology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79D26-939F-F5E9-81BC-0CC367E0A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6800"/>
            <a:ext cx="9905999" cy="4724402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To initialise the ROS </a:t>
            </a:r>
            <a:r>
              <a:rPr lang="en-AU" dirty="0"/>
              <a:t>environment</a:t>
            </a:r>
          </a:p>
          <a:p>
            <a:pPr lvl="1"/>
            <a:r>
              <a:rPr lang="en-AU" dirty="0"/>
              <a:t>Subscribing to topics/nodes, to receive data for Turtlebot</a:t>
            </a:r>
          </a:p>
          <a:p>
            <a:pPr lvl="1"/>
            <a:r>
              <a:rPr lang="en-AU" dirty="0"/>
              <a:t>Building Gazebo environment, designing square image and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Image data extraction and processing </a:t>
            </a:r>
          </a:p>
          <a:p>
            <a:pPr lvl="1"/>
            <a:r>
              <a:rPr lang="en-AU" dirty="0"/>
              <a:t>Turtlebot will rotate on position to determine location of square image</a:t>
            </a:r>
          </a:p>
          <a:p>
            <a:pPr lvl="1"/>
            <a:r>
              <a:rPr lang="en-AU" dirty="0"/>
              <a:t>Utilise an initial image to feature of square image against</a:t>
            </a:r>
          </a:p>
          <a:p>
            <a:pPr lvl="1"/>
            <a:r>
              <a:rPr lang="en-AU" dirty="0"/>
              <a:t>SURF edge detection to identify the image and features are accurate</a:t>
            </a:r>
          </a:p>
          <a:p>
            <a:pPr lvl="1"/>
            <a:r>
              <a:rPr lang="en-AU" dirty="0"/>
              <a:t>Determine position relative to square</a:t>
            </a:r>
          </a:p>
          <a:p>
            <a:pPr marL="457200" indent="-457200">
              <a:buFont typeface="+mj-lt"/>
              <a:buAutoNum type="arabicPeriod"/>
            </a:pPr>
            <a:r>
              <a:rPr lang="en-AU"/>
              <a:t>PD </a:t>
            </a:r>
            <a:r>
              <a:rPr lang="en-AU" dirty="0"/>
              <a:t>Controller </a:t>
            </a:r>
          </a:p>
          <a:p>
            <a:pPr lvl="1"/>
            <a:r>
              <a:rPr lang="en-AU" dirty="0"/>
              <a:t>Calculates error between orientation of Turtlebot to target and creates adjustments to movement and control.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AU" dirty="0"/>
              <a:t>Turtlebot will first face parallel to target square and move in a straight line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AU" dirty="0"/>
              <a:t>Moves forward until square is perpendicular to Turtlebot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AU" dirty="0"/>
              <a:t>  Once facing square, rotates 90 degrees until directly in front</a:t>
            </a:r>
          </a:p>
          <a:p>
            <a:pPr lvl="1"/>
            <a:r>
              <a:rPr lang="en-AU" dirty="0"/>
              <a:t>Sends ROS messages e.g. linear and angular velocity to move Turtlebot to position of Square image </a:t>
            </a:r>
          </a:p>
        </p:txBody>
      </p:sp>
    </p:spTree>
    <p:extLst>
      <p:ext uri="{BB962C8B-B14F-4D97-AF65-F5344CB8AC3E}">
        <p14:creationId xmlns:p14="http://schemas.microsoft.com/office/powerpoint/2010/main" val="15289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D302D-C3BC-9410-AB7D-DA902FDA9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graph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F111D5-BD0A-E8BC-7568-07B5CBBA1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446367"/>
            <a:ext cx="9906000" cy="31479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828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459D92D-569B-726B-806A-E640248B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48" y="451237"/>
            <a:ext cx="3856037" cy="843279"/>
          </a:xfrm>
        </p:spPr>
        <p:txBody>
          <a:bodyPr/>
          <a:lstStyle/>
          <a:p>
            <a:r>
              <a:rPr lang="en-US" dirty="0"/>
              <a:t>Experiments</a:t>
            </a:r>
            <a:endParaRPr lang="en-A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CBFED7-75B5-B793-9726-0367DCE75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3196" y="1319918"/>
            <a:ext cx="3856037" cy="423672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SURF detection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KAZE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MATLAB profiler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Computational/memory usage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run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Function usage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Gazebo simulation/world building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Implementation of walls, surfaces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Creation of Square image and development over time to test variety of patterns and features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8787E3-D88F-26D3-E658-281D9ABB2A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6" t="10238" r="9467" b="3995"/>
          <a:stretch/>
        </p:blipFill>
        <p:spPr>
          <a:xfrm>
            <a:off x="8878479" y="191272"/>
            <a:ext cx="2930325" cy="29870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0D6038-1D36-F1B4-A602-F1599012BBE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0" t="21792" r="17353" b="18790"/>
          <a:stretch/>
        </p:blipFill>
        <p:spPr bwMode="auto">
          <a:xfrm>
            <a:off x="8878479" y="3429000"/>
            <a:ext cx="2930325" cy="18702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77E9BC-1818-4FF3-B91D-8B89E233D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6137" y="216674"/>
            <a:ext cx="4515586" cy="29616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755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D0BB2-DFAF-CD70-5E7D-C116A9AF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issues/difficulties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B4206-26C0-0C6F-6EA8-12A08E5DA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 running was inconsistent across team members and computers</a:t>
            </a:r>
          </a:p>
          <a:p>
            <a:r>
              <a:rPr lang="en-US" dirty="0"/>
              <a:t>Gazebo environment crashing, lack of computational power</a:t>
            </a:r>
          </a:p>
          <a:p>
            <a:r>
              <a:rPr lang="en-US" dirty="0"/>
              <a:t>Orientation calculation issues </a:t>
            </a:r>
          </a:p>
          <a:p>
            <a:r>
              <a:rPr lang="en-US" dirty="0"/>
              <a:t>Development of square image and image processing working consistently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273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DC1D066-6A05-A2E1-8BB2-24F280AA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1507"/>
            <a:ext cx="9905998" cy="765009"/>
          </a:xfrm>
        </p:spPr>
        <p:txBody>
          <a:bodyPr/>
          <a:lstStyle/>
          <a:p>
            <a:r>
              <a:rPr lang="en-US" dirty="0"/>
              <a:t>Project video demo and results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102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B060-683D-0827-FB67-7E3FA02A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 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0CF733-CC13-FFC3-DD5C-F6EFCD27A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80" y="1935479"/>
            <a:ext cx="4586635" cy="29870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51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491</TotalTime>
  <Words>338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Turtlebot following a straight line by observing a square</vt:lpstr>
      <vt:lpstr>Project overview</vt:lpstr>
      <vt:lpstr>Project timeline</vt:lpstr>
      <vt:lpstr>Methodology</vt:lpstr>
      <vt:lpstr>ROS graph</vt:lpstr>
      <vt:lpstr>Experiments</vt:lpstr>
      <vt:lpstr>Project issues/difficulties </vt:lpstr>
      <vt:lpstr>Project video demo and results </vt:lpstr>
      <vt:lpstr>Final results 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Turtlebot following a straight line by observing a square</dc:title>
  <dc:creator>Daniel Lo</dc:creator>
  <cp:lastModifiedBy>Matthew Egan</cp:lastModifiedBy>
  <cp:revision>18</cp:revision>
  <dcterms:created xsi:type="dcterms:W3CDTF">2023-10-25T05:45:52Z</dcterms:created>
  <dcterms:modified xsi:type="dcterms:W3CDTF">2023-10-26T01:36:17Z</dcterms:modified>
</cp:coreProperties>
</file>