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tiff" ContentType="image/tiff"/>
  <Default Extension="rels" ContentType="application/vnd.openxmlformats-package.relationships+xml"/>
  <Default Extension="wdp" ContentType="image/vnd.ms-photo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2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05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8"/>
  </p:normalViewPr>
  <p:slideViewPr>
    <p:cSldViewPr snapToGrid="0" snapToObjects="1">
      <p:cViewPr varScale="1">
        <p:scale>
          <a:sx n="121" d="100"/>
          <a:sy n="121" d="100"/>
        </p:scale>
        <p:origin x="2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9C0BD-0FCD-CC42-B4AC-8113FA1C8131}" type="datetimeFigureOut">
              <a:rPr lang="ru-RU" smtClean="0"/>
              <a:t>17.12.17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35EDC-E303-8442-B754-5890F03809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2694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.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9C0BD-0FCD-CC42-B4AC-8113FA1C8131}" type="datetimeFigureOut">
              <a:rPr lang="ru-RU" smtClean="0"/>
              <a:t>17.12.17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35EDC-E303-8442-B754-5890F03809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110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. загол.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9C0BD-0FCD-CC42-B4AC-8113FA1C8131}" type="datetimeFigureOut">
              <a:rPr lang="ru-RU" smtClean="0"/>
              <a:t>17.12.17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35EDC-E303-8442-B754-5890F03809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0539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9C0BD-0FCD-CC42-B4AC-8113FA1C8131}" type="datetimeFigureOut">
              <a:rPr lang="ru-RU" smtClean="0"/>
              <a:t>17.12.17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35EDC-E303-8442-B754-5890F03809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2489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9C0BD-0FCD-CC42-B4AC-8113FA1C8131}" type="datetimeFigureOut">
              <a:rPr lang="ru-RU" smtClean="0"/>
              <a:t>17.12.17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35EDC-E303-8442-B754-5890F03809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6649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9C0BD-0FCD-CC42-B4AC-8113FA1C8131}" type="datetimeFigureOut">
              <a:rPr lang="ru-RU" smtClean="0"/>
              <a:t>17.12.17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35EDC-E303-8442-B754-5890F03809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3937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9C0BD-0FCD-CC42-B4AC-8113FA1C8131}" type="datetimeFigureOut">
              <a:rPr lang="ru-RU" smtClean="0"/>
              <a:t>17.12.17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35EDC-E303-8442-B754-5890F03809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781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9C0BD-0FCD-CC42-B4AC-8113FA1C8131}" type="datetimeFigureOut">
              <a:rPr lang="ru-RU" smtClean="0"/>
              <a:t>17.12.17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35EDC-E303-8442-B754-5890F03809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6644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9C0BD-0FCD-CC42-B4AC-8113FA1C8131}" type="datetimeFigureOut">
              <a:rPr lang="ru-RU" smtClean="0"/>
              <a:t>17.12.17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35EDC-E303-8442-B754-5890F03809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559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9C0BD-0FCD-CC42-B4AC-8113FA1C8131}" type="datetimeFigureOut">
              <a:rPr lang="ru-RU" smtClean="0"/>
              <a:t>17.12.17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35EDC-E303-8442-B754-5890F03809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7025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9C0BD-0FCD-CC42-B4AC-8113FA1C8131}" type="datetimeFigureOut">
              <a:rPr lang="ru-RU" smtClean="0"/>
              <a:t>17.12.17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35EDC-E303-8442-B754-5890F03809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7509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99C0BD-0FCD-CC42-B4AC-8113FA1C8131}" type="datetimeFigureOut">
              <a:rPr lang="ru-RU" smtClean="0"/>
              <a:t>17.12.17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835EDC-E303-8442-B754-5890F03809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2471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eg"/><Relationship Id="rId3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4" Type="http://schemas.openxmlformats.org/officeDocument/2006/relationships/image" Target="../media/image5.tif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eg"/><Relationship Id="rId3" Type="http://schemas.microsoft.com/office/2007/relationships/hdphoto" Target="../media/hdphoto4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5725"/>
            <a:ext cx="12330113" cy="693568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075107" y="14288"/>
            <a:ext cx="617989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err="1" smtClean="0">
                <a:latin typeface="Braggadocio" charset="0"/>
                <a:ea typeface="Braggadocio" charset="0"/>
                <a:cs typeface="Braggadocio" charset="0"/>
              </a:rPr>
              <a:t>Hardomario</a:t>
            </a:r>
            <a:endParaRPr lang="ru-RU" sz="6000" dirty="0">
              <a:latin typeface="Braggadocio" charset="0"/>
              <a:ea typeface="Braggadocio" charset="0"/>
              <a:cs typeface="Braggadoci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4939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00050" y="571499"/>
            <a:ext cx="11601451" cy="4524315"/>
          </a:xfrm>
          <a:prstGeom prst="rect">
            <a:avLst/>
          </a:prstGeom>
          <a:noFill/>
          <a:ln>
            <a:noFill/>
          </a:ln>
          <a:effectLst>
            <a:glow rad="127000">
              <a:schemeClr val="bg2"/>
            </a:glow>
          </a:effectLst>
        </p:spPr>
        <p:txBody>
          <a:bodyPr wrap="square" rtlCol="0">
            <a:spAutoFit/>
          </a:bodyPr>
          <a:lstStyle/>
          <a:p>
            <a:r>
              <a:rPr lang="ru-RU" sz="3200" dirty="0" smtClean="0">
                <a:ln w="12700"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Планировалось создать 4 уровня</a:t>
            </a:r>
            <a:r>
              <a:rPr lang="en-US" sz="3200" dirty="0" smtClean="0">
                <a:ln w="12700"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,</a:t>
            </a:r>
            <a:r>
              <a:rPr lang="ru-RU" sz="3200" dirty="0" smtClean="0">
                <a:ln w="12700"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 последний из которых был</a:t>
            </a:r>
          </a:p>
          <a:p>
            <a:r>
              <a:rPr lang="ru-RU" sz="3200" dirty="0" smtClean="0">
                <a:ln w="12700"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бы </a:t>
            </a:r>
            <a:r>
              <a:rPr lang="ru-RU" sz="3200" dirty="0" err="1" smtClean="0">
                <a:ln w="12700"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боссфайтом</a:t>
            </a:r>
            <a:r>
              <a:rPr lang="ru-RU" sz="3200" dirty="0" smtClean="0">
                <a:ln w="12700"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 с Единорогом</a:t>
            </a:r>
            <a:r>
              <a:rPr lang="en-US" sz="3200" dirty="0" smtClean="0">
                <a:ln w="12700"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.</a:t>
            </a:r>
            <a:endParaRPr lang="ru-RU" sz="3200" dirty="0" smtClean="0">
              <a:ln w="12700"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  <a:p>
            <a:endParaRPr lang="ru-RU" sz="3200" dirty="0" smtClean="0">
              <a:ln w="12700"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  <a:p>
            <a:endParaRPr lang="ru-RU" sz="3200" dirty="0">
              <a:ln w="12700"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  <a:p>
            <a:r>
              <a:rPr lang="ru-RU" sz="3200" dirty="0" smtClean="0">
                <a:ln w="12700"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В процессе мы поняли, что это слишком сложно и сделали то то что получилось, а получилось почти ничего. </a:t>
            </a:r>
          </a:p>
          <a:p>
            <a:endParaRPr lang="ru-RU" sz="3200" dirty="0">
              <a:ln w="12700"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  <a:p>
            <a:pPr algn="ctr"/>
            <a:r>
              <a:rPr lang="ru-RU" sz="3200" dirty="0" smtClean="0">
                <a:ln w="12700"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В создании этой непонятной штуки участвовали Никита, Егор и Ольга </a:t>
            </a:r>
          </a:p>
        </p:txBody>
      </p:sp>
    </p:spTree>
    <p:extLst>
      <p:ext uri="{BB962C8B-B14F-4D97-AF65-F5344CB8AC3E}">
        <p14:creationId xmlns:p14="http://schemas.microsoft.com/office/powerpoint/2010/main" val="1919849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42913" y="457200"/>
            <a:ext cx="52381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Arial Rounded MT Bold" charset="0"/>
                <a:ea typeface="Arial Rounded MT Bold" charset="0"/>
                <a:cs typeface="Arial Rounded MT Bold" charset="0"/>
              </a:rPr>
              <a:t>C</a:t>
            </a:r>
            <a:r>
              <a:rPr lang="ru-RU" sz="4400" dirty="0" err="1" smtClean="0">
                <a:latin typeface="Arial Rounded MT Bold" charset="0"/>
                <a:ea typeface="Arial Rounded MT Bold" charset="0"/>
                <a:cs typeface="Arial Rounded MT Bold" charset="0"/>
              </a:rPr>
              <a:t>криншот</a:t>
            </a:r>
            <a:r>
              <a:rPr lang="ru-RU" sz="4400" dirty="0" err="1">
                <a:latin typeface="Arial Rounded MT Bold" charset="0"/>
                <a:ea typeface="Arial Rounded MT Bold" charset="0"/>
                <a:cs typeface="Arial Rounded MT Bold" charset="0"/>
              </a:rPr>
              <a:t>ы</a:t>
            </a:r>
            <a:r>
              <a:rPr lang="ru-RU" sz="4400" dirty="0" smtClean="0">
                <a:latin typeface="Arial Rounded MT Bold" charset="0"/>
                <a:ea typeface="Arial Rounded MT Bold" charset="0"/>
                <a:cs typeface="Arial Rounded MT Bold" charset="0"/>
              </a:rPr>
              <a:t> из игры</a:t>
            </a:r>
            <a:r>
              <a:rPr lang="en-US" sz="4400" dirty="0" smtClean="0">
                <a:latin typeface="Arial Rounded MT Bold" charset="0"/>
                <a:ea typeface="Arial Rounded MT Bold" charset="0"/>
                <a:cs typeface="Arial Rounded MT Bold" charset="0"/>
              </a:rPr>
              <a:t>:</a:t>
            </a:r>
            <a:endParaRPr lang="ru-RU" sz="4400" dirty="0">
              <a:latin typeface="Arial Rounded MT Bold" charset="0"/>
              <a:ea typeface="Arial Rounded MT Bold" charset="0"/>
              <a:cs typeface="Arial Rounded MT Bold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5484" y="1460375"/>
            <a:ext cx="5956516" cy="3572721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09" y="1460374"/>
            <a:ext cx="5950572" cy="357272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71463" y="5374551"/>
            <a:ext cx="11801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960503"/>
                </a:solidFill>
                <a:latin typeface="Braggadocio" charset="0"/>
                <a:ea typeface="Braggadocio" charset="0"/>
                <a:cs typeface="Braggadocio" charset="0"/>
              </a:rPr>
              <a:t>      </a:t>
            </a:r>
            <a:r>
              <a:rPr lang="en-US" sz="3600" dirty="0" smtClean="0">
                <a:latin typeface="Braggadocio" charset="0"/>
                <a:ea typeface="Braggadocio" charset="0"/>
                <a:cs typeface="Braggadocio" charset="0"/>
              </a:rPr>
              <a:t>Before                     After</a:t>
            </a:r>
            <a:endParaRPr lang="ru-RU" sz="3600" dirty="0">
              <a:latin typeface="Braggadocio" charset="0"/>
              <a:ea typeface="Braggadocio" charset="0"/>
              <a:cs typeface="Braggadoci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2859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172" y="2196662"/>
            <a:ext cx="2082800" cy="20828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984938" y="2268566"/>
            <a:ext cx="748336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Tx/>
              <a:buChar char="-"/>
            </a:pPr>
            <a:r>
              <a:rPr lang="en-US" sz="4000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QR</a:t>
            </a:r>
            <a:r>
              <a:rPr lang="ru-RU" sz="4000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-код на </a:t>
            </a:r>
            <a:r>
              <a:rPr lang="en-US" sz="4000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GitHub</a:t>
            </a:r>
            <a:endParaRPr lang="ru-RU" sz="4000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latin typeface="Arial Rounded MT Bold" charset="0"/>
              <a:ea typeface="Arial Rounded MT Bold" charset="0"/>
              <a:cs typeface="Arial Rounded MT Bold" charset="0"/>
            </a:endParaRPr>
          </a:p>
          <a:p>
            <a:r>
              <a:rPr lang="en-US" sz="4000" dirty="0" err="1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github.com</a:t>
            </a:r>
            <a:r>
              <a:rPr lang="en-US" sz="4000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/Orogramator228/</a:t>
            </a:r>
            <a:r>
              <a:rPr lang="en-US" sz="4000" dirty="0" err="1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hardomario</a:t>
            </a:r>
            <a:endParaRPr lang="ru-RU" sz="4000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latin typeface="Arial Rounded MT Bold" charset="0"/>
              <a:ea typeface="Arial Rounded MT Bold" charset="0"/>
              <a:cs typeface="Arial Rounded MT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500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99090" y="1660634"/>
            <a:ext cx="10594428" cy="3031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000" dirty="0" smtClean="0">
                <a:ln w="19050"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Спасибо за внимание и не бейте нас.</a:t>
            </a:r>
          </a:p>
          <a:p>
            <a:pPr algn="ctr"/>
            <a:r>
              <a:rPr lang="ru-RU" sz="6000" dirty="0" smtClean="0">
                <a:ln w="19050"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Просим понять и простить</a:t>
            </a:r>
          </a:p>
          <a:p>
            <a:pPr algn="ctr"/>
            <a:r>
              <a:rPr lang="ru-RU" sz="800" dirty="0" smtClean="0">
                <a:ln w="19050">
                  <a:noFill/>
                </a:ln>
              </a:rPr>
              <a:t>И дать поспать.</a:t>
            </a:r>
            <a:endParaRPr lang="ru-RU" sz="800" dirty="0">
              <a:ln w="19050">
                <a:noFill/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617257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76</Words>
  <Application>Microsoft Macintosh PowerPoint</Application>
  <PresentationFormat>Широкоэкранный</PresentationFormat>
  <Paragraphs>15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1" baseType="lpstr">
      <vt:lpstr>Arial Rounded MT Bold</vt:lpstr>
      <vt:lpstr>Braggadocio</vt:lpstr>
      <vt:lpstr>Calibri</vt:lpstr>
      <vt:lpstr>Calibri Light</vt:lpstr>
      <vt:lpstr>Arial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 Microsoft Office</dc:creator>
  <cp:lastModifiedBy>пользователь Microsoft Office</cp:lastModifiedBy>
  <cp:revision>7</cp:revision>
  <dcterms:created xsi:type="dcterms:W3CDTF">2017-12-17T13:47:26Z</dcterms:created>
  <dcterms:modified xsi:type="dcterms:W3CDTF">2017-12-17T14:47:21Z</dcterms:modified>
</cp:coreProperties>
</file>