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70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0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6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41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322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369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0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96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9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64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11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8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91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57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1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A0C2-B65B-4A19-AEED-9F6FAAF96BCF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7FAF73-EB69-461E-A6C2-3881F0C3C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64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9849A-5A96-4DAA-AFE3-867D1B660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Esquilos Berrantes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0B1B9C-F399-4285-A664-6C46C4D9E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23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E7349-02A2-4A2E-A1EE-AE1EE209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632"/>
          </a:xfrm>
        </p:spPr>
        <p:txBody>
          <a:bodyPr/>
          <a:lstStyle/>
          <a:p>
            <a:pPr algn="ctr"/>
            <a:r>
              <a:rPr lang="pt-BR" dirty="0"/>
              <a:t>Descrição do Tema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61AC84-1AC4-47F7-9AA1-011AEFEE6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6233"/>
            <a:ext cx="8596668" cy="478513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0272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2A4D8-7A84-4CB5-A602-9165A35E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61929"/>
          </a:xfrm>
        </p:spPr>
        <p:txBody>
          <a:bodyPr/>
          <a:lstStyle/>
          <a:p>
            <a:pPr algn="ctr"/>
            <a:r>
              <a:rPr lang="pt-BR" dirty="0"/>
              <a:t>Esboço do modelo conceitual do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9F3C3F-3269-4E18-B565-7A5A8BB3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1529"/>
            <a:ext cx="8596668" cy="416983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8833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17124-CFEE-46ED-9E31-7096B596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3723"/>
          </a:xfrm>
        </p:spPr>
        <p:txBody>
          <a:bodyPr/>
          <a:lstStyle/>
          <a:p>
            <a:pPr algn="ctr"/>
            <a:r>
              <a:rPr lang="pt-BR" dirty="0"/>
              <a:t>Perguntas de pesquisa/análise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0E06F-8FE7-41FA-BF67-9614832A6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323"/>
            <a:ext cx="8596668" cy="4768039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D235E0-3A65-4C93-8F66-C8A9FA9EE54A}"/>
              </a:ext>
            </a:extLst>
          </p:cNvPr>
          <p:cNvSpPr txBox="1"/>
          <p:nvPr/>
        </p:nvSpPr>
        <p:spPr>
          <a:xfrm>
            <a:off x="3050849" y="3246470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perguntas de pesquisa/análise </a:t>
            </a:r>
          </a:p>
        </p:txBody>
      </p:sp>
    </p:spTree>
    <p:extLst>
      <p:ext uri="{BB962C8B-B14F-4D97-AF65-F5344CB8AC3E}">
        <p14:creationId xmlns:p14="http://schemas.microsoft.com/office/powerpoint/2010/main" val="40192962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6F82A-D7EA-4041-9EBC-E38B3B56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261929"/>
          </a:xfrm>
        </p:spPr>
        <p:txBody>
          <a:bodyPr>
            <a:noAutofit/>
          </a:bodyPr>
          <a:lstStyle/>
          <a:p>
            <a:pPr algn="ctr"/>
            <a:r>
              <a:rPr lang="pt-BR" dirty="0"/>
              <a:t>Fontes de dados candidatas e</a:t>
            </a:r>
            <a:br>
              <a:rPr lang="pt-BR" dirty="0"/>
            </a:br>
            <a:r>
              <a:rPr lang="pt-BR" dirty="0"/>
              <a:t>operações que serão aplicadas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CE7E0-A6B4-47A3-A7AE-685CBDF2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1527"/>
            <a:ext cx="8596668" cy="4169835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54558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Esquilos Berrantes</vt:lpstr>
      <vt:lpstr>Descrição do Tema </vt:lpstr>
      <vt:lpstr>Esboço do modelo conceitual do banco de dados</vt:lpstr>
      <vt:lpstr>Perguntas de pesquisa/análise </vt:lpstr>
      <vt:lpstr>Fontes de dados candidatas e operações que serão aplicadas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Esquilos Berrantes</dc:title>
  <dc:creator>Leonardo</dc:creator>
  <cp:lastModifiedBy>Leonardo</cp:lastModifiedBy>
  <cp:revision>1</cp:revision>
  <dcterms:created xsi:type="dcterms:W3CDTF">2021-09-29T13:25:41Z</dcterms:created>
  <dcterms:modified xsi:type="dcterms:W3CDTF">2021-09-29T13:39:12Z</dcterms:modified>
</cp:coreProperties>
</file>