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Lst>
  <p:sldSz cx="27000200" cy="180006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33" d="100"/>
          <a:sy n="33" d="100"/>
        </p:scale>
        <p:origin x="10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2025015" y="2945943"/>
            <a:ext cx="22950170" cy="6266897"/>
          </a:xfrm>
        </p:spPr>
        <p:txBody>
          <a:bodyPr anchor="b"/>
          <a:lstStyle>
            <a:lvl1pPr algn="ctr">
              <a:defRPr sz="15749"/>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3375025" y="9454516"/>
            <a:ext cx="20250150" cy="4345992"/>
          </a:xfrm>
        </p:spPr>
        <p:txBody>
          <a:bodyPr/>
          <a:lstStyle>
            <a:lvl1pPr marL="0" indent="0" algn="ctr">
              <a:buNone/>
              <a:defRPr sz="6300"/>
            </a:lvl1pPr>
            <a:lvl2pPr marL="1200059" indent="0" algn="ctr">
              <a:buNone/>
              <a:defRPr sz="5250"/>
            </a:lvl2pPr>
            <a:lvl3pPr marL="2400117" indent="0" algn="ctr">
              <a:buNone/>
              <a:defRPr sz="4725"/>
            </a:lvl3pPr>
            <a:lvl4pPr marL="3600176" indent="0" algn="ctr">
              <a:buNone/>
              <a:defRPr sz="4200"/>
            </a:lvl4pPr>
            <a:lvl5pPr marL="4800234" indent="0" algn="ctr">
              <a:buNone/>
              <a:defRPr sz="4200"/>
            </a:lvl5pPr>
            <a:lvl6pPr marL="6000293" indent="0" algn="ctr">
              <a:buNone/>
              <a:defRPr sz="4200"/>
            </a:lvl6pPr>
            <a:lvl7pPr marL="7200351" indent="0" algn="ctr">
              <a:buNone/>
              <a:defRPr sz="4200"/>
            </a:lvl7pPr>
            <a:lvl8pPr marL="8400410" indent="0" algn="ctr">
              <a:buNone/>
              <a:defRPr sz="4200"/>
            </a:lvl8pPr>
            <a:lvl9pPr marL="9600468" indent="0" algn="ctr">
              <a:buNone/>
              <a:defRPr sz="42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5FE9400-3064-4603-AB37-72E582AC0DEA}" type="datetimeFigureOut">
              <a:rPr lang="en-IL" smtClean="0"/>
              <a:t>11/01/2021</a:t>
            </a:fld>
            <a:endParaRPr lang="en-IL" dirty="0"/>
          </a:p>
        </p:txBody>
      </p:sp>
      <p:sp>
        <p:nvSpPr>
          <p:cNvPr id="5" name="Footer Placeholder 4"/>
          <p:cNvSpPr>
            <a:spLocks noGrp="1"/>
          </p:cNvSpPr>
          <p:nvPr>
            <p:ph type="ftr" sz="quarter" idx="11"/>
          </p:nvPr>
        </p:nvSpPr>
        <p:spPr/>
        <p:txBody>
          <a:bodyPr/>
          <a:lstStyle/>
          <a:p>
            <a:endParaRPr lang="en-IL" dirty="0"/>
          </a:p>
        </p:txBody>
      </p:sp>
      <p:sp>
        <p:nvSpPr>
          <p:cNvPr id="6" name="Slide Number Placeholder 5"/>
          <p:cNvSpPr>
            <a:spLocks noGrp="1"/>
          </p:cNvSpPr>
          <p:nvPr>
            <p:ph type="sldNum" sz="quarter" idx="12"/>
          </p:nvPr>
        </p:nvSpPr>
        <p:spPr/>
        <p:txBody>
          <a:bodyPr/>
          <a:lstStyle/>
          <a:p>
            <a:fld id="{B48E047C-04D6-421A-822E-F77BF4A16EF2}" type="slidenum">
              <a:rPr lang="en-IL" smtClean="0"/>
              <a:t>‹#›</a:t>
            </a:fld>
            <a:endParaRPr lang="en-IL" dirty="0"/>
          </a:p>
        </p:txBody>
      </p:sp>
    </p:spTree>
    <p:extLst>
      <p:ext uri="{BB962C8B-B14F-4D97-AF65-F5344CB8AC3E}">
        <p14:creationId xmlns:p14="http://schemas.microsoft.com/office/powerpoint/2010/main" val="2853011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5FE9400-3064-4603-AB37-72E582AC0DEA}" type="datetimeFigureOut">
              <a:rPr lang="en-IL" smtClean="0"/>
              <a:t>11/01/2021</a:t>
            </a:fld>
            <a:endParaRPr lang="en-IL" dirty="0"/>
          </a:p>
        </p:txBody>
      </p:sp>
      <p:sp>
        <p:nvSpPr>
          <p:cNvPr id="5" name="Footer Placeholder 4"/>
          <p:cNvSpPr>
            <a:spLocks noGrp="1"/>
          </p:cNvSpPr>
          <p:nvPr>
            <p:ph type="ftr" sz="quarter" idx="11"/>
          </p:nvPr>
        </p:nvSpPr>
        <p:spPr/>
        <p:txBody>
          <a:bodyPr/>
          <a:lstStyle/>
          <a:p>
            <a:endParaRPr lang="en-IL" dirty="0"/>
          </a:p>
        </p:txBody>
      </p:sp>
      <p:sp>
        <p:nvSpPr>
          <p:cNvPr id="6" name="Slide Number Placeholder 5"/>
          <p:cNvSpPr>
            <a:spLocks noGrp="1"/>
          </p:cNvSpPr>
          <p:nvPr>
            <p:ph type="sldNum" sz="quarter" idx="12"/>
          </p:nvPr>
        </p:nvSpPr>
        <p:spPr/>
        <p:txBody>
          <a:bodyPr/>
          <a:lstStyle/>
          <a:p>
            <a:fld id="{B48E047C-04D6-421A-822E-F77BF4A16EF2}" type="slidenum">
              <a:rPr lang="en-IL" smtClean="0"/>
              <a:t>‹#›</a:t>
            </a:fld>
            <a:endParaRPr lang="en-IL" dirty="0"/>
          </a:p>
        </p:txBody>
      </p:sp>
    </p:spTree>
    <p:extLst>
      <p:ext uri="{BB962C8B-B14F-4D97-AF65-F5344CB8AC3E}">
        <p14:creationId xmlns:p14="http://schemas.microsoft.com/office/powerpoint/2010/main" val="3522641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322020" y="958369"/>
            <a:ext cx="5821918" cy="15254730"/>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856265" y="958369"/>
            <a:ext cx="17128252" cy="1525473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5FE9400-3064-4603-AB37-72E582AC0DEA}" type="datetimeFigureOut">
              <a:rPr lang="en-IL" smtClean="0"/>
              <a:t>11/01/2021</a:t>
            </a:fld>
            <a:endParaRPr lang="en-IL" dirty="0"/>
          </a:p>
        </p:txBody>
      </p:sp>
      <p:sp>
        <p:nvSpPr>
          <p:cNvPr id="5" name="Footer Placeholder 4"/>
          <p:cNvSpPr>
            <a:spLocks noGrp="1"/>
          </p:cNvSpPr>
          <p:nvPr>
            <p:ph type="ftr" sz="quarter" idx="11"/>
          </p:nvPr>
        </p:nvSpPr>
        <p:spPr/>
        <p:txBody>
          <a:bodyPr/>
          <a:lstStyle/>
          <a:p>
            <a:endParaRPr lang="en-IL" dirty="0"/>
          </a:p>
        </p:txBody>
      </p:sp>
      <p:sp>
        <p:nvSpPr>
          <p:cNvPr id="6" name="Slide Number Placeholder 5"/>
          <p:cNvSpPr>
            <a:spLocks noGrp="1"/>
          </p:cNvSpPr>
          <p:nvPr>
            <p:ph type="sldNum" sz="quarter" idx="12"/>
          </p:nvPr>
        </p:nvSpPr>
        <p:spPr/>
        <p:txBody>
          <a:bodyPr/>
          <a:lstStyle/>
          <a:p>
            <a:fld id="{B48E047C-04D6-421A-822E-F77BF4A16EF2}" type="slidenum">
              <a:rPr lang="en-IL" smtClean="0"/>
              <a:t>‹#›</a:t>
            </a:fld>
            <a:endParaRPr lang="en-IL" dirty="0"/>
          </a:p>
        </p:txBody>
      </p:sp>
    </p:spTree>
    <p:extLst>
      <p:ext uri="{BB962C8B-B14F-4D97-AF65-F5344CB8AC3E}">
        <p14:creationId xmlns:p14="http://schemas.microsoft.com/office/powerpoint/2010/main" val="3934263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5FE9400-3064-4603-AB37-72E582AC0DEA}" type="datetimeFigureOut">
              <a:rPr lang="en-IL" smtClean="0"/>
              <a:t>11/01/2021</a:t>
            </a:fld>
            <a:endParaRPr lang="en-IL" dirty="0"/>
          </a:p>
        </p:txBody>
      </p:sp>
      <p:sp>
        <p:nvSpPr>
          <p:cNvPr id="5" name="Footer Placeholder 4"/>
          <p:cNvSpPr>
            <a:spLocks noGrp="1"/>
          </p:cNvSpPr>
          <p:nvPr>
            <p:ph type="ftr" sz="quarter" idx="11"/>
          </p:nvPr>
        </p:nvSpPr>
        <p:spPr/>
        <p:txBody>
          <a:bodyPr/>
          <a:lstStyle/>
          <a:p>
            <a:endParaRPr lang="en-IL" dirty="0"/>
          </a:p>
        </p:txBody>
      </p:sp>
      <p:sp>
        <p:nvSpPr>
          <p:cNvPr id="6" name="Slide Number Placeholder 5"/>
          <p:cNvSpPr>
            <a:spLocks noGrp="1"/>
          </p:cNvSpPr>
          <p:nvPr>
            <p:ph type="sldNum" sz="quarter" idx="12"/>
          </p:nvPr>
        </p:nvSpPr>
        <p:spPr/>
        <p:txBody>
          <a:bodyPr/>
          <a:lstStyle/>
          <a:p>
            <a:fld id="{B48E047C-04D6-421A-822E-F77BF4A16EF2}" type="slidenum">
              <a:rPr lang="en-IL" smtClean="0"/>
              <a:t>‹#›</a:t>
            </a:fld>
            <a:endParaRPr lang="en-IL" dirty="0"/>
          </a:p>
        </p:txBody>
      </p:sp>
    </p:spTree>
    <p:extLst>
      <p:ext uri="{BB962C8B-B14F-4D97-AF65-F5344CB8AC3E}">
        <p14:creationId xmlns:p14="http://schemas.microsoft.com/office/powerpoint/2010/main" val="2955614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842202" y="4487671"/>
            <a:ext cx="23287673" cy="7487774"/>
          </a:xfrm>
        </p:spPr>
        <p:txBody>
          <a:bodyPr anchor="b"/>
          <a:lstStyle>
            <a:lvl1pPr>
              <a:defRPr sz="15749"/>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842202" y="12046282"/>
            <a:ext cx="23287673" cy="3937644"/>
          </a:xfrm>
        </p:spPr>
        <p:txBody>
          <a:bodyPr/>
          <a:lstStyle>
            <a:lvl1pPr marL="0" indent="0">
              <a:buNone/>
              <a:defRPr sz="6300">
                <a:solidFill>
                  <a:schemeClr val="tx1"/>
                </a:solidFill>
              </a:defRPr>
            </a:lvl1pPr>
            <a:lvl2pPr marL="1200059" indent="0">
              <a:buNone/>
              <a:defRPr sz="5250">
                <a:solidFill>
                  <a:schemeClr val="tx1">
                    <a:tint val="75000"/>
                  </a:schemeClr>
                </a:solidFill>
              </a:defRPr>
            </a:lvl2pPr>
            <a:lvl3pPr marL="2400117" indent="0">
              <a:buNone/>
              <a:defRPr sz="4725">
                <a:solidFill>
                  <a:schemeClr val="tx1">
                    <a:tint val="75000"/>
                  </a:schemeClr>
                </a:solidFill>
              </a:defRPr>
            </a:lvl3pPr>
            <a:lvl4pPr marL="3600176" indent="0">
              <a:buNone/>
              <a:defRPr sz="4200">
                <a:solidFill>
                  <a:schemeClr val="tx1">
                    <a:tint val="75000"/>
                  </a:schemeClr>
                </a:solidFill>
              </a:defRPr>
            </a:lvl4pPr>
            <a:lvl5pPr marL="4800234" indent="0">
              <a:buNone/>
              <a:defRPr sz="4200">
                <a:solidFill>
                  <a:schemeClr val="tx1">
                    <a:tint val="75000"/>
                  </a:schemeClr>
                </a:solidFill>
              </a:defRPr>
            </a:lvl5pPr>
            <a:lvl6pPr marL="6000293" indent="0">
              <a:buNone/>
              <a:defRPr sz="4200">
                <a:solidFill>
                  <a:schemeClr val="tx1">
                    <a:tint val="75000"/>
                  </a:schemeClr>
                </a:solidFill>
              </a:defRPr>
            </a:lvl6pPr>
            <a:lvl7pPr marL="7200351" indent="0">
              <a:buNone/>
              <a:defRPr sz="4200">
                <a:solidFill>
                  <a:schemeClr val="tx1">
                    <a:tint val="75000"/>
                  </a:schemeClr>
                </a:solidFill>
              </a:defRPr>
            </a:lvl7pPr>
            <a:lvl8pPr marL="8400410" indent="0">
              <a:buNone/>
              <a:defRPr sz="4200">
                <a:solidFill>
                  <a:schemeClr val="tx1">
                    <a:tint val="75000"/>
                  </a:schemeClr>
                </a:solidFill>
              </a:defRPr>
            </a:lvl8pPr>
            <a:lvl9pPr marL="9600468" indent="0">
              <a:buNone/>
              <a:defRPr sz="42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5FE9400-3064-4603-AB37-72E582AC0DEA}" type="datetimeFigureOut">
              <a:rPr lang="en-IL" smtClean="0"/>
              <a:t>11/01/2021</a:t>
            </a:fld>
            <a:endParaRPr lang="en-IL" dirty="0"/>
          </a:p>
        </p:txBody>
      </p:sp>
      <p:sp>
        <p:nvSpPr>
          <p:cNvPr id="5" name="Footer Placeholder 4"/>
          <p:cNvSpPr>
            <a:spLocks noGrp="1"/>
          </p:cNvSpPr>
          <p:nvPr>
            <p:ph type="ftr" sz="quarter" idx="11"/>
          </p:nvPr>
        </p:nvSpPr>
        <p:spPr/>
        <p:txBody>
          <a:bodyPr/>
          <a:lstStyle/>
          <a:p>
            <a:endParaRPr lang="en-IL" dirty="0"/>
          </a:p>
        </p:txBody>
      </p:sp>
      <p:sp>
        <p:nvSpPr>
          <p:cNvPr id="6" name="Slide Number Placeholder 5"/>
          <p:cNvSpPr>
            <a:spLocks noGrp="1"/>
          </p:cNvSpPr>
          <p:nvPr>
            <p:ph type="sldNum" sz="quarter" idx="12"/>
          </p:nvPr>
        </p:nvSpPr>
        <p:spPr/>
        <p:txBody>
          <a:bodyPr/>
          <a:lstStyle/>
          <a:p>
            <a:fld id="{B48E047C-04D6-421A-822E-F77BF4A16EF2}" type="slidenum">
              <a:rPr lang="en-IL" smtClean="0"/>
              <a:t>‹#›</a:t>
            </a:fld>
            <a:endParaRPr lang="en-IL" dirty="0"/>
          </a:p>
        </p:txBody>
      </p:sp>
    </p:spTree>
    <p:extLst>
      <p:ext uri="{BB962C8B-B14F-4D97-AF65-F5344CB8AC3E}">
        <p14:creationId xmlns:p14="http://schemas.microsoft.com/office/powerpoint/2010/main" val="541466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856264" y="4791843"/>
            <a:ext cx="11475085" cy="1142125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13668851" y="4791843"/>
            <a:ext cx="11475085" cy="1142125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5FE9400-3064-4603-AB37-72E582AC0DEA}" type="datetimeFigureOut">
              <a:rPr lang="en-IL" smtClean="0"/>
              <a:t>11/01/2021</a:t>
            </a:fld>
            <a:endParaRPr lang="en-IL" dirty="0"/>
          </a:p>
        </p:txBody>
      </p:sp>
      <p:sp>
        <p:nvSpPr>
          <p:cNvPr id="6" name="Footer Placeholder 5"/>
          <p:cNvSpPr>
            <a:spLocks noGrp="1"/>
          </p:cNvSpPr>
          <p:nvPr>
            <p:ph type="ftr" sz="quarter" idx="11"/>
          </p:nvPr>
        </p:nvSpPr>
        <p:spPr/>
        <p:txBody>
          <a:bodyPr/>
          <a:lstStyle/>
          <a:p>
            <a:endParaRPr lang="en-IL" dirty="0"/>
          </a:p>
        </p:txBody>
      </p:sp>
      <p:sp>
        <p:nvSpPr>
          <p:cNvPr id="7" name="Slide Number Placeholder 6"/>
          <p:cNvSpPr>
            <a:spLocks noGrp="1"/>
          </p:cNvSpPr>
          <p:nvPr>
            <p:ph type="sldNum" sz="quarter" idx="12"/>
          </p:nvPr>
        </p:nvSpPr>
        <p:spPr/>
        <p:txBody>
          <a:bodyPr/>
          <a:lstStyle/>
          <a:p>
            <a:fld id="{B48E047C-04D6-421A-822E-F77BF4A16EF2}" type="slidenum">
              <a:rPr lang="en-IL" smtClean="0"/>
              <a:t>‹#›</a:t>
            </a:fld>
            <a:endParaRPr lang="en-IL" dirty="0"/>
          </a:p>
        </p:txBody>
      </p:sp>
    </p:spTree>
    <p:extLst>
      <p:ext uri="{BB962C8B-B14F-4D97-AF65-F5344CB8AC3E}">
        <p14:creationId xmlns:p14="http://schemas.microsoft.com/office/powerpoint/2010/main" val="1852608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859780" y="958373"/>
            <a:ext cx="23287673" cy="3479296"/>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859784" y="4412664"/>
            <a:ext cx="11422348" cy="2162578"/>
          </a:xfrm>
        </p:spPr>
        <p:txBody>
          <a:bodyPr anchor="b"/>
          <a:lstStyle>
            <a:lvl1pPr marL="0" indent="0">
              <a:buNone/>
              <a:defRPr sz="6300" b="1"/>
            </a:lvl1pPr>
            <a:lvl2pPr marL="1200059" indent="0">
              <a:buNone/>
              <a:defRPr sz="5250" b="1"/>
            </a:lvl2pPr>
            <a:lvl3pPr marL="2400117" indent="0">
              <a:buNone/>
              <a:defRPr sz="4725" b="1"/>
            </a:lvl3pPr>
            <a:lvl4pPr marL="3600176" indent="0">
              <a:buNone/>
              <a:defRPr sz="4200" b="1"/>
            </a:lvl4pPr>
            <a:lvl5pPr marL="4800234" indent="0">
              <a:buNone/>
              <a:defRPr sz="4200" b="1"/>
            </a:lvl5pPr>
            <a:lvl6pPr marL="6000293" indent="0">
              <a:buNone/>
              <a:defRPr sz="4200" b="1"/>
            </a:lvl6pPr>
            <a:lvl7pPr marL="7200351" indent="0">
              <a:buNone/>
              <a:defRPr sz="4200" b="1"/>
            </a:lvl7pPr>
            <a:lvl8pPr marL="8400410" indent="0">
              <a:buNone/>
              <a:defRPr sz="4200" b="1"/>
            </a:lvl8pPr>
            <a:lvl9pPr marL="9600468" indent="0">
              <a:buNone/>
              <a:defRPr sz="42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859784" y="6575242"/>
            <a:ext cx="11422348" cy="967119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13668853" y="4412664"/>
            <a:ext cx="11478602" cy="2162578"/>
          </a:xfrm>
        </p:spPr>
        <p:txBody>
          <a:bodyPr anchor="b"/>
          <a:lstStyle>
            <a:lvl1pPr marL="0" indent="0">
              <a:buNone/>
              <a:defRPr sz="6300" b="1"/>
            </a:lvl1pPr>
            <a:lvl2pPr marL="1200059" indent="0">
              <a:buNone/>
              <a:defRPr sz="5250" b="1"/>
            </a:lvl2pPr>
            <a:lvl3pPr marL="2400117" indent="0">
              <a:buNone/>
              <a:defRPr sz="4725" b="1"/>
            </a:lvl3pPr>
            <a:lvl4pPr marL="3600176" indent="0">
              <a:buNone/>
              <a:defRPr sz="4200" b="1"/>
            </a:lvl4pPr>
            <a:lvl5pPr marL="4800234" indent="0">
              <a:buNone/>
              <a:defRPr sz="4200" b="1"/>
            </a:lvl5pPr>
            <a:lvl6pPr marL="6000293" indent="0">
              <a:buNone/>
              <a:defRPr sz="4200" b="1"/>
            </a:lvl6pPr>
            <a:lvl7pPr marL="7200351" indent="0">
              <a:buNone/>
              <a:defRPr sz="4200" b="1"/>
            </a:lvl7pPr>
            <a:lvl8pPr marL="8400410" indent="0">
              <a:buNone/>
              <a:defRPr sz="4200" b="1"/>
            </a:lvl8pPr>
            <a:lvl9pPr marL="9600468" indent="0">
              <a:buNone/>
              <a:defRPr sz="42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13668853" y="6575242"/>
            <a:ext cx="11478602" cy="967119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5FE9400-3064-4603-AB37-72E582AC0DEA}" type="datetimeFigureOut">
              <a:rPr lang="en-IL" smtClean="0"/>
              <a:t>11/01/2021</a:t>
            </a:fld>
            <a:endParaRPr lang="en-IL" dirty="0"/>
          </a:p>
        </p:txBody>
      </p:sp>
      <p:sp>
        <p:nvSpPr>
          <p:cNvPr id="8" name="Footer Placeholder 7"/>
          <p:cNvSpPr>
            <a:spLocks noGrp="1"/>
          </p:cNvSpPr>
          <p:nvPr>
            <p:ph type="ftr" sz="quarter" idx="11"/>
          </p:nvPr>
        </p:nvSpPr>
        <p:spPr/>
        <p:txBody>
          <a:bodyPr/>
          <a:lstStyle/>
          <a:p>
            <a:endParaRPr lang="en-IL" dirty="0"/>
          </a:p>
        </p:txBody>
      </p:sp>
      <p:sp>
        <p:nvSpPr>
          <p:cNvPr id="9" name="Slide Number Placeholder 8"/>
          <p:cNvSpPr>
            <a:spLocks noGrp="1"/>
          </p:cNvSpPr>
          <p:nvPr>
            <p:ph type="sldNum" sz="quarter" idx="12"/>
          </p:nvPr>
        </p:nvSpPr>
        <p:spPr/>
        <p:txBody>
          <a:bodyPr/>
          <a:lstStyle/>
          <a:p>
            <a:fld id="{B48E047C-04D6-421A-822E-F77BF4A16EF2}" type="slidenum">
              <a:rPr lang="en-IL" smtClean="0"/>
              <a:t>‹#›</a:t>
            </a:fld>
            <a:endParaRPr lang="en-IL" dirty="0"/>
          </a:p>
        </p:txBody>
      </p:sp>
    </p:spTree>
    <p:extLst>
      <p:ext uri="{BB962C8B-B14F-4D97-AF65-F5344CB8AC3E}">
        <p14:creationId xmlns:p14="http://schemas.microsoft.com/office/powerpoint/2010/main" val="2520038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5FE9400-3064-4603-AB37-72E582AC0DEA}" type="datetimeFigureOut">
              <a:rPr lang="en-IL" smtClean="0"/>
              <a:t>11/01/2021</a:t>
            </a:fld>
            <a:endParaRPr lang="en-IL" dirty="0"/>
          </a:p>
        </p:txBody>
      </p:sp>
      <p:sp>
        <p:nvSpPr>
          <p:cNvPr id="4" name="Footer Placeholder 3"/>
          <p:cNvSpPr>
            <a:spLocks noGrp="1"/>
          </p:cNvSpPr>
          <p:nvPr>
            <p:ph type="ftr" sz="quarter" idx="11"/>
          </p:nvPr>
        </p:nvSpPr>
        <p:spPr/>
        <p:txBody>
          <a:bodyPr/>
          <a:lstStyle/>
          <a:p>
            <a:endParaRPr lang="en-IL" dirty="0"/>
          </a:p>
        </p:txBody>
      </p:sp>
      <p:sp>
        <p:nvSpPr>
          <p:cNvPr id="5" name="Slide Number Placeholder 4"/>
          <p:cNvSpPr>
            <a:spLocks noGrp="1"/>
          </p:cNvSpPr>
          <p:nvPr>
            <p:ph type="sldNum" sz="quarter" idx="12"/>
          </p:nvPr>
        </p:nvSpPr>
        <p:spPr/>
        <p:txBody>
          <a:bodyPr/>
          <a:lstStyle/>
          <a:p>
            <a:fld id="{B48E047C-04D6-421A-822E-F77BF4A16EF2}" type="slidenum">
              <a:rPr lang="en-IL" smtClean="0"/>
              <a:t>‹#›</a:t>
            </a:fld>
            <a:endParaRPr lang="en-IL" dirty="0"/>
          </a:p>
        </p:txBody>
      </p:sp>
    </p:spTree>
    <p:extLst>
      <p:ext uri="{BB962C8B-B14F-4D97-AF65-F5344CB8AC3E}">
        <p14:creationId xmlns:p14="http://schemas.microsoft.com/office/powerpoint/2010/main" val="254014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FE9400-3064-4603-AB37-72E582AC0DEA}" type="datetimeFigureOut">
              <a:rPr lang="en-IL" smtClean="0"/>
              <a:t>11/01/2021</a:t>
            </a:fld>
            <a:endParaRPr lang="en-IL" dirty="0"/>
          </a:p>
        </p:txBody>
      </p:sp>
      <p:sp>
        <p:nvSpPr>
          <p:cNvPr id="3" name="Footer Placeholder 2"/>
          <p:cNvSpPr>
            <a:spLocks noGrp="1"/>
          </p:cNvSpPr>
          <p:nvPr>
            <p:ph type="ftr" sz="quarter" idx="11"/>
          </p:nvPr>
        </p:nvSpPr>
        <p:spPr/>
        <p:txBody>
          <a:bodyPr/>
          <a:lstStyle/>
          <a:p>
            <a:endParaRPr lang="en-IL" dirty="0"/>
          </a:p>
        </p:txBody>
      </p:sp>
      <p:sp>
        <p:nvSpPr>
          <p:cNvPr id="4" name="Slide Number Placeholder 3"/>
          <p:cNvSpPr>
            <a:spLocks noGrp="1"/>
          </p:cNvSpPr>
          <p:nvPr>
            <p:ph type="sldNum" sz="quarter" idx="12"/>
          </p:nvPr>
        </p:nvSpPr>
        <p:spPr/>
        <p:txBody>
          <a:bodyPr/>
          <a:lstStyle/>
          <a:p>
            <a:fld id="{B48E047C-04D6-421A-822E-F77BF4A16EF2}" type="slidenum">
              <a:rPr lang="en-IL" smtClean="0"/>
              <a:t>‹#›</a:t>
            </a:fld>
            <a:endParaRPr lang="en-IL" dirty="0"/>
          </a:p>
        </p:txBody>
      </p:sp>
    </p:spTree>
    <p:extLst>
      <p:ext uri="{BB962C8B-B14F-4D97-AF65-F5344CB8AC3E}">
        <p14:creationId xmlns:p14="http://schemas.microsoft.com/office/powerpoint/2010/main" val="3544111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859781" y="1200044"/>
            <a:ext cx="8708267" cy="4200155"/>
          </a:xfrm>
        </p:spPr>
        <p:txBody>
          <a:bodyPr anchor="b"/>
          <a:lstStyle>
            <a:lvl1pPr>
              <a:defRPr sz="8399"/>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11478602" y="2591766"/>
            <a:ext cx="13668851" cy="12792138"/>
          </a:xfrm>
        </p:spPr>
        <p:txBody>
          <a:bodyPr/>
          <a:lstStyle>
            <a:lvl1pPr>
              <a:defRPr sz="8399"/>
            </a:lvl1pPr>
            <a:lvl2pPr>
              <a:defRPr sz="7349"/>
            </a:lvl2pPr>
            <a:lvl3pPr>
              <a:defRPr sz="6300"/>
            </a:lvl3pPr>
            <a:lvl4pPr>
              <a:defRPr sz="5250"/>
            </a:lvl4pPr>
            <a:lvl5pPr>
              <a:defRPr sz="5250"/>
            </a:lvl5pPr>
            <a:lvl6pPr>
              <a:defRPr sz="5250"/>
            </a:lvl6pPr>
            <a:lvl7pPr>
              <a:defRPr sz="5250"/>
            </a:lvl7pPr>
            <a:lvl8pPr>
              <a:defRPr sz="5250"/>
            </a:lvl8pPr>
            <a:lvl9pPr>
              <a:defRPr sz="525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859781" y="5400199"/>
            <a:ext cx="8708267" cy="10004536"/>
          </a:xfrm>
        </p:spPr>
        <p:txBody>
          <a:bodyPr/>
          <a:lstStyle>
            <a:lvl1pPr marL="0" indent="0">
              <a:buNone/>
              <a:defRPr sz="4200"/>
            </a:lvl1pPr>
            <a:lvl2pPr marL="1200059" indent="0">
              <a:buNone/>
              <a:defRPr sz="3675"/>
            </a:lvl2pPr>
            <a:lvl3pPr marL="2400117" indent="0">
              <a:buNone/>
              <a:defRPr sz="3150"/>
            </a:lvl3pPr>
            <a:lvl4pPr marL="3600176" indent="0">
              <a:buNone/>
              <a:defRPr sz="2625"/>
            </a:lvl4pPr>
            <a:lvl5pPr marL="4800234" indent="0">
              <a:buNone/>
              <a:defRPr sz="2625"/>
            </a:lvl5pPr>
            <a:lvl6pPr marL="6000293" indent="0">
              <a:buNone/>
              <a:defRPr sz="2625"/>
            </a:lvl6pPr>
            <a:lvl7pPr marL="7200351" indent="0">
              <a:buNone/>
              <a:defRPr sz="2625"/>
            </a:lvl7pPr>
            <a:lvl8pPr marL="8400410" indent="0">
              <a:buNone/>
              <a:defRPr sz="2625"/>
            </a:lvl8pPr>
            <a:lvl9pPr marL="9600468" indent="0">
              <a:buNone/>
              <a:defRPr sz="2625"/>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5FE9400-3064-4603-AB37-72E582AC0DEA}" type="datetimeFigureOut">
              <a:rPr lang="en-IL" smtClean="0"/>
              <a:t>11/01/2021</a:t>
            </a:fld>
            <a:endParaRPr lang="en-IL" dirty="0"/>
          </a:p>
        </p:txBody>
      </p:sp>
      <p:sp>
        <p:nvSpPr>
          <p:cNvPr id="6" name="Footer Placeholder 5"/>
          <p:cNvSpPr>
            <a:spLocks noGrp="1"/>
          </p:cNvSpPr>
          <p:nvPr>
            <p:ph type="ftr" sz="quarter" idx="11"/>
          </p:nvPr>
        </p:nvSpPr>
        <p:spPr/>
        <p:txBody>
          <a:bodyPr/>
          <a:lstStyle/>
          <a:p>
            <a:endParaRPr lang="en-IL" dirty="0"/>
          </a:p>
        </p:txBody>
      </p:sp>
      <p:sp>
        <p:nvSpPr>
          <p:cNvPr id="7" name="Slide Number Placeholder 6"/>
          <p:cNvSpPr>
            <a:spLocks noGrp="1"/>
          </p:cNvSpPr>
          <p:nvPr>
            <p:ph type="sldNum" sz="quarter" idx="12"/>
          </p:nvPr>
        </p:nvSpPr>
        <p:spPr/>
        <p:txBody>
          <a:bodyPr/>
          <a:lstStyle/>
          <a:p>
            <a:fld id="{B48E047C-04D6-421A-822E-F77BF4A16EF2}" type="slidenum">
              <a:rPr lang="en-IL" smtClean="0"/>
              <a:t>‹#›</a:t>
            </a:fld>
            <a:endParaRPr lang="en-IL" dirty="0"/>
          </a:p>
        </p:txBody>
      </p:sp>
    </p:spTree>
    <p:extLst>
      <p:ext uri="{BB962C8B-B14F-4D97-AF65-F5344CB8AC3E}">
        <p14:creationId xmlns:p14="http://schemas.microsoft.com/office/powerpoint/2010/main" val="1441249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859781" y="1200044"/>
            <a:ext cx="8708267" cy="4200155"/>
          </a:xfrm>
        </p:spPr>
        <p:txBody>
          <a:bodyPr anchor="b"/>
          <a:lstStyle>
            <a:lvl1pPr>
              <a:defRPr sz="8399"/>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478602" y="2591766"/>
            <a:ext cx="13668851" cy="12792138"/>
          </a:xfrm>
        </p:spPr>
        <p:txBody>
          <a:bodyPr anchor="t"/>
          <a:lstStyle>
            <a:lvl1pPr marL="0" indent="0">
              <a:buNone/>
              <a:defRPr sz="8399"/>
            </a:lvl1pPr>
            <a:lvl2pPr marL="1200059" indent="0">
              <a:buNone/>
              <a:defRPr sz="7349"/>
            </a:lvl2pPr>
            <a:lvl3pPr marL="2400117" indent="0">
              <a:buNone/>
              <a:defRPr sz="6300"/>
            </a:lvl3pPr>
            <a:lvl4pPr marL="3600176" indent="0">
              <a:buNone/>
              <a:defRPr sz="5250"/>
            </a:lvl4pPr>
            <a:lvl5pPr marL="4800234" indent="0">
              <a:buNone/>
              <a:defRPr sz="5250"/>
            </a:lvl5pPr>
            <a:lvl6pPr marL="6000293" indent="0">
              <a:buNone/>
              <a:defRPr sz="5250"/>
            </a:lvl6pPr>
            <a:lvl7pPr marL="7200351" indent="0">
              <a:buNone/>
              <a:defRPr sz="5250"/>
            </a:lvl7pPr>
            <a:lvl8pPr marL="8400410" indent="0">
              <a:buNone/>
              <a:defRPr sz="5250"/>
            </a:lvl8pPr>
            <a:lvl9pPr marL="9600468" indent="0">
              <a:buNone/>
              <a:defRPr sz="525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859781" y="5400199"/>
            <a:ext cx="8708267" cy="10004536"/>
          </a:xfrm>
        </p:spPr>
        <p:txBody>
          <a:bodyPr/>
          <a:lstStyle>
            <a:lvl1pPr marL="0" indent="0">
              <a:buNone/>
              <a:defRPr sz="4200"/>
            </a:lvl1pPr>
            <a:lvl2pPr marL="1200059" indent="0">
              <a:buNone/>
              <a:defRPr sz="3675"/>
            </a:lvl2pPr>
            <a:lvl3pPr marL="2400117" indent="0">
              <a:buNone/>
              <a:defRPr sz="3150"/>
            </a:lvl3pPr>
            <a:lvl4pPr marL="3600176" indent="0">
              <a:buNone/>
              <a:defRPr sz="2625"/>
            </a:lvl4pPr>
            <a:lvl5pPr marL="4800234" indent="0">
              <a:buNone/>
              <a:defRPr sz="2625"/>
            </a:lvl5pPr>
            <a:lvl6pPr marL="6000293" indent="0">
              <a:buNone/>
              <a:defRPr sz="2625"/>
            </a:lvl6pPr>
            <a:lvl7pPr marL="7200351" indent="0">
              <a:buNone/>
              <a:defRPr sz="2625"/>
            </a:lvl7pPr>
            <a:lvl8pPr marL="8400410" indent="0">
              <a:buNone/>
              <a:defRPr sz="2625"/>
            </a:lvl8pPr>
            <a:lvl9pPr marL="9600468" indent="0">
              <a:buNone/>
              <a:defRPr sz="2625"/>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5FE9400-3064-4603-AB37-72E582AC0DEA}" type="datetimeFigureOut">
              <a:rPr lang="en-IL" smtClean="0"/>
              <a:t>11/01/2021</a:t>
            </a:fld>
            <a:endParaRPr lang="en-IL" dirty="0"/>
          </a:p>
        </p:txBody>
      </p:sp>
      <p:sp>
        <p:nvSpPr>
          <p:cNvPr id="6" name="Footer Placeholder 5"/>
          <p:cNvSpPr>
            <a:spLocks noGrp="1"/>
          </p:cNvSpPr>
          <p:nvPr>
            <p:ph type="ftr" sz="quarter" idx="11"/>
          </p:nvPr>
        </p:nvSpPr>
        <p:spPr/>
        <p:txBody>
          <a:bodyPr/>
          <a:lstStyle/>
          <a:p>
            <a:endParaRPr lang="en-IL" dirty="0"/>
          </a:p>
        </p:txBody>
      </p:sp>
      <p:sp>
        <p:nvSpPr>
          <p:cNvPr id="7" name="Slide Number Placeholder 6"/>
          <p:cNvSpPr>
            <a:spLocks noGrp="1"/>
          </p:cNvSpPr>
          <p:nvPr>
            <p:ph type="sldNum" sz="quarter" idx="12"/>
          </p:nvPr>
        </p:nvSpPr>
        <p:spPr/>
        <p:txBody>
          <a:bodyPr/>
          <a:lstStyle/>
          <a:p>
            <a:fld id="{B48E047C-04D6-421A-822E-F77BF4A16EF2}" type="slidenum">
              <a:rPr lang="en-IL" smtClean="0"/>
              <a:t>‹#›</a:t>
            </a:fld>
            <a:endParaRPr lang="en-IL" dirty="0"/>
          </a:p>
        </p:txBody>
      </p:sp>
    </p:spTree>
    <p:extLst>
      <p:ext uri="{BB962C8B-B14F-4D97-AF65-F5344CB8AC3E}">
        <p14:creationId xmlns:p14="http://schemas.microsoft.com/office/powerpoint/2010/main" val="124386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56264" y="958373"/>
            <a:ext cx="23287673" cy="3479296"/>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856264" y="4791843"/>
            <a:ext cx="23287673" cy="11421255"/>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856264" y="16683952"/>
            <a:ext cx="6075045" cy="958369"/>
          </a:xfrm>
          <a:prstGeom prst="rect">
            <a:avLst/>
          </a:prstGeom>
        </p:spPr>
        <p:txBody>
          <a:bodyPr vert="horz" lIns="91440" tIns="45720" rIns="91440" bIns="45720" rtlCol="0" anchor="ctr"/>
          <a:lstStyle>
            <a:lvl1pPr algn="l">
              <a:defRPr sz="3150">
                <a:solidFill>
                  <a:schemeClr val="tx1">
                    <a:tint val="75000"/>
                  </a:schemeClr>
                </a:solidFill>
              </a:defRPr>
            </a:lvl1pPr>
          </a:lstStyle>
          <a:p>
            <a:fld id="{45FE9400-3064-4603-AB37-72E582AC0DEA}" type="datetimeFigureOut">
              <a:rPr lang="en-IL" smtClean="0"/>
              <a:t>11/01/2021</a:t>
            </a:fld>
            <a:endParaRPr lang="en-IL" dirty="0"/>
          </a:p>
        </p:txBody>
      </p:sp>
      <p:sp>
        <p:nvSpPr>
          <p:cNvPr id="5" name="Footer Placeholder 4"/>
          <p:cNvSpPr>
            <a:spLocks noGrp="1"/>
          </p:cNvSpPr>
          <p:nvPr>
            <p:ph type="ftr" sz="quarter" idx="3"/>
          </p:nvPr>
        </p:nvSpPr>
        <p:spPr>
          <a:xfrm>
            <a:off x="8943816" y="16683952"/>
            <a:ext cx="9112568" cy="958369"/>
          </a:xfrm>
          <a:prstGeom prst="rect">
            <a:avLst/>
          </a:prstGeom>
        </p:spPr>
        <p:txBody>
          <a:bodyPr vert="horz" lIns="91440" tIns="45720" rIns="91440" bIns="45720" rtlCol="0" anchor="ctr"/>
          <a:lstStyle>
            <a:lvl1pPr algn="ctr">
              <a:defRPr sz="3150">
                <a:solidFill>
                  <a:schemeClr val="tx1">
                    <a:tint val="75000"/>
                  </a:schemeClr>
                </a:solidFill>
              </a:defRPr>
            </a:lvl1pPr>
          </a:lstStyle>
          <a:p>
            <a:endParaRPr lang="en-IL" dirty="0"/>
          </a:p>
        </p:txBody>
      </p:sp>
      <p:sp>
        <p:nvSpPr>
          <p:cNvPr id="6" name="Slide Number Placeholder 5"/>
          <p:cNvSpPr>
            <a:spLocks noGrp="1"/>
          </p:cNvSpPr>
          <p:nvPr>
            <p:ph type="sldNum" sz="quarter" idx="4"/>
          </p:nvPr>
        </p:nvSpPr>
        <p:spPr>
          <a:xfrm>
            <a:off x="19068891" y="16683952"/>
            <a:ext cx="6075045" cy="958369"/>
          </a:xfrm>
          <a:prstGeom prst="rect">
            <a:avLst/>
          </a:prstGeom>
        </p:spPr>
        <p:txBody>
          <a:bodyPr vert="horz" lIns="91440" tIns="45720" rIns="91440" bIns="45720" rtlCol="0" anchor="ctr"/>
          <a:lstStyle>
            <a:lvl1pPr algn="r">
              <a:defRPr sz="3150">
                <a:solidFill>
                  <a:schemeClr val="tx1">
                    <a:tint val="75000"/>
                  </a:schemeClr>
                </a:solidFill>
              </a:defRPr>
            </a:lvl1pPr>
          </a:lstStyle>
          <a:p>
            <a:fld id="{B48E047C-04D6-421A-822E-F77BF4A16EF2}" type="slidenum">
              <a:rPr lang="en-IL" smtClean="0"/>
              <a:t>‹#›</a:t>
            </a:fld>
            <a:endParaRPr lang="en-IL" dirty="0"/>
          </a:p>
        </p:txBody>
      </p:sp>
    </p:spTree>
    <p:extLst>
      <p:ext uri="{BB962C8B-B14F-4D97-AF65-F5344CB8AC3E}">
        <p14:creationId xmlns:p14="http://schemas.microsoft.com/office/powerpoint/2010/main" val="17903132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400117" rtl="0" eaLnBrk="1" latinLnBrk="0" hangingPunct="1">
        <a:lnSpc>
          <a:spcPct val="90000"/>
        </a:lnSpc>
        <a:spcBef>
          <a:spcPct val="0"/>
        </a:spcBef>
        <a:buNone/>
        <a:defRPr sz="11549" kern="1200">
          <a:solidFill>
            <a:schemeClr val="tx1"/>
          </a:solidFill>
          <a:latin typeface="+mj-lt"/>
          <a:ea typeface="+mj-ea"/>
          <a:cs typeface="+mj-cs"/>
        </a:defRPr>
      </a:lvl1pPr>
    </p:titleStyle>
    <p:bodyStyle>
      <a:lvl1pPr marL="600029" indent="-600029" algn="l" defTabSz="2400117" rtl="0" eaLnBrk="1" latinLnBrk="0" hangingPunct="1">
        <a:lnSpc>
          <a:spcPct val="90000"/>
        </a:lnSpc>
        <a:spcBef>
          <a:spcPts val="2625"/>
        </a:spcBef>
        <a:buFont typeface="Arial" panose="020B0604020202020204" pitchFamily="34" charset="0"/>
        <a:buChar char="•"/>
        <a:defRPr sz="7349" kern="1200">
          <a:solidFill>
            <a:schemeClr val="tx1"/>
          </a:solidFill>
          <a:latin typeface="+mn-lt"/>
          <a:ea typeface="+mn-ea"/>
          <a:cs typeface="+mn-cs"/>
        </a:defRPr>
      </a:lvl1pPr>
      <a:lvl2pPr marL="1800088" indent="-600029" algn="l" defTabSz="2400117" rtl="0" eaLnBrk="1" latinLnBrk="0" hangingPunct="1">
        <a:lnSpc>
          <a:spcPct val="90000"/>
        </a:lnSpc>
        <a:spcBef>
          <a:spcPts val="1312"/>
        </a:spcBef>
        <a:buFont typeface="Arial" panose="020B0604020202020204" pitchFamily="34" charset="0"/>
        <a:buChar char="•"/>
        <a:defRPr sz="6300" kern="1200">
          <a:solidFill>
            <a:schemeClr val="tx1"/>
          </a:solidFill>
          <a:latin typeface="+mn-lt"/>
          <a:ea typeface="+mn-ea"/>
          <a:cs typeface="+mn-cs"/>
        </a:defRPr>
      </a:lvl2pPr>
      <a:lvl3pPr marL="3000146" indent="-600029" algn="l" defTabSz="2400117" rtl="0" eaLnBrk="1" latinLnBrk="0" hangingPunct="1">
        <a:lnSpc>
          <a:spcPct val="90000"/>
        </a:lnSpc>
        <a:spcBef>
          <a:spcPts val="1312"/>
        </a:spcBef>
        <a:buFont typeface="Arial" panose="020B0604020202020204" pitchFamily="34" charset="0"/>
        <a:buChar char="•"/>
        <a:defRPr sz="5250" kern="1200">
          <a:solidFill>
            <a:schemeClr val="tx1"/>
          </a:solidFill>
          <a:latin typeface="+mn-lt"/>
          <a:ea typeface="+mn-ea"/>
          <a:cs typeface="+mn-cs"/>
        </a:defRPr>
      </a:lvl3pPr>
      <a:lvl4pPr marL="4200205"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4pPr>
      <a:lvl5pPr marL="5400264"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5pPr>
      <a:lvl6pPr marL="6600322"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6pPr>
      <a:lvl7pPr marL="7800381"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7pPr>
      <a:lvl8pPr marL="9000439"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8pPr>
      <a:lvl9pPr marL="10200498"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117" rtl="0" eaLnBrk="1" latinLnBrk="0" hangingPunct="1">
        <a:defRPr sz="4725" kern="1200">
          <a:solidFill>
            <a:schemeClr val="tx1"/>
          </a:solidFill>
          <a:latin typeface="+mn-lt"/>
          <a:ea typeface="+mn-ea"/>
          <a:cs typeface="+mn-cs"/>
        </a:defRPr>
      </a:lvl1pPr>
      <a:lvl2pPr marL="1200059" algn="l" defTabSz="2400117" rtl="0" eaLnBrk="1" latinLnBrk="0" hangingPunct="1">
        <a:defRPr sz="4725" kern="1200">
          <a:solidFill>
            <a:schemeClr val="tx1"/>
          </a:solidFill>
          <a:latin typeface="+mn-lt"/>
          <a:ea typeface="+mn-ea"/>
          <a:cs typeface="+mn-cs"/>
        </a:defRPr>
      </a:lvl2pPr>
      <a:lvl3pPr marL="2400117" algn="l" defTabSz="2400117" rtl="0" eaLnBrk="1" latinLnBrk="0" hangingPunct="1">
        <a:defRPr sz="4725" kern="1200">
          <a:solidFill>
            <a:schemeClr val="tx1"/>
          </a:solidFill>
          <a:latin typeface="+mn-lt"/>
          <a:ea typeface="+mn-ea"/>
          <a:cs typeface="+mn-cs"/>
        </a:defRPr>
      </a:lvl3pPr>
      <a:lvl4pPr marL="3600176" algn="l" defTabSz="2400117" rtl="0" eaLnBrk="1" latinLnBrk="0" hangingPunct="1">
        <a:defRPr sz="4725" kern="1200">
          <a:solidFill>
            <a:schemeClr val="tx1"/>
          </a:solidFill>
          <a:latin typeface="+mn-lt"/>
          <a:ea typeface="+mn-ea"/>
          <a:cs typeface="+mn-cs"/>
        </a:defRPr>
      </a:lvl4pPr>
      <a:lvl5pPr marL="4800234" algn="l" defTabSz="2400117" rtl="0" eaLnBrk="1" latinLnBrk="0" hangingPunct="1">
        <a:defRPr sz="4725" kern="1200">
          <a:solidFill>
            <a:schemeClr val="tx1"/>
          </a:solidFill>
          <a:latin typeface="+mn-lt"/>
          <a:ea typeface="+mn-ea"/>
          <a:cs typeface="+mn-cs"/>
        </a:defRPr>
      </a:lvl5pPr>
      <a:lvl6pPr marL="6000293" algn="l" defTabSz="2400117" rtl="0" eaLnBrk="1" latinLnBrk="0" hangingPunct="1">
        <a:defRPr sz="4725" kern="1200">
          <a:solidFill>
            <a:schemeClr val="tx1"/>
          </a:solidFill>
          <a:latin typeface="+mn-lt"/>
          <a:ea typeface="+mn-ea"/>
          <a:cs typeface="+mn-cs"/>
        </a:defRPr>
      </a:lvl6pPr>
      <a:lvl7pPr marL="7200351" algn="l" defTabSz="2400117" rtl="0" eaLnBrk="1" latinLnBrk="0" hangingPunct="1">
        <a:defRPr sz="4725" kern="1200">
          <a:solidFill>
            <a:schemeClr val="tx1"/>
          </a:solidFill>
          <a:latin typeface="+mn-lt"/>
          <a:ea typeface="+mn-ea"/>
          <a:cs typeface="+mn-cs"/>
        </a:defRPr>
      </a:lvl7pPr>
      <a:lvl8pPr marL="8400410" algn="l" defTabSz="2400117" rtl="0" eaLnBrk="1" latinLnBrk="0" hangingPunct="1">
        <a:defRPr sz="4725" kern="1200">
          <a:solidFill>
            <a:schemeClr val="tx1"/>
          </a:solidFill>
          <a:latin typeface="+mn-lt"/>
          <a:ea typeface="+mn-ea"/>
          <a:cs typeface="+mn-cs"/>
        </a:defRPr>
      </a:lvl8pPr>
      <a:lvl9pPr marL="9600468" algn="l" defTabSz="2400117"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a:extLst>
              <a:ext uri="{FF2B5EF4-FFF2-40B4-BE49-F238E27FC236}">
                <a16:creationId xmlns:a16="http://schemas.microsoft.com/office/drawing/2014/main" id="{572C5B54-1920-4104-90C2-7DB529367FB2}"/>
              </a:ext>
            </a:extLst>
          </p:cNvPr>
          <p:cNvGrpSpPr/>
          <p:nvPr/>
        </p:nvGrpSpPr>
        <p:grpSpPr>
          <a:xfrm>
            <a:off x="346810" y="367503"/>
            <a:ext cx="26423815" cy="16913966"/>
            <a:chOff x="7775141" y="5745710"/>
            <a:chExt cx="11500945" cy="7066756"/>
          </a:xfrm>
        </p:grpSpPr>
        <p:sp>
          <p:nvSpPr>
            <p:cNvPr id="5" name="תיבת טקסט 4">
              <a:extLst>
                <a:ext uri="{FF2B5EF4-FFF2-40B4-BE49-F238E27FC236}">
                  <a16:creationId xmlns:a16="http://schemas.microsoft.com/office/drawing/2014/main" id="{2577A047-573E-408A-8148-7F7E63D35ECE}"/>
                </a:ext>
              </a:extLst>
            </p:cNvPr>
            <p:cNvSpPr txBox="1"/>
            <p:nvPr/>
          </p:nvSpPr>
          <p:spPr>
            <a:xfrm>
              <a:off x="7775141" y="5745710"/>
              <a:ext cx="11500945" cy="1426850"/>
            </a:xfrm>
            <a:prstGeom prst="rect">
              <a:avLst/>
            </a:prstGeom>
            <a:noFill/>
          </p:spPr>
          <p:txBody>
            <a:bodyPr wrap="square">
              <a:spAutoFit/>
            </a:bodyPr>
            <a:lstStyle/>
            <a:p>
              <a:pPr algn="l" rtl="0">
                <a:lnSpc>
                  <a:spcPct val="150000"/>
                </a:lnSpc>
              </a:pPr>
              <a:r>
                <a:rPr lang="en-IL" sz="4000" b="1" dirty="0">
                  <a:latin typeface="Avenir Next LT Pro" panose="020B0504020202020204" pitchFamily="34" charset="0"/>
                </a:rPr>
                <a:t>Instructions:</a:t>
              </a:r>
              <a:endParaRPr lang="en-US" sz="4000" b="1" dirty="0">
                <a:latin typeface="Avenir Next LT Pro" panose="020B0504020202020204" pitchFamily="34" charset="0"/>
              </a:endParaRPr>
            </a:p>
            <a:p>
              <a:pPr algn="l" rtl="0">
                <a:lnSpc>
                  <a:spcPct val="150000"/>
                </a:lnSpc>
              </a:pPr>
              <a:r>
                <a:rPr lang="en-US" sz="3600" dirty="0">
                  <a:latin typeface="Avenir Next LT Pro" panose="020B0504020202020204" pitchFamily="34" charset="0"/>
                </a:rPr>
                <a:t>Y</a:t>
              </a:r>
              <a:r>
                <a:rPr lang="en-IL" sz="3600" dirty="0">
                  <a:latin typeface="Avenir Next LT Pro" panose="020B0504020202020204" pitchFamily="34" charset="0"/>
                </a:rPr>
                <a:t>our goal, </a:t>
              </a:r>
              <a:r>
                <a:rPr lang="en-US" sz="3600" dirty="0">
                  <a:latin typeface="Avenir Next LT Pro" panose="020B0504020202020204" pitchFamily="34" charset="0"/>
                </a:rPr>
                <a:t>should</a:t>
              </a:r>
              <a:r>
                <a:rPr lang="en-IL" sz="3600" dirty="0">
                  <a:latin typeface="Avenir Next LT Pro" panose="020B0504020202020204" pitchFamily="34" charset="0"/>
                </a:rPr>
                <a:t> you choose to accept it, is to gain as many points as possible.  To gain points, you must create words from the randomly assorted letters in the cube grid. The longer the word, the higher the point value of the word.</a:t>
              </a:r>
              <a:endParaRPr lang="en-US" sz="3600" dirty="0">
                <a:latin typeface="Avenir Next LT Pro" panose="020B0504020202020204" pitchFamily="34" charset="0"/>
              </a:endParaRPr>
            </a:p>
            <a:p>
              <a:pPr algn="l" rtl="0">
                <a:lnSpc>
                  <a:spcPct val="150000"/>
                </a:lnSpc>
              </a:pPr>
              <a:endParaRPr lang="en-US" sz="3600" dirty="0">
                <a:latin typeface="Avenir Next LT Pro" panose="020B0504020202020204" pitchFamily="34" charset="0"/>
              </a:endParaRPr>
            </a:p>
          </p:txBody>
        </p:sp>
        <p:sp>
          <p:nvSpPr>
            <p:cNvPr id="7" name="תיבת טקסט 6">
              <a:extLst>
                <a:ext uri="{FF2B5EF4-FFF2-40B4-BE49-F238E27FC236}">
                  <a16:creationId xmlns:a16="http://schemas.microsoft.com/office/drawing/2014/main" id="{B3064D78-B879-4A61-A7C9-896066788436}"/>
                </a:ext>
              </a:extLst>
            </p:cNvPr>
            <p:cNvSpPr txBox="1"/>
            <p:nvPr/>
          </p:nvSpPr>
          <p:spPr>
            <a:xfrm>
              <a:off x="7775141" y="6872076"/>
              <a:ext cx="5724959" cy="5940390"/>
            </a:xfrm>
            <a:prstGeom prst="rect">
              <a:avLst/>
            </a:prstGeom>
            <a:noFill/>
          </p:spPr>
          <p:txBody>
            <a:bodyPr wrap="square">
              <a:spAutoFit/>
            </a:bodyPr>
            <a:lstStyle/>
            <a:p>
              <a:pPr algn="just" rtl="0">
                <a:lnSpc>
                  <a:spcPct val="150000"/>
                </a:lnSpc>
              </a:pPr>
              <a:r>
                <a:rPr lang="en-IL" sz="4000" b="1" dirty="0">
                  <a:latin typeface="Avenir Next LT Pro" panose="020B0504020202020204" pitchFamily="34" charset="0"/>
                </a:rPr>
                <a:t>Gameplay</a:t>
              </a:r>
              <a:r>
                <a:rPr lang="en-IL" sz="3600" b="1" dirty="0">
                  <a:latin typeface="Avenir Next LT Pro" panose="020B0504020202020204" pitchFamily="34" charset="0"/>
                </a:rPr>
                <a:t>:</a:t>
              </a:r>
              <a:endParaRPr lang="en-US" sz="3600" b="1" dirty="0">
                <a:latin typeface="Avenir Next LT Pro" panose="020B0504020202020204" pitchFamily="34" charset="0"/>
              </a:endParaRPr>
            </a:p>
            <a:p>
              <a:pPr algn="just" rtl="0">
                <a:lnSpc>
                  <a:spcPct val="150000"/>
                </a:lnSpc>
              </a:pPr>
              <a:r>
                <a:rPr lang="en-US" sz="3600" dirty="0">
                  <a:latin typeface="Avenir Next LT Pro" panose="020B0504020202020204" pitchFamily="34" charset="0"/>
                </a:rPr>
                <a:t>W</a:t>
              </a:r>
              <a:r>
                <a:rPr lang="en-IL" sz="3600" dirty="0">
                  <a:latin typeface="Avenir Next LT Pro" panose="020B0504020202020204" pitchFamily="34" charset="0"/>
                </a:rPr>
                <a:t>hen the game starts, a randomly generated board will be hidden until you press "Start", </a:t>
              </a:r>
              <a:r>
                <a:rPr lang="en-US" sz="3600" dirty="0">
                  <a:latin typeface="Avenir Next LT Pro" panose="020B0504020202020204" pitchFamily="34" charset="0"/>
                </a:rPr>
                <a:t>then </a:t>
              </a:r>
              <a:r>
                <a:rPr lang="en-IL" sz="3600" dirty="0">
                  <a:latin typeface="Avenir Next LT Pro" panose="020B0504020202020204" pitchFamily="34" charset="0"/>
                </a:rPr>
                <a:t>the grid of cubes will be revealed and the game will start the timer at the same time.</a:t>
              </a:r>
              <a:endParaRPr lang="en-US" sz="3600" dirty="0">
                <a:latin typeface="Avenir Next LT Pro" panose="020B0504020202020204" pitchFamily="34" charset="0"/>
              </a:endParaRPr>
            </a:p>
            <a:p>
              <a:pPr algn="just" rtl="0">
                <a:lnSpc>
                  <a:spcPct val="150000"/>
                </a:lnSpc>
              </a:pPr>
              <a:r>
                <a:rPr lang="en-IL" sz="3600" dirty="0">
                  <a:latin typeface="Avenir Next LT Pro" panose="020B0504020202020204" pitchFamily="34" charset="0"/>
                </a:rPr>
                <a:t>Words should be created by using adjoining letters – the letters must touch each other – and must be able to connect in the proper sequence to spell the word correctly. The letters may join in any direction – horizontally, vertically, or diagonally. Words can be spelled in any direction, including backwards. You may not use a letter cube multiple times in a single word.  </a:t>
              </a:r>
              <a:endParaRPr lang="en-US" sz="3600" dirty="0">
                <a:latin typeface="Avenir Next LT Pro" panose="020B0504020202020204" pitchFamily="34" charset="0"/>
              </a:endParaRPr>
            </a:p>
            <a:p>
              <a:pPr algn="just" rtl="0">
                <a:lnSpc>
                  <a:spcPct val="150000"/>
                </a:lnSpc>
              </a:pPr>
              <a:r>
                <a:rPr lang="en-IL" sz="3600" dirty="0">
                  <a:latin typeface="Avenir Next LT Pro" panose="020B0504020202020204" pitchFamily="34" charset="0"/>
                </a:rPr>
                <a:t>To select a word, simply click on the cube of the first letter and start dragging the mouse over the cubes in the correct order, and after you have reached the final cube release the mouse button.</a:t>
              </a:r>
              <a:endParaRPr lang="en-US" sz="3600" dirty="0">
                <a:latin typeface="Avenir Next LT Pro" panose="020B0504020202020204" pitchFamily="34" charset="0"/>
              </a:endParaRPr>
            </a:p>
            <a:p>
              <a:pPr algn="just" rtl="0">
                <a:lnSpc>
                  <a:spcPct val="150000"/>
                </a:lnSpc>
              </a:pPr>
              <a:r>
                <a:rPr lang="en-IL" sz="3600" dirty="0">
                  <a:latin typeface="Avenir Next LT Pro" panose="020B0504020202020204" pitchFamily="34" charset="0"/>
                </a:rPr>
                <a:t>When the timer runs out, the game will show an end game screen with your score and the words you found (and some might have missed if there are any).</a:t>
              </a:r>
            </a:p>
          </p:txBody>
        </p:sp>
      </p:grpSp>
      <p:pic>
        <p:nvPicPr>
          <p:cNvPr id="6" name="תמונה 5">
            <a:extLst>
              <a:ext uri="{FF2B5EF4-FFF2-40B4-BE49-F238E27FC236}">
                <a16:creationId xmlns:a16="http://schemas.microsoft.com/office/drawing/2014/main" id="{B9CD11D1-D809-433E-8E49-01B726FF62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4094" y="5611488"/>
            <a:ext cx="12162535" cy="9121901"/>
          </a:xfrm>
          <a:prstGeom prst="rect">
            <a:avLst/>
          </a:prstGeom>
        </p:spPr>
      </p:pic>
    </p:spTree>
    <p:extLst>
      <p:ext uri="{BB962C8B-B14F-4D97-AF65-F5344CB8AC3E}">
        <p14:creationId xmlns:p14="http://schemas.microsoft.com/office/powerpoint/2010/main" val="3100801718"/>
      </p:ext>
    </p:extLst>
  </p:cSld>
  <p:clrMapOvr>
    <a:masterClrMapping/>
  </p:clrMapOvr>
</p:sld>
</file>

<file path=ppt/theme/theme1.xml><?xml version="1.0" encoding="utf-8"?>
<a:theme xmlns:a="http://schemas.openxmlformats.org/drawingml/2006/main" name="ערכת נושא Office">
  <a:themeElements>
    <a:clrScheme name="ערכת נושא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ערכת נושא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TotalTime>
  <Words>240</Words>
  <Application>Microsoft Office PowerPoint</Application>
  <PresentationFormat>מותאם אישית</PresentationFormat>
  <Paragraphs>7</Paragraphs>
  <Slides>1</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vt:i4>
      </vt:variant>
    </vt:vector>
  </HeadingPairs>
  <TitlesOfParts>
    <vt:vector size="6" baseType="lpstr">
      <vt:lpstr>Arial</vt:lpstr>
      <vt:lpstr>Avenir Next LT Pro</vt:lpstr>
      <vt:lpstr>Calibri</vt:lpstr>
      <vt:lpstr>Calibri Light</vt:lpstr>
      <vt:lpstr>ערכת נושא Office</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אביהו אלמוג</dc:creator>
  <cp:lastModifiedBy>אביהו אלמוג</cp:lastModifiedBy>
  <cp:revision>3</cp:revision>
  <dcterms:created xsi:type="dcterms:W3CDTF">2021-01-10T18:56:54Z</dcterms:created>
  <dcterms:modified xsi:type="dcterms:W3CDTF">2021-01-11T19:15:01Z</dcterms:modified>
</cp:coreProperties>
</file>