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Lst>
  <p:sldSz cx="27000200"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33" d="100"/>
          <a:sy n="33" d="100"/>
        </p:scale>
        <p:origin x="10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2945943"/>
            <a:ext cx="22950170" cy="6266897"/>
          </a:xfrm>
        </p:spPr>
        <p:txBody>
          <a:bodyPr anchor="b"/>
          <a:lstStyle>
            <a:lvl1pPr algn="ctr">
              <a:defRPr sz="15749"/>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375025" y="9454516"/>
            <a:ext cx="2025015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8530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226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958369"/>
            <a:ext cx="5821918" cy="1525473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856265" y="958369"/>
            <a:ext cx="17128252" cy="1525473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9342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95561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842202" y="4487671"/>
            <a:ext cx="23287673" cy="7487774"/>
          </a:xfrm>
        </p:spPr>
        <p:txBody>
          <a:bodyPr anchor="b"/>
          <a:lstStyle>
            <a:lvl1pPr>
              <a:defRPr sz="1574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42202" y="12046282"/>
            <a:ext cx="23287673"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5414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856264"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3668851"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8526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859780" y="958373"/>
            <a:ext cx="23287673" cy="347929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9784" y="4412664"/>
            <a:ext cx="11422348"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859784" y="6575242"/>
            <a:ext cx="11422348"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3668853" y="4412664"/>
            <a:ext cx="11478602"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3668853" y="6575242"/>
            <a:ext cx="11478602"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8" name="Footer Placeholder 7"/>
          <p:cNvSpPr>
            <a:spLocks noGrp="1"/>
          </p:cNvSpPr>
          <p:nvPr>
            <p:ph type="ftr" sz="quarter" idx="11"/>
          </p:nvPr>
        </p:nvSpPr>
        <p:spPr/>
        <p:txBody>
          <a:bodyPr/>
          <a:lstStyle/>
          <a:p>
            <a:endParaRPr lang="en-IL" dirty="0"/>
          </a:p>
        </p:txBody>
      </p:sp>
      <p:sp>
        <p:nvSpPr>
          <p:cNvPr id="9" name="Slide Number Placeholder 8"/>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200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4" name="Footer Placeholder 3"/>
          <p:cNvSpPr>
            <a:spLocks noGrp="1"/>
          </p:cNvSpPr>
          <p:nvPr>
            <p:ph type="ftr" sz="quarter" idx="11"/>
          </p:nvPr>
        </p:nvSpPr>
        <p:spPr/>
        <p:txBody>
          <a:bodyPr/>
          <a:lstStyle/>
          <a:p>
            <a:endParaRPr lang="en-IL" dirty="0"/>
          </a:p>
        </p:txBody>
      </p:sp>
      <p:sp>
        <p:nvSpPr>
          <p:cNvPr id="5" name="Slide Number Placeholder 4"/>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401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3" name="Footer Placeholder 2"/>
          <p:cNvSpPr>
            <a:spLocks noGrp="1"/>
          </p:cNvSpPr>
          <p:nvPr>
            <p:ph type="ftr" sz="quarter" idx="11"/>
          </p:nvPr>
        </p:nvSpPr>
        <p:spPr/>
        <p:txBody>
          <a:bodyPr/>
          <a:lstStyle/>
          <a:p>
            <a:endParaRPr lang="en-IL" dirty="0"/>
          </a:p>
        </p:txBody>
      </p:sp>
      <p:sp>
        <p:nvSpPr>
          <p:cNvPr id="4" name="Slide Number Placeholder 3"/>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4411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478602" y="2591766"/>
            <a:ext cx="13668851"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44124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78602" y="2591766"/>
            <a:ext cx="13668851"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13/01/2021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243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958373"/>
            <a:ext cx="23287673" cy="347929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6264" y="4791843"/>
            <a:ext cx="23287673" cy="1142125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856264" y="16683952"/>
            <a:ext cx="6075045"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45FE9400-3064-4603-AB37-72E582AC0DEA}" type="datetimeFigureOut">
              <a:rPr lang="en-IL" smtClean="0"/>
              <a:t>13/01/2021</a:t>
            </a:fld>
            <a:endParaRPr lang="en-IL" dirty="0"/>
          </a:p>
        </p:txBody>
      </p:sp>
      <p:sp>
        <p:nvSpPr>
          <p:cNvPr id="5" name="Footer Placeholder 4"/>
          <p:cNvSpPr>
            <a:spLocks noGrp="1"/>
          </p:cNvSpPr>
          <p:nvPr>
            <p:ph type="ftr" sz="quarter" idx="3"/>
          </p:nvPr>
        </p:nvSpPr>
        <p:spPr>
          <a:xfrm>
            <a:off x="8943816" y="16683952"/>
            <a:ext cx="9112568"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IL" dirty="0"/>
          </a:p>
        </p:txBody>
      </p:sp>
      <p:sp>
        <p:nvSpPr>
          <p:cNvPr id="6" name="Slide Number Placeholder 5"/>
          <p:cNvSpPr>
            <a:spLocks noGrp="1"/>
          </p:cNvSpPr>
          <p:nvPr>
            <p:ph type="sldNum" sz="quarter" idx="4"/>
          </p:nvPr>
        </p:nvSpPr>
        <p:spPr>
          <a:xfrm>
            <a:off x="19068891" y="16683952"/>
            <a:ext cx="6075045"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B48E047C-04D6-421A-822E-F77BF4A16EF2}" type="slidenum">
              <a:rPr lang="en-IL" smtClean="0"/>
              <a:t>‹#›</a:t>
            </a:fld>
            <a:endParaRPr lang="en-IL" dirty="0"/>
          </a:p>
        </p:txBody>
      </p:sp>
    </p:spTree>
    <p:extLst>
      <p:ext uri="{BB962C8B-B14F-4D97-AF65-F5344CB8AC3E}">
        <p14:creationId xmlns:p14="http://schemas.microsoft.com/office/powerpoint/2010/main" val="179031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572C5B54-1920-4104-90C2-7DB529367FB2}"/>
              </a:ext>
            </a:extLst>
          </p:cNvPr>
          <p:cNvGrpSpPr/>
          <p:nvPr/>
        </p:nvGrpSpPr>
        <p:grpSpPr>
          <a:xfrm>
            <a:off x="346810" y="367503"/>
            <a:ext cx="26423815" cy="16913966"/>
            <a:chOff x="7775141" y="5745710"/>
            <a:chExt cx="11500945" cy="7066756"/>
          </a:xfrm>
        </p:grpSpPr>
        <p:sp>
          <p:nvSpPr>
            <p:cNvPr id="5" name="תיבת טקסט 4">
              <a:extLst>
                <a:ext uri="{FF2B5EF4-FFF2-40B4-BE49-F238E27FC236}">
                  <a16:creationId xmlns:a16="http://schemas.microsoft.com/office/drawing/2014/main" id="{2577A047-573E-408A-8148-7F7E63D35ECE}"/>
                </a:ext>
              </a:extLst>
            </p:cNvPr>
            <p:cNvSpPr txBox="1"/>
            <p:nvPr/>
          </p:nvSpPr>
          <p:spPr>
            <a:xfrm>
              <a:off x="7775141" y="5745710"/>
              <a:ext cx="11500945" cy="1426850"/>
            </a:xfrm>
            <a:prstGeom prst="rect">
              <a:avLst/>
            </a:prstGeom>
            <a:noFill/>
          </p:spPr>
          <p:txBody>
            <a:bodyPr wrap="square">
              <a:spAutoFit/>
            </a:bodyPr>
            <a:lstStyle/>
            <a:p>
              <a:pPr algn="l" rtl="0">
                <a:lnSpc>
                  <a:spcPct val="150000"/>
                </a:lnSpc>
              </a:pPr>
              <a:r>
                <a:rPr lang="en-IL" sz="4000" b="1" dirty="0">
                  <a:latin typeface="Avenir Next LT Pro" panose="020B0504020202020204" pitchFamily="34" charset="0"/>
                </a:rPr>
                <a:t>Instructions:</a:t>
              </a:r>
              <a:endParaRPr lang="en-US" sz="4000" b="1" dirty="0">
                <a:latin typeface="Avenir Next LT Pro" panose="020B0504020202020204" pitchFamily="34" charset="0"/>
              </a:endParaRPr>
            </a:p>
            <a:p>
              <a:pPr algn="l" rtl="0">
                <a:lnSpc>
                  <a:spcPct val="150000"/>
                </a:lnSpc>
              </a:pPr>
              <a:r>
                <a:rPr lang="en-US" sz="3600" dirty="0">
                  <a:latin typeface="Avenir Next LT Pro" panose="020B0504020202020204" pitchFamily="34" charset="0"/>
                </a:rPr>
                <a:t>Y</a:t>
              </a:r>
              <a:r>
                <a:rPr lang="en-IL" sz="3600" dirty="0">
                  <a:latin typeface="Avenir Next LT Pro" panose="020B0504020202020204" pitchFamily="34" charset="0"/>
                </a:rPr>
                <a:t>our goal, </a:t>
              </a:r>
              <a:r>
                <a:rPr lang="en-US" sz="3600" dirty="0">
                  <a:latin typeface="Avenir Next LT Pro" panose="020B0504020202020204" pitchFamily="34" charset="0"/>
                </a:rPr>
                <a:t>should</a:t>
              </a:r>
              <a:r>
                <a:rPr lang="en-IL" sz="3600" dirty="0">
                  <a:latin typeface="Avenir Next LT Pro" panose="020B0504020202020204" pitchFamily="34" charset="0"/>
                </a:rPr>
                <a:t> you choose to accept it, is to gain as many points as possible.  To gain points, you must create words from the randomly assorted letters in the cube grid. The longer the word, the higher the point value of the word.</a:t>
              </a:r>
              <a:endParaRPr lang="en-US" sz="3600" dirty="0">
                <a:latin typeface="Avenir Next LT Pro" panose="020B0504020202020204" pitchFamily="34" charset="0"/>
              </a:endParaRPr>
            </a:p>
            <a:p>
              <a:pPr algn="l" rtl="0">
                <a:lnSpc>
                  <a:spcPct val="150000"/>
                </a:lnSpc>
              </a:pPr>
              <a:endParaRPr lang="en-US" sz="3600" dirty="0">
                <a:latin typeface="Avenir Next LT Pro" panose="020B0504020202020204" pitchFamily="34" charset="0"/>
              </a:endParaRPr>
            </a:p>
          </p:txBody>
        </p:sp>
        <p:sp>
          <p:nvSpPr>
            <p:cNvPr id="7" name="תיבת טקסט 6">
              <a:extLst>
                <a:ext uri="{FF2B5EF4-FFF2-40B4-BE49-F238E27FC236}">
                  <a16:creationId xmlns:a16="http://schemas.microsoft.com/office/drawing/2014/main" id="{B3064D78-B879-4A61-A7C9-896066788436}"/>
                </a:ext>
              </a:extLst>
            </p:cNvPr>
            <p:cNvSpPr txBox="1"/>
            <p:nvPr/>
          </p:nvSpPr>
          <p:spPr>
            <a:xfrm>
              <a:off x="7775141" y="6872076"/>
              <a:ext cx="5724959" cy="5940390"/>
            </a:xfrm>
            <a:prstGeom prst="rect">
              <a:avLst/>
            </a:prstGeom>
            <a:noFill/>
          </p:spPr>
          <p:txBody>
            <a:bodyPr wrap="square">
              <a:spAutoFit/>
            </a:bodyPr>
            <a:lstStyle/>
            <a:p>
              <a:pPr algn="just" rtl="0">
                <a:lnSpc>
                  <a:spcPct val="150000"/>
                </a:lnSpc>
              </a:pPr>
              <a:r>
                <a:rPr lang="en-IL" sz="4000" b="1" dirty="0">
                  <a:latin typeface="Avenir Next LT Pro" panose="020B0504020202020204" pitchFamily="34" charset="0"/>
                </a:rPr>
                <a:t>Gameplay</a:t>
              </a:r>
              <a:r>
                <a:rPr lang="en-IL" sz="3600" b="1" dirty="0">
                  <a:latin typeface="Avenir Next LT Pro" panose="020B0504020202020204" pitchFamily="34" charset="0"/>
                </a:rPr>
                <a:t>:</a:t>
              </a:r>
              <a:endParaRPr lang="en-US" sz="3600" b="1" dirty="0">
                <a:latin typeface="Avenir Next LT Pro" panose="020B0504020202020204" pitchFamily="34" charset="0"/>
              </a:endParaRPr>
            </a:p>
            <a:p>
              <a:pPr algn="just" rtl="0">
                <a:lnSpc>
                  <a:spcPct val="150000"/>
                </a:lnSpc>
              </a:pPr>
              <a:r>
                <a:rPr lang="en-US" sz="3600" dirty="0">
                  <a:latin typeface="Avenir Next LT Pro" panose="020B0504020202020204" pitchFamily="34" charset="0"/>
                </a:rPr>
                <a:t>W</a:t>
              </a:r>
              <a:r>
                <a:rPr lang="en-IL" sz="3600" dirty="0">
                  <a:latin typeface="Avenir Next LT Pro" panose="020B0504020202020204" pitchFamily="34" charset="0"/>
                </a:rPr>
                <a:t>hen the game starts, a randomly generated board will be hidden until you press "Start", </a:t>
              </a:r>
              <a:r>
                <a:rPr lang="en-US" sz="3600" dirty="0">
                  <a:latin typeface="Avenir Next LT Pro" panose="020B0504020202020204" pitchFamily="34" charset="0"/>
                </a:rPr>
                <a:t>then </a:t>
              </a:r>
              <a:r>
                <a:rPr lang="en-IL" sz="3600" dirty="0">
                  <a:latin typeface="Avenir Next LT Pro" panose="020B0504020202020204" pitchFamily="34" charset="0"/>
                </a:rPr>
                <a:t>the grid of cubes will be revealed and the game will start the timer at the same time.</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Words should be created by using adjoining letters – the letters must touch each other – and must be able to connect in the proper sequence to spell the word correctly. The letters may join in any direction – horizontally, vertically, or diagonally. Words can be spelled in any direction, including backwards. You may not use a letter cube multiple times in a single word.  </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To select a word, simply click on the cube of the first letter and start dragging the mouse over the cubes in the correct order, and after you have reached the final cube release the mouse button.</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When the timer runs out, the game will show an end game screen with your score and the words you found (and some might have missed if there are any).</a:t>
              </a:r>
            </a:p>
          </p:txBody>
        </p:sp>
      </p:grpSp>
      <p:pic>
        <p:nvPicPr>
          <p:cNvPr id="6" name="תמונה 5">
            <a:extLst>
              <a:ext uri="{FF2B5EF4-FFF2-40B4-BE49-F238E27FC236}">
                <a16:creationId xmlns:a16="http://schemas.microsoft.com/office/drawing/2014/main" id="{B9CD11D1-D809-433E-8E49-01B726FF6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094" y="5611488"/>
            <a:ext cx="12162535" cy="9121901"/>
          </a:xfrm>
          <a:prstGeom prst="rect">
            <a:avLst/>
          </a:prstGeom>
        </p:spPr>
      </p:pic>
    </p:spTree>
    <p:extLst>
      <p:ext uri="{BB962C8B-B14F-4D97-AF65-F5344CB8AC3E}">
        <p14:creationId xmlns:p14="http://schemas.microsoft.com/office/powerpoint/2010/main" val="310080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FC585C18-4405-42A6-9890-0A07C5C88CDB}"/>
              </a:ext>
            </a:extLst>
          </p:cNvPr>
          <p:cNvSpPr/>
          <p:nvPr/>
        </p:nvSpPr>
        <p:spPr>
          <a:xfrm>
            <a:off x="4736122" y="2180492"/>
            <a:ext cx="15724248" cy="1366910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5" name="תמונה 4">
            <a:extLst>
              <a:ext uri="{FF2B5EF4-FFF2-40B4-BE49-F238E27FC236}">
                <a16:creationId xmlns:a16="http://schemas.microsoft.com/office/drawing/2014/main" id="{FC615B4C-F8CA-4AC4-B479-440AEF019338}"/>
              </a:ext>
            </a:extLst>
          </p:cNvPr>
          <p:cNvPicPr>
            <a:picLocks noChangeAspect="1"/>
          </p:cNvPicPr>
          <p:nvPr/>
        </p:nvPicPr>
        <p:blipFill rotWithShape="1">
          <a:blip r:embed="rId2"/>
          <a:srcRect l="3905" t="8903" r="8125"/>
          <a:stretch/>
        </p:blipFill>
        <p:spPr>
          <a:xfrm>
            <a:off x="5051307" y="2438400"/>
            <a:ext cx="15135832" cy="11755254"/>
          </a:xfrm>
          <a:prstGeom prst="rect">
            <a:avLst/>
          </a:prstGeom>
        </p:spPr>
      </p:pic>
      <p:sp>
        <p:nvSpPr>
          <p:cNvPr id="6" name="תיבת טקסט 5">
            <a:extLst>
              <a:ext uri="{FF2B5EF4-FFF2-40B4-BE49-F238E27FC236}">
                <a16:creationId xmlns:a16="http://schemas.microsoft.com/office/drawing/2014/main" id="{421BE096-8945-43D8-ACEE-D970A3B7064B}"/>
              </a:ext>
            </a:extLst>
          </p:cNvPr>
          <p:cNvSpPr txBox="1"/>
          <p:nvPr/>
        </p:nvSpPr>
        <p:spPr>
          <a:xfrm>
            <a:off x="7291754" y="13839712"/>
            <a:ext cx="5603632" cy="1323438"/>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Recursive find_n_length_words</a:t>
            </a:r>
            <a:endParaRPr lang="en-IL" sz="4000" dirty="0">
              <a:latin typeface="Calibri Light" panose="020F0302020204030204" pitchFamily="34" charset="0"/>
              <a:cs typeface="Calibri Light" panose="020F0302020204030204" pitchFamily="34" charset="0"/>
            </a:endParaRPr>
          </a:p>
        </p:txBody>
      </p:sp>
      <p:sp>
        <p:nvSpPr>
          <p:cNvPr id="7" name="תיבת טקסט 6">
            <a:extLst>
              <a:ext uri="{FF2B5EF4-FFF2-40B4-BE49-F238E27FC236}">
                <a16:creationId xmlns:a16="http://schemas.microsoft.com/office/drawing/2014/main" id="{A1189E87-D117-4E4D-B6FE-F0F31D5C2C50}"/>
              </a:ext>
            </a:extLst>
          </p:cNvPr>
          <p:cNvSpPr txBox="1"/>
          <p:nvPr/>
        </p:nvSpPr>
        <p:spPr>
          <a:xfrm>
            <a:off x="14516461" y="13839711"/>
            <a:ext cx="5318985" cy="1323439"/>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Combination based find_n_length_words</a:t>
            </a:r>
            <a:endParaRPr lang="en-IL" sz="4000" dirty="0">
              <a:latin typeface="Calibri Light" panose="020F0302020204030204" pitchFamily="34" charset="0"/>
              <a:cs typeface="Calibri Light" panose="020F0302020204030204" pitchFamily="34" charset="0"/>
            </a:endParaRPr>
          </a:p>
        </p:txBody>
      </p:sp>
      <p:sp>
        <p:nvSpPr>
          <p:cNvPr id="8" name="אליפסה 7">
            <a:extLst>
              <a:ext uri="{FF2B5EF4-FFF2-40B4-BE49-F238E27FC236}">
                <a16:creationId xmlns:a16="http://schemas.microsoft.com/office/drawing/2014/main" id="{6622B4B9-1ABA-4F0D-BF8E-BAF76FB4FEAC}"/>
              </a:ext>
            </a:extLst>
          </p:cNvPr>
          <p:cNvSpPr/>
          <p:nvPr/>
        </p:nvSpPr>
        <p:spPr>
          <a:xfrm>
            <a:off x="6539830" y="14243522"/>
            <a:ext cx="515816" cy="515816"/>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אליפסה 8">
            <a:extLst>
              <a:ext uri="{FF2B5EF4-FFF2-40B4-BE49-F238E27FC236}">
                <a16:creationId xmlns:a16="http://schemas.microsoft.com/office/drawing/2014/main" id="{F777F088-8198-477F-998E-D508C42321C5}"/>
              </a:ext>
            </a:extLst>
          </p:cNvPr>
          <p:cNvSpPr/>
          <p:nvPr/>
        </p:nvSpPr>
        <p:spPr>
          <a:xfrm>
            <a:off x="13893802" y="14243522"/>
            <a:ext cx="515816" cy="5158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714051055"/>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257</Words>
  <Application>Microsoft Office PowerPoint</Application>
  <PresentationFormat>מותאם אישית</PresentationFormat>
  <Paragraphs>9</Paragraphs>
  <Slides>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vt:i4>
      </vt:variant>
    </vt:vector>
  </HeadingPairs>
  <TitlesOfParts>
    <vt:vector size="7" baseType="lpstr">
      <vt:lpstr>Arial</vt:lpstr>
      <vt:lpstr>Avenir Next LT Pro</vt:lpstr>
      <vt:lpstr>Calibri</vt:lpstr>
      <vt:lpstr>Calibri Light</vt:lpstr>
      <vt:lpstr>ערכת נושא Office</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אביהו אלמוג</dc:creator>
  <cp:lastModifiedBy>אביהו אלמוג</cp:lastModifiedBy>
  <cp:revision>4</cp:revision>
  <dcterms:created xsi:type="dcterms:W3CDTF">2021-01-10T18:56:54Z</dcterms:created>
  <dcterms:modified xsi:type="dcterms:W3CDTF">2021-01-13T19:57:35Z</dcterms:modified>
</cp:coreProperties>
</file>