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2467b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2467b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2467b23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2467b23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42467b2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42467b2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42467b2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42467b2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2467b23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2467b23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Flatmatch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von Nick Kötter und Waldemar Reger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Idee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Eine leicht zu bedienende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Ein Suchportal für Wohnungen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Fragmente nach links und recht swipen um ein like/dislike zu geben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Mit übereinstimmende Matches chatten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Funktionalität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75" y="1332275"/>
            <a:ext cx="1417550" cy="315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401" y="1266860"/>
            <a:ext cx="1417550" cy="318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000" y="1328976"/>
            <a:ext cx="1417550" cy="3166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Verteilung der Aufgaben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Datenbank + Server  -&gt; Nick Kötter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App entwicklung( Frontend + Backend) -&gt; Waldemar Reger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Demo...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Gewonnene Erkenntnisse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Kotlin und Java sind sehr gut kompatibel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Es ist wichtig gut durchdachte Meilensteine einführen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Frontend entwicklung ist sehr aufwendig und kostet viel Zeit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Kommunikation</a:t>
            </a:r>
            <a:r>
              <a:rPr lang="de"/>
              <a:t> ist sehr wichtig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Aufgaben kann man auch abgeben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