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Fira Sans Condensed Light"/>
      <p:regular r:id="rId14"/>
      <p:bold r:id="rId15"/>
      <p:italic r:id="rId16"/>
      <p:boldItalic r:id="rId17"/>
    </p:embeddedFont>
    <p:embeddedFont>
      <p:font typeface="Fira Sans Condensed Medium"/>
      <p:regular r:id="rId18"/>
      <p:bold r:id="rId19"/>
      <p:italic r:id="rId20"/>
      <p:boldItalic r:id="rId21"/>
    </p:embeddedFont>
    <p:embeddedFont>
      <p:font typeface="Maven Pro"/>
      <p:regular r:id="rId22"/>
      <p:bold r:id="rId23"/>
    </p:embeddedFont>
    <p:embeddedFont>
      <p:font typeface="Fira Sans Condensed"/>
      <p:regular r:id="rId24"/>
      <p:bold r:id="rId25"/>
      <p:italic r:id="rId26"/>
      <p:boldItalic r:id="rId27"/>
    </p:embeddedFont>
    <p:embeddedFont>
      <p:font typeface="Rajdhani"/>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25">
          <p15:clr>
            <a:srgbClr val="9AA0A6"/>
          </p15:clr>
        </p15:guide>
      </p15:sldGuideLst>
    </p:ext>
    <p:ext uri="GoogleSlidesCustomDataVersion2">
      <go:slidesCustomData xmlns:go="http://customooxmlschemas.google.com/" r:id="rId30" roundtripDataSignature="AMtx7mgf3C3LE3kmEhd2DuuVZ70eR2KO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25"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FiraSansCondensedMedium-italic.fntdata"/><Relationship Id="rId22" Type="http://schemas.openxmlformats.org/officeDocument/2006/relationships/font" Target="fonts/MavenPro-regular.fntdata"/><Relationship Id="rId21" Type="http://schemas.openxmlformats.org/officeDocument/2006/relationships/font" Target="fonts/FiraSansCondensedMedium-boldItalic.fntdata"/><Relationship Id="rId24" Type="http://schemas.openxmlformats.org/officeDocument/2006/relationships/font" Target="fonts/FiraSansCondensed-regular.fntdata"/><Relationship Id="rId23" Type="http://schemas.openxmlformats.org/officeDocument/2006/relationships/font" Target="fonts/MavenPr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raSansCondensed-italic.fntdata"/><Relationship Id="rId25" Type="http://schemas.openxmlformats.org/officeDocument/2006/relationships/font" Target="fonts/FiraSansCondensed-bold.fntdata"/><Relationship Id="rId28" Type="http://schemas.openxmlformats.org/officeDocument/2006/relationships/font" Target="fonts/Rajdhani-regular.fntdata"/><Relationship Id="rId27" Type="http://schemas.openxmlformats.org/officeDocument/2006/relationships/font" Target="fonts/FiraSansCondense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jdhani-bold.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FiraSansCondensedLight-bold.fntdata"/><Relationship Id="rId14" Type="http://schemas.openxmlformats.org/officeDocument/2006/relationships/font" Target="fonts/FiraSansCondensedLight-regular.fntdata"/><Relationship Id="rId17" Type="http://schemas.openxmlformats.org/officeDocument/2006/relationships/font" Target="fonts/FiraSansCondensedLight-boldItalic.fntdata"/><Relationship Id="rId16" Type="http://schemas.openxmlformats.org/officeDocument/2006/relationships/font" Target="fonts/FiraSansCondensedLight-italic.fntdata"/><Relationship Id="rId19" Type="http://schemas.openxmlformats.org/officeDocument/2006/relationships/font" Target="fonts/FiraSansCondensedMedium-bold.fntdata"/><Relationship Id="rId18" Type="http://schemas.openxmlformats.org/officeDocument/2006/relationships/font" Target="fonts/FiraSansCondensedMedium-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 name="Google Shape;5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9" name="Google Shape;23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10"/>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10" name="Google Shape;10;p10"/>
          <p:cNvSpPr txBox="1"/>
          <p:nvPr>
            <p:ph type="ctrTitle"/>
          </p:nvPr>
        </p:nvSpPr>
        <p:spPr>
          <a:xfrm>
            <a:off x="4139149" y="928938"/>
            <a:ext cx="4291500" cy="2961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200"/>
              <a:buNone/>
              <a:defRPr sz="7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10"/>
          <p:cNvSpPr txBox="1"/>
          <p:nvPr>
            <p:ph idx="1" type="subTitle"/>
          </p:nvPr>
        </p:nvSpPr>
        <p:spPr>
          <a:xfrm>
            <a:off x="4139125" y="3848863"/>
            <a:ext cx="4291500" cy="365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pic>
        <p:nvPicPr>
          <p:cNvPr id="45" name="Google Shape;45;p19"/>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46" name="Google Shape;46;p19"/>
          <p:cNvSpPr txBox="1"/>
          <p:nvPr>
            <p:ph hasCustomPrompt="1" type="title"/>
          </p:nvPr>
        </p:nvSpPr>
        <p:spPr>
          <a:xfrm>
            <a:off x="311700" y="2062500"/>
            <a:ext cx="8520600" cy="11106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2000"/>
              <a:buNone/>
              <a:defRPr sz="72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19"/>
          <p:cNvSpPr txBox="1"/>
          <p:nvPr>
            <p:ph idx="1" type="body"/>
          </p:nvPr>
        </p:nvSpPr>
        <p:spPr>
          <a:xfrm>
            <a:off x="311700" y="3255700"/>
            <a:ext cx="8520600" cy="515400"/>
          </a:xfrm>
          <a:prstGeom prst="rect">
            <a:avLst/>
          </a:prstGeom>
          <a:noFill/>
          <a:ln>
            <a:noFill/>
          </a:ln>
        </p:spPr>
        <p:txBody>
          <a:bodyPr anchorCtr="0" anchor="t" bIns="91425" lIns="91425" spcFirstLastPara="1" rIns="91425" wrap="square" tIns="91425">
            <a:noAutofit/>
          </a:bodyPr>
          <a:lstStyle>
            <a:lvl1pPr indent="-304800" lvl="0" marL="457200" algn="ctr">
              <a:lnSpc>
                <a:spcPct val="100000"/>
              </a:lnSpc>
              <a:spcBef>
                <a:spcPts val="0"/>
              </a:spcBef>
              <a:spcAft>
                <a:spcPts val="0"/>
              </a:spcAft>
              <a:buSzPts val="1200"/>
              <a:buFont typeface="Fira Sans Condensed"/>
              <a:buChar char="●"/>
              <a:defRPr sz="1400">
                <a:latin typeface="Fira Sans Condensed"/>
                <a:ea typeface="Fira Sans Condensed"/>
                <a:cs typeface="Fira Sans Condensed"/>
                <a:sym typeface="Fira Sans Condensed"/>
              </a:defRPr>
            </a:lvl1pPr>
            <a:lvl2pPr indent="-304800" lvl="1" marL="914400" algn="ctr">
              <a:lnSpc>
                <a:spcPct val="100000"/>
              </a:lnSpc>
              <a:spcBef>
                <a:spcPts val="0"/>
              </a:spcBef>
              <a:spcAft>
                <a:spcPts val="0"/>
              </a:spcAft>
              <a:buSzPts val="1200"/>
              <a:buFont typeface="Fira Sans Condensed"/>
              <a:buChar char="○"/>
              <a:defRPr>
                <a:latin typeface="Fira Sans Condensed"/>
                <a:ea typeface="Fira Sans Condensed"/>
                <a:cs typeface="Fira Sans Condensed"/>
                <a:sym typeface="Fira Sans Condensed"/>
              </a:defRPr>
            </a:lvl2pPr>
            <a:lvl3pPr indent="-304800" lvl="2" marL="1371600" algn="ctr">
              <a:lnSpc>
                <a:spcPct val="100000"/>
              </a:lnSpc>
              <a:spcBef>
                <a:spcPts val="0"/>
              </a:spcBef>
              <a:spcAft>
                <a:spcPts val="0"/>
              </a:spcAft>
              <a:buSzPts val="1200"/>
              <a:buFont typeface="Fira Sans Condensed"/>
              <a:buChar char="■"/>
              <a:defRPr>
                <a:latin typeface="Fira Sans Condensed"/>
                <a:ea typeface="Fira Sans Condensed"/>
                <a:cs typeface="Fira Sans Condensed"/>
                <a:sym typeface="Fira Sans Condensed"/>
              </a:defRPr>
            </a:lvl3pPr>
            <a:lvl4pPr indent="-304800" lvl="3" marL="1828800" algn="ctr">
              <a:lnSpc>
                <a:spcPct val="100000"/>
              </a:lnSpc>
              <a:spcBef>
                <a:spcPts val="0"/>
              </a:spcBef>
              <a:spcAft>
                <a:spcPts val="0"/>
              </a:spcAft>
              <a:buSzPts val="1200"/>
              <a:buFont typeface="Fira Sans Condensed"/>
              <a:buChar char="●"/>
              <a:defRPr>
                <a:latin typeface="Fira Sans Condensed"/>
                <a:ea typeface="Fira Sans Condensed"/>
                <a:cs typeface="Fira Sans Condensed"/>
                <a:sym typeface="Fira Sans Condensed"/>
              </a:defRPr>
            </a:lvl4pPr>
            <a:lvl5pPr indent="-304800" lvl="4" marL="2286000" algn="ctr">
              <a:lnSpc>
                <a:spcPct val="100000"/>
              </a:lnSpc>
              <a:spcBef>
                <a:spcPts val="0"/>
              </a:spcBef>
              <a:spcAft>
                <a:spcPts val="0"/>
              </a:spcAft>
              <a:buSzPts val="1200"/>
              <a:buFont typeface="Fira Sans Condensed"/>
              <a:buChar char="○"/>
              <a:defRPr>
                <a:latin typeface="Fira Sans Condensed"/>
                <a:ea typeface="Fira Sans Condensed"/>
                <a:cs typeface="Fira Sans Condensed"/>
                <a:sym typeface="Fira Sans Condensed"/>
              </a:defRPr>
            </a:lvl5pPr>
            <a:lvl6pPr indent="-304800" lvl="5" marL="2743200" algn="ctr">
              <a:lnSpc>
                <a:spcPct val="100000"/>
              </a:lnSpc>
              <a:spcBef>
                <a:spcPts val="0"/>
              </a:spcBef>
              <a:spcAft>
                <a:spcPts val="0"/>
              </a:spcAft>
              <a:buSzPts val="1200"/>
              <a:buFont typeface="Fira Sans Condensed"/>
              <a:buChar char="■"/>
              <a:defRPr>
                <a:latin typeface="Fira Sans Condensed"/>
                <a:ea typeface="Fira Sans Condensed"/>
                <a:cs typeface="Fira Sans Condensed"/>
                <a:sym typeface="Fira Sans Condensed"/>
              </a:defRPr>
            </a:lvl6pPr>
            <a:lvl7pPr indent="-304800" lvl="6" marL="3200400" algn="ctr">
              <a:lnSpc>
                <a:spcPct val="100000"/>
              </a:lnSpc>
              <a:spcBef>
                <a:spcPts val="0"/>
              </a:spcBef>
              <a:spcAft>
                <a:spcPts val="0"/>
              </a:spcAft>
              <a:buSzPts val="1200"/>
              <a:buFont typeface="Fira Sans Condensed"/>
              <a:buChar char="●"/>
              <a:defRPr>
                <a:latin typeface="Fira Sans Condensed"/>
                <a:ea typeface="Fira Sans Condensed"/>
                <a:cs typeface="Fira Sans Condensed"/>
                <a:sym typeface="Fira Sans Condensed"/>
              </a:defRPr>
            </a:lvl7pPr>
            <a:lvl8pPr indent="-304800" lvl="7" marL="3657600" algn="ctr">
              <a:lnSpc>
                <a:spcPct val="100000"/>
              </a:lnSpc>
              <a:spcBef>
                <a:spcPts val="0"/>
              </a:spcBef>
              <a:spcAft>
                <a:spcPts val="0"/>
              </a:spcAft>
              <a:buSzPts val="1200"/>
              <a:buFont typeface="Fira Sans Condensed"/>
              <a:buChar char="○"/>
              <a:defRPr>
                <a:latin typeface="Fira Sans Condensed"/>
                <a:ea typeface="Fira Sans Condensed"/>
                <a:cs typeface="Fira Sans Condensed"/>
                <a:sym typeface="Fira Sans Condensed"/>
              </a:defRPr>
            </a:lvl8pPr>
            <a:lvl9pPr indent="-304800" lvl="8" marL="4114800" algn="ctr">
              <a:lnSpc>
                <a:spcPct val="100000"/>
              </a:lnSpc>
              <a:spcBef>
                <a:spcPts val="0"/>
              </a:spcBef>
              <a:spcAft>
                <a:spcPts val="0"/>
              </a:spcAft>
              <a:buSzPts val="1200"/>
              <a:buFont typeface="Fira Sans Condensed"/>
              <a:buChar char="■"/>
              <a:defRPr>
                <a:latin typeface="Fira Sans Condensed"/>
                <a:ea typeface="Fira Sans Condensed"/>
                <a:cs typeface="Fira Sans Condensed"/>
                <a:sym typeface="Fira Sans Condensed"/>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8" name="Shape 4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 name="Shape 12"/>
        <p:cNvGrpSpPr/>
        <p:nvPr/>
      </p:nvGrpSpPr>
      <p:grpSpPr>
        <a:xfrm>
          <a:off x="0" y="0"/>
          <a:ext cx="0" cy="0"/>
          <a:chOff x="0" y="0"/>
          <a:chExt cx="0" cy="0"/>
        </a:xfrm>
      </p:grpSpPr>
      <p:pic>
        <p:nvPicPr>
          <p:cNvPr id="13" name="Google Shape;13;p11"/>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14" name="Google Shape;14;p11"/>
          <p:cNvSpPr txBox="1"/>
          <p:nvPr>
            <p:ph type="title"/>
          </p:nvPr>
        </p:nvSpPr>
        <p:spPr>
          <a:xfrm>
            <a:off x="720100" y="5395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pic>
        <p:nvPicPr>
          <p:cNvPr id="16" name="Google Shape;16;p12"/>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17" name="Google Shape;17;p12"/>
          <p:cNvSpPr txBox="1"/>
          <p:nvPr>
            <p:ph idx="1" type="body"/>
          </p:nvPr>
        </p:nvSpPr>
        <p:spPr>
          <a:xfrm>
            <a:off x="1115100" y="1152475"/>
            <a:ext cx="6913800" cy="3456000"/>
          </a:xfrm>
          <a:prstGeom prst="rect">
            <a:avLst/>
          </a:prstGeom>
          <a:solidFill>
            <a:schemeClr val="dk1">
              <a:alpha val="56470"/>
            </a:schemeClr>
          </a:solid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rgbClr val="191919"/>
              </a:buClr>
              <a:buSzPts val="1400"/>
              <a:buFont typeface="Anaheim"/>
              <a:buChar char="●"/>
              <a:defRPr sz="1400">
                <a:solidFill>
                  <a:srgbClr val="F3F3F3"/>
                </a:solidFill>
                <a:latin typeface="Fira Sans Condensed"/>
                <a:ea typeface="Fira Sans Condensed"/>
                <a:cs typeface="Fira Sans Condensed"/>
                <a:sym typeface="Fira Sans Condensed"/>
              </a:defRPr>
            </a:lvl1pPr>
            <a:lvl2pPr indent="-317500" lvl="1" marL="914400" algn="l">
              <a:lnSpc>
                <a:spcPct val="100000"/>
              </a:lnSpc>
              <a:spcBef>
                <a:spcPts val="0"/>
              </a:spcBef>
              <a:spcAft>
                <a:spcPts val="0"/>
              </a:spcAft>
              <a:buClr>
                <a:srgbClr val="191919"/>
              </a:buClr>
              <a:buSzPts val="1400"/>
              <a:buFont typeface="Roboto Condensed Light"/>
              <a:buChar char="○"/>
              <a:defRPr sz="1400">
                <a:latin typeface="Fira Sans Condensed"/>
                <a:ea typeface="Fira Sans Condensed"/>
                <a:cs typeface="Fira Sans Condensed"/>
                <a:sym typeface="Fira Sans Condensed"/>
              </a:defRPr>
            </a:lvl2pPr>
            <a:lvl3pPr indent="-317500" lvl="2" marL="1371600" algn="l">
              <a:lnSpc>
                <a:spcPct val="100000"/>
              </a:lnSpc>
              <a:spcBef>
                <a:spcPts val="0"/>
              </a:spcBef>
              <a:spcAft>
                <a:spcPts val="0"/>
              </a:spcAft>
              <a:buClr>
                <a:srgbClr val="191919"/>
              </a:buClr>
              <a:buSzPts val="1400"/>
              <a:buFont typeface="Roboto Condensed Light"/>
              <a:buChar char="■"/>
              <a:defRPr sz="1200"/>
            </a:lvl3pPr>
            <a:lvl4pPr indent="-317500" lvl="3" marL="1828800" algn="l">
              <a:lnSpc>
                <a:spcPct val="100000"/>
              </a:lnSpc>
              <a:spcBef>
                <a:spcPts val="0"/>
              </a:spcBef>
              <a:spcAft>
                <a:spcPts val="0"/>
              </a:spcAft>
              <a:buClr>
                <a:srgbClr val="191919"/>
              </a:buClr>
              <a:buSzPts val="1400"/>
              <a:buFont typeface="Roboto Condensed Light"/>
              <a:buChar char="●"/>
              <a:defRPr sz="1200"/>
            </a:lvl4pPr>
            <a:lvl5pPr indent="-317500" lvl="4" marL="2286000" algn="l">
              <a:lnSpc>
                <a:spcPct val="100000"/>
              </a:lnSpc>
              <a:spcBef>
                <a:spcPts val="0"/>
              </a:spcBef>
              <a:spcAft>
                <a:spcPts val="0"/>
              </a:spcAft>
              <a:buClr>
                <a:srgbClr val="191919"/>
              </a:buClr>
              <a:buSzPts val="1400"/>
              <a:buFont typeface="Roboto Condensed Light"/>
              <a:buChar char="○"/>
              <a:defRPr sz="1200"/>
            </a:lvl5pPr>
            <a:lvl6pPr indent="-317500" lvl="5" marL="2743200" algn="l">
              <a:lnSpc>
                <a:spcPct val="100000"/>
              </a:lnSpc>
              <a:spcBef>
                <a:spcPts val="0"/>
              </a:spcBef>
              <a:spcAft>
                <a:spcPts val="0"/>
              </a:spcAft>
              <a:buClr>
                <a:srgbClr val="191919"/>
              </a:buClr>
              <a:buSzPts val="1400"/>
              <a:buFont typeface="Roboto Condensed Light"/>
              <a:buChar char="■"/>
              <a:defRPr sz="1200"/>
            </a:lvl6pPr>
            <a:lvl7pPr indent="-317500" lvl="6" marL="3200400" algn="l">
              <a:lnSpc>
                <a:spcPct val="100000"/>
              </a:lnSpc>
              <a:spcBef>
                <a:spcPts val="0"/>
              </a:spcBef>
              <a:spcAft>
                <a:spcPts val="0"/>
              </a:spcAft>
              <a:buClr>
                <a:srgbClr val="191919"/>
              </a:buClr>
              <a:buSzPts val="1400"/>
              <a:buFont typeface="Roboto Condensed Light"/>
              <a:buChar char="●"/>
              <a:defRPr sz="1200"/>
            </a:lvl7pPr>
            <a:lvl8pPr indent="-317500" lvl="7" marL="3657600" algn="l">
              <a:lnSpc>
                <a:spcPct val="100000"/>
              </a:lnSpc>
              <a:spcBef>
                <a:spcPts val="0"/>
              </a:spcBef>
              <a:spcAft>
                <a:spcPts val="0"/>
              </a:spcAft>
              <a:buClr>
                <a:srgbClr val="191919"/>
              </a:buClr>
              <a:buSzPts val="1400"/>
              <a:buFont typeface="Roboto Condensed Light"/>
              <a:buChar char="○"/>
              <a:defRPr sz="1200"/>
            </a:lvl8pPr>
            <a:lvl9pPr indent="-317500" lvl="8" marL="4114800" algn="l">
              <a:lnSpc>
                <a:spcPct val="100000"/>
              </a:lnSpc>
              <a:spcBef>
                <a:spcPts val="0"/>
              </a:spcBef>
              <a:spcAft>
                <a:spcPts val="0"/>
              </a:spcAft>
              <a:buClr>
                <a:srgbClr val="191919"/>
              </a:buClr>
              <a:buSzPts val="1400"/>
              <a:buFont typeface="Roboto Condensed Light"/>
              <a:buChar char="■"/>
              <a:defRPr sz="1200"/>
            </a:lvl9pPr>
          </a:lstStyle>
          <a:p/>
        </p:txBody>
      </p:sp>
      <p:sp>
        <p:nvSpPr>
          <p:cNvPr id="18" name="Google Shape;18;p12"/>
          <p:cNvSpPr txBox="1"/>
          <p:nvPr>
            <p:ph type="title"/>
          </p:nvPr>
        </p:nvSpPr>
        <p:spPr>
          <a:xfrm>
            <a:off x="720100" y="5395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19" name="Shape 19"/>
        <p:cNvGrpSpPr/>
        <p:nvPr/>
      </p:nvGrpSpPr>
      <p:grpSpPr>
        <a:xfrm>
          <a:off x="0" y="0"/>
          <a:ext cx="0" cy="0"/>
          <a:chOff x="0" y="0"/>
          <a:chExt cx="0" cy="0"/>
        </a:xfrm>
      </p:grpSpPr>
      <p:pic>
        <p:nvPicPr>
          <p:cNvPr id="20" name="Google Shape;20;p13"/>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21" name="Google Shape;21;p13"/>
          <p:cNvSpPr txBox="1"/>
          <p:nvPr>
            <p:ph type="title"/>
          </p:nvPr>
        </p:nvSpPr>
        <p:spPr>
          <a:xfrm>
            <a:off x="522825" y="971850"/>
            <a:ext cx="3787800" cy="31998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4200"/>
              <a:buNone/>
              <a:defRPr sz="60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2" name="Google Shape;22;p13"/>
          <p:cNvSpPr txBox="1"/>
          <p:nvPr>
            <p:ph idx="1" type="subTitle"/>
          </p:nvPr>
        </p:nvSpPr>
        <p:spPr>
          <a:xfrm>
            <a:off x="4799950" y="1954200"/>
            <a:ext cx="1940100" cy="123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14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3" name="Google Shape;23;p13"/>
          <p:cNvSpPr txBox="1"/>
          <p:nvPr>
            <p:ph idx="2" type="title"/>
          </p:nvPr>
        </p:nvSpPr>
        <p:spPr>
          <a:xfrm>
            <a:off x="4849170" y="1001125"/>
            <a:ext cx="2026800" cy="181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0"/>
              <a:buNone/>
              <a:defRPr sz="14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4" name="Shape 24"/>
        <p:cNvGrpSpPr/>
        <p:nvPr/>
      </p:nvGrpSpPr>
      <p:grpSpPr>
        <a:xfrm>
          <a:off x="0" y="0"/>
          <a:ext cx="0" cy="0"/>
          <a:chOff x="0" y="0"/>
          <a:chExt cx="0" cy="0"/>
        </a:xfrm>
      </p:grpSpPr>
      <p:pic>
        <p:nvPicPr>
          <p:cNvPr id="25" name="Google Shape;25;p14"/>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26" name="Google Shape;26;p14"/>
          <p:cNvSpPr txBox="1"/>
          <p:nvPr>
            <p:ph type="title"/>
          </p:nvPr>
        </p:nvSpPr>
        <p:spPr>
          <a:xfrm>
            <a:off x="4634135" y="1434600"/>
            <a:ext cx="3532800" cy="227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48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1"/>
        </a:solidFill>
      </p:bgPr>
    </p:bg>
    <p:spTree>
      <p:nvGrpSpPr>
        <p:cNvPr id="27" name="Shape 27"/>
        <p:cNvGrpSpPr/>
        <p:nvPr/>
      </p:nvGrpSpPr>
      <p:grpSpPr>
        <a:xfrm>
          <a:off x="0" y="0"/>
          <a:ext cx="0" cy="0"/>
          <a:chOff x="0" y="0"/>
          <a:chExt cx="0" cy="0"/>
        </a:xfrm>
      </p:grpSpPr>
      <p:pic>
        <p:nvPicPr>
          <p:cNvPr id="28" name="Google Shape;28;p15"/>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29" name="Google Shape;29;p15"/>
          <p:cNvSpPr txBox="1"/>
          <p:nvPr>
            <p:ph idx="1" type="subTitle"/>
          </p:nvPr>
        </p:nvSpPr>
        <p:spPr>
          <a:xfrm flipH="1">
            <a:off x="5584135" y="2904500"/>
            <a:ext cx="1701300" cy="445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Font typeface="Rajdhani"/>
              <a:buNone/>
              <a:defRPr b="1" sz="1800">
                <a:latin typeface="Rajdhani"/>
                <a:ea typeface="Rajdhani"/>
                <a:cs typeface="Rajdhani"/>
                <a:sym typeface="Rajdhani"/>
              </a:defRPr>
            </a:lvl1pPr>
            <a:lvl2pPr lvl="1" algn="ctr">
              <a:lnSpc>
                <a:spcPct val="100000"/>
              </a:lnSpc>
              <a:spcBef>
                <a:spcPts val="0"/>
              </a:spcBef>
              <a:spcAft>
                <a:spcPts val="0"/>
              </a:spcAft>
              <a:buSzPts val="1400"/>
              <a:buFont typeface="Rajdhani"/>
              <a:buNone/>
              <a:defRPr b="1" sz="1400">
                <a:latin typeface="Rajdhani"/>
                <a:ea typeface="Rajdhani"/>
                <a:cs typeface="Rajdhani"/>
                <a:sym typeface="Rajdhani"/>
              </a:defRPr>
            </a:lvl2pPr>
            <a:lvl3pPr lvl="2" algn="ctr">
              <a:lnSpc>
                <a:spcPct val="100000"/>
              </a:lnSpc>
              <a:spcBef>
                <a:spcPts val="0"/>
              </a:spcBef>
              <a:spcAft>
                <a:spcPts val="0"/>
              </a:spcAft>
              <a:buSzPts val="1400"/>
              <a:buFont typeface="Rajdhani"/>
              <a:buNone/>
              <a:defRPr b="1" sz="1400">
                <a:latin typeface="Rajdhani"/>
                <a:ea typeface="Rajdhani"/>
                <a:cs typeface="Rajdhani"/>
                <a:sym typeface="Rajdhani"/>
              </a:defRPr>
            </a:lvl3pPr>
            <a:lvl4pPr lvl="3" algn="ctr">
              <a:lnSpc>
                <a:spcPct val="100000"/>
              </a:lnSpc>
              <a:spcBef>
                <a:spcPts val="0"/>
              </a:spcBef>
              <a:spcAft>
                <a:spcPts val="0"/>
              </a:spcAft>
              <a:buSzPts val="1400"/>
              <a:buFont typeface="Rajdhani"/>
              <a:buNone/>
              <a:defRPr b="1" sz="1400">
                <a:latin typeface="Rajdhani"/>
                <a:ea typeface="Rajdhani"/>
                <a:cs typeface="Rajdhani"/>
                <a:sym typeface="Rajdhani"/>
              </a:defRPr>
            </a:lvl4pPr>
            <a:lvl5pPr lvl="4" algn="ctr">
              <a:lnSpc>
                <a:spcPct val="100000"/>
              </a:lnSpc>
              <a:spcBef>
                <a:spcPts val="0"/>
              </a:spcBef>
              <a:spcAft>
                <a:spcPts val="0"/>
              </a:spcAft>
              <a:buSzPts val="1400"/>
              <a:buFont typeface="Rajdhani"/>
              <a:buNone/>
              <a:defRPr b="1" sz="1400">
                <a:latin typeface="Rajdhani"/>
                <a:ea typeface="Rajdhani"/>
                <a:cs typeface="Rajdhani"/>
                <a:sym typeface="Rajdhani"/>
              </a:defRPr>
            </a:lvl5pPr>
            <a:lvl6pPr lvl="5" algn="ctr">
              <a:lnSpc>
                <a:spcPct val="100000"/>
              </a:lnSpc>
              <a:spcBef>
                <a:spcPts val="0"/>
              </a:spcBef>
              <a:spcAft>
                <a:spcPts val="0"/>
              </a:spcAft>
              <a:buSzPts val="1400"/>
              <a:buFont typeface="Rajdhani"/>
              <a:buNone/>
              <a:defRPr b="1" sz="1400">
                <a:latin typeface="Rajdhani"/>
                <a:ea typeface="Rajdhani"/>
                <a:cs typeface="Rajdhani"/>
                <a:sym typeface="Rajdhani"/>
              </a:defRPr>
            </a:lvl6pPr>
            <a:lvl7pPr lvl="6" algn="ctr">
              <a:lnSpc>
                <a:spcPct val="100000"/>
              </a:lnSpc>
              <a:spcBef>
                <a:spcPts val="0"/>
              </a:spcBef>
              <a:spcAft>
                <a:spcPts val="0"/>
              </a:spcAft>
              <a:buSzPts val="1400"/>
              <a:buFont typeface="Rajdhani"/>
              <a:buNone/>
              <a:defRPr b="1" sz="1400">
                <a:latin typeface="Rajdhani"/>
                <a:ea typeface="Rajdhani"/>
                <a:cs typeface="Rajdhani"/>
                <a:sym typeface="Rajdhani"/>
              </a:defRPr>
            </a:lvl7pPr>
            <a:lvl8pPr lvl="7" algn="ctr">
              <a:lnSpc>
                <a:spcPct val="100000"/>
              </a:lnSpc>
              <a:spcBef>
                <a:spcPts val="0"/>
              </a:spcBef>
              <a:spcAft>
                <a:spcPts val="0"/>
              </a:spcAft>
              <a:buSzPts val="1400"/>
              <a:buFont typeface="Rajdhani"/>
              <a:buNone/>
              <a:defRPr b="1" sz="1400">
                <a:latin typeface="Rajdhani"/>
                <a:ea typeface="Rajdhani"/>
                <a:cs typeface="Rajdhani"/>
                <a:sym typeface="Rajdhani"/>
              </a:defRPr>
            </a:lvl8pPr>
            <a:lvl9pPr lvl="8" algn="ctr">
              <a:lnSpc>
                <a:spcPct val="100000"/>
              </a:lnSpc>
              <a:spcBef>
                <a:spcPts val="0"/>
              </a:spcBef>
              <a:spcAft>
                <a:spcPts val="0"/>
              </a:spcAft>
              <a:buSzPts val="1400"/>
              <a:buFont typeface="Rajdhani"/>
              <a:buNone/>
              <a:defRPr b="1" sz="1400">
                <a:latin typeface="Rajdhani"/>
                <a:ea typeface="Rajdhani"/>
                <a:cs typeface="Rajdhani"/>
                <a:sym typeface="Rajdhani"/>
              </a:defRPr>
            </a:lvl9pPr>
          </a:lstStyle>
          <a:p/>
        </p:txBody>
      </p:sp>
      <p:sp>
        <p:nvSpPr>
          <p:cNvPr id="30" name="Google Shape;30;p15"/>
          <p:cNvSpPr txBox="1"/>
          <p:nvPr>
            <p:ph idx="2" type="subTitle"/>
          </p:nvPr>
        </p:nvSpPr>
        <p:spPr>
          <a:xfrm flipH="1">
            <a:off x="5079300" y="3229525"/>
            <a:ext cx="2711100" cy="73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p:txBody>
      </p:sp>
      <p:sp>
        <p:nvSpPr>
          <p:cNvPr id="31" name="Google Shape;31;p15"/>
          <p:cNvSpPr txBox="1"/>
          <p:nvPr>
            <p:ph idx="3" type="subTitle"/>
          </p:nvPr>
        </p:nvSpPr>
        <p:spPr>
          <a:xfrm flipH="1">
            <a:off x="1858635" y="2904500"/>
            <a:ext cx="1701300" cy="445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400"/>
              <a:buFont typeface="Rajdhani"/>
              <a:buNone/>
              <a:defRPr b="1" sz="1800">
                <a:latin typeface="Rajdhani"/>
                <a:ea typeface="Rajdhani"/>
                <a:cs typeface="Rajdhani"/>
                <a:sym typeface="Rajdhani"/>
              </a:defRPr>
            </a:lvl1pPr>
            <a:lvl2pPr lvl="1" algn="ctr">
              <a:lnSpc>
                <a:spcPct val="100000"/>
              </a:lnSpc>
              <a:spcBef>
                <a:spcPts val="0"/>
              </a:spcBef>
              <a:spcAft>
                <a:spcPts val="0"/>
              </a:spcAft>
              <a:buSzPts val="1400"/>
              <a:buFont typeface="Rajdhani"/>
              <a:buNone/>
              <a:defRPr b="1" sz="1400">
                <a:latin typeface="Rajdhani"/>
                <a:ea typeface="Rajdhani"/>
                <a:cs typeface="Rajdhani"/>
                <a:sym typeface="Rajdhani"/>
              </a:defRPr>
            </a:lvl2pPr>
            <a:lvl3pPr lvl="2" algn="ctr">
              <a:lnSpc>
                <a:spcPct val="100000"/>
              </a:lnSpc>
              <a:spcBef>
                <a:spcPts val="0"/>
              </a:spcBef>
              <a:spcAft>
                <a:spcPts val="0"/>
              </a:spcAft>
              <a:buSzPts val="1400"/>
              <a:buFont typeface="Rajdhani"/>
              <a:buNone/>
              <a:defRPr b="1" sz="1400">
                <a:latin typeface="Rajdhani"/>
                <a:ea typeface="Rajdhani"/>
                <a:cs typeface="Rajdhani"/>
                <a:sym typeface="Rajdhani"/>
              </a:defRPr>
            </a:lvl3pPr>
            <a:lvl4pPr lvl="3" algn="ctr">
              <a:lnSpc>
                <a:spcPct val="100000"/>
              </a:lnSpc>
              <a:spcBef>
                <a:spcPts val="0"/>
              </a:spcBef>
              <a:spcAft>
                <a:spcPts val="0"/>
              </a:spcAft>
              <a:buSzPts val="1400"/>
              <a:buFont typeface="Rajdhani"/>
              <a:buNone/>
              <a:defRPr b="1" sz="1400">
                <a:latin typeface="Rajdhani"/>
                <a:ea typeface="Rajdhani"/>
                <a:cs typeface="Rajdhani"/>
                <a:sym typeface="Rajdhani"/>
              </a:defRPr>
            </a:lvl4pPr>
            <a:lvl5pPr lvl="4" algn="ctr">
              <a:lnSpc>
                <a:spcPct val="100000"/>
              </a:lnSpc>
              <a:spcBef>
                <a:spcPts val="0"/>
              </a:spcBef>
              <a:spcAft>
                <a:spcPts val="0"/>
              </a:spcAft>
              <a:buSzPts val="1400"/>
              <a:buFont typeface="Rajdhani"/>
              <a:buNone/>
              <a:defRPr b="1" sz="1400">
                <a:latin typeface="Rajdhani"/>
                <a:ea typeface="Rajdhani"/>
                <a:cs typeface="Rajdhani"/>
                <a:sym typeface="Rajdhani"/>
              </a:defRPr>
            </a:lvl5pPr>
            <a:lvl6pPr lvl="5" algn="ctr">
              <a:lnSpc>
                <a:spcPct val="100000"/>
              </a:lnSpc>
              <a:spcBef>
                <a:spcPts val="0"/>
              </a:spcBef>
              <a:spcAft>
                <a:spcPts val="0"/>
              </a:spcAft>
              <a:buSzPts val="1400"/>
              <a:buFont typeface="Rajdhani"/>
              <a:buNone/>
              <a:defRPr b="1" sz="1400">
                <a:latin typeface="Rajdhani"/>
                <a:ea typeface="Rajdhani"/>
                <a:cs typeface="Rajdhani"/>
                <a:sym typeface="Rajdhani"/>
              </a:defRPr>
            </a:lvl6pPr>
            <a:lvl7pPr lvl="6" algn="ctr">
              <a:lnSpc>
                <a:spcPct val="100000"/>
              </a:lnSpc>
              <a:spcBef>
                <a:spcPts val="0"/>
              </a:spcBef>
              <a:spcAft>
                <a:spcPts val="0"/>
              </a:spcAft>
              <a:buSzPts val="1400"/>
              <a:buFont typeface="Rajdhani"/>
              <a:buNone/>
              <a:defRPr b="1" sz="1400">
                <a:latin typeface="Rajdhani"/>
                <a:ea typeface="Rajdhani"/>
                <a:cs typeface="Rajdhani"/>
                <a:sym typeface="Rajdhani"/>
              </a:defRPr>
            </a:lvl7pPr>
            <a:lvl8pPr lvl="7" algn="ctr">
              <a:lnSpc>
                <a:spcPct val="100000"/>
              </a:lnSpc>
              <a:spcBef>
                <a:spcPts val="0"/>
              </a:spcBef>
              <a:spcAft>
                <a:spcPts val="0"/>
              </a:spcAft>
              <a:buSzPts val="1400"/>
              <a:buFont typeface="Rajdhani"/>
              <a:buNone/>
              <a:defRPr b="1" sz="1400">
                <a:latin typeface="Rajdhani"/>
                <a:ea typeface="Rajdhani"/>
                <a:cs typeface="Rajdhani"/>
                <a:sym typeface="Rajdhani"/>
              </a:defRPr>
            </a:lvl8pPr>
            <a:lvl9pPr lvl="8" algn="ctr">
              <a:lnSpc>
                <a:spcPct val="100000"/>
              </a:lnSpc>
              <a:spcBef>
                <a:spcPts val="0"/>
              </a:spcBef>
              <a:spcAft>
                <a:spcPts val="0"/>
              </a:spcAft>
              <a:buSzPts val="1400"/>
              <a:buFont typeface="Rajdhani"/>
              <a:buNone/>
              <a:defRPr b="1" sz="1400">
                <a:latin typeface="Rajdhani"/>
                <a:ea typeface="Rajdhani"/>
                <a:cs typeface="Rajdhani"/>
                <a:sym typeface="Rajdhani"/>
              </a:defRPr>
            </a:lvl9pPr>
          </a:lstStyle>
          <a:p/>
        </p:txBody>
      </p:sp>
      <p:sp>
        <p:nvSpPr>
          <p:cNvPr id="32" name="Google Shape;32;p15"/>
          <p:cNvSpPr txBox="1"/>
          <p:nvPr>
            <p:ph idx="4" type="subTitle"/>
          </p:nvPr>
        </p:nvSpPr>
        <p:spPr>
          <a:xfrm flipH="1">
            <a:off x="1353800" y="3229525"/>
            <a:ext cx="2711100" cy="7392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100"/>
              <a:buFont typeface="Fira Sans Condensed"/>
              <a:buNone/>
              <a:defRPr sz="1400">
                <a:latin typeface="Fira Sans Condensed"/>
                <a:ea typeface="Fira Sans Condensed"/>
                <a:cs typeface="Fira Sans Condensed"/>
                <a:sym typeface="Fira Sans Condensed"/>
              </a:defRPr>
            </a:lvl1pPr>
            <a:lvl2pPr lvl="1"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2pPr>
            <a:lvl3pPr lvl="2"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3pPr>
            <a:lvl4pPr lvl="3"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4pPr>
            <a:lvl5pPr lvl="4"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5pPr>
            <a:lvl6pPr lvl="5"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6pPr>
            <a:lvl7pPr lvl="6"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7pPr>
            <a:lvl8pPr lvl="7"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8pPr>
            <a:lvl9pPr lvl="8" algn="ctr">
              <a:lnSpc>
                <a:spcPct val="100000"/>
              </a:lnSpc>
              <a:spcBef>
                <a:spcPts val="0"/>
              </a:spcBef>
              <a:spcAft>
                <a:spcPts val="0"/>
              </a:spcAft>
              <a:buSzPts val="1100"/>
              <a:buFont typeface="Fira Sans Condensed"/>
              <a:buNone/>
              <a:defRPr sz="1100">
                <a:latin typeface="Fira Sans Condensed"/>
                <a:ea typeface="Fira Sans Condensed"/>
                <a:cs typeface="Fira Sans Condensed"/>
                <a:sym typeface="Fira Sans Condensed"/>
              </a:defRPr>
            </a:lvl9pPr>
          </a:lstStyle>
          <a:p/>
        </p:txBody>
      </p:sp>
      <p:sp>
        <p:nvSpPr>
          <p:cNvPr id="33" name="Google Shape;33;p15"/>
          <p:cNvSpPr txBox="1"/>
          <p:nvPr>
            <p:ph type="title"/>
          </p:nvPr>
        </p:nvSpPr>
        <p:spPr>
          <a:xfrm>
            <a:off x="720100" y="539500"/>
            <a:ext cx="77040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sz="30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dk1"/>
        </a:solidFill>
      </p:bgPr>
    </p:bg>
    <p:spTree>
      <p:nvGrpSpPr>
        <p:cNvPr id="34" name="Shape 34"/>
        <p:cNvGrpSpPr/>
        <p:nvPr/>
      </p:nvGrpSpPr>
      <p:grpSpPr>
        <a:xfrm>
          <a:off x="0" y="0"/>
          <a:ext cx="0" cy="0"/>
          <a:chOff x="0" y="0"/>
          <a:chExt cx="0" cy="0"/>
        </a:xfrm>
      </p:grpSpPr>
      <p:pic>
        <p:nvPicPr>
          <p:cNvPr id="35" name="Google Shape;35;p16"/>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36" name="Google Shape;36;p16"/>
          <p:cNvSpPr txBox="1"/>
          <p:nvPr>
            <p:ph idx="1" type="subTitle"/>
          </p:nvPr>
        </p:nvSpPr>
        <p:spPr>
          <a:xfrm>
            <a:off x="2487163" y="1434600"/>
            <a:ext cx="3367800" cy="22743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2800"/>
              <a:buFont typeface="Fira Sans Condensed"/>
              <a:buNone/>
              <a:defRPr sz="1400">
                <a:latin typeface="Fira Sans Condensed"/>
                <a:ea typeface="Fira Sans Condensed"/>
                <a:cs typeface="Fira Sans Condensed"/>
                <a:sym typeface="Fira Sans Condensed"/>
              </a:defRPr>
            </a:lvl1pPr>
            <a:lvl2pPr lvl="1"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2pPr>
            <a:lvl3pPr lvl="2"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3pPr>
            <a:lvl4pPr lvl="3"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4pPr>
            <a:lvl5pPr lvl="4"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5pPr>
            <a:lvl6pPr lvl="5"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6pPr>
            <a:lvl7pPr lvl="6"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7pPr>
            <a:lvl8pPr lvl="7"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8pPr>
            <a:lvl9pPr lvl="8" algn="ctr">
              <a:lnSpc>
                <a:spcPct val="100000"/>
              </a:lnSpc>
              <a:spcBef>
                <a:spcPts val="0"/>
              </a:spcBef>
              <a:spcAft>
                <a:spcPts val="0"/>
              </a:spcAft>
              <a:buSzPts val="2800"/>
              <a:buFont typeface="Fira Sans Condensed"/>
              <a:buNone/>
              <a:defRPr sz="2800">
                <a:latin typeface="Fira Sans Condensed"/>
                <a:ea typeface="Fira Sans Condensed"/>
                <a:cs typeface="Fira Sans Condensed"/>
                <a:sym typeface="Fira Sans Condensed"/>
              </a:defRPr>
            </a:lvl9pPr>
          </a:lstStyle>
          <a:p/>
        </p:txBody>
      </p:sp>
      <p:sp>
        <p:nvSpPr>
          <p:cNvPr id="37" name="Google Shape;37;p16"/>
          <p:cNvSpPr txBox="1"/>
          <p:nvPr>
            <p:ph type="title"/>
          </p:nvPr>
        </p:nvSpPr>
        <p:spPr>
          <a:xfrm>
            <a:off x="6530228" y="1434600"/>
            <a:ext cx="1967100" cy="22743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4800"/>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38" name="Shape 38"/>
        <p:cNvGrpSpPr/>
        <p:nvPr/>
      </p:nvGrpSpPr>
      <p:grpSpPr>
        <a:xfrm>
          <a:off x="0" y="0"/>
          <a:ext cx="0" cy="0"/>
          <a:chOff x="0" y="0"/>
          <a:chExt cx="0" cy="0"/>
        </a:xfrm>
      </p:grpSpPr>
      <p:pic>
        <p:nvPicPr>
          <p:cNvPr id="39" name="Google Shape;39;p17"/>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40" name="Google Shape;40;p17"/>
          <p:cNvSpPr txBox="1"/>
          <p:nvPr>
            <p:ph type="title"/>
          </p:nvPr>
        </p:nvSpPr>
        <p:spPr>
          <a:xfrm>
            <a:off x="2422250" y="1418700"/>
            <a:ext cx="4299600" cy="2306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72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dk1"/>
        </a:solidFill>
      </p:bgPr>
    </p:bg>
    <p:spTree>
      <p:nvGrpSpPr>
        <p:cNvPr id="41" name="Shape 41"/>
        <p:cNvGrpSpPr/>
        <p:nvPr/>
      </p:nvGrpSpPr>
      <p:grpSpPr>
        <a:xfrm>
          <a:off x="0" y="0"/>
          <a:ext cx="0" cy="0"/>
          <a:chOff x="0" y="0"/>
          <a:chExt cx="0" cy="0"/>
        </a:xfrm>
      </p:grpSpPr>
      <p:pic>
        <p:nvPicPr>
          <p:cNvPr id="42" name="Google Shape;42;p18"/>
          <p:cNvPicPr preferRelativeResize="0"/>
          <p:nvPr/>
        </p:nvPicPr>
        <p:blipFill rotWithShape="1">
          <a:blip r:embed="rId2">
            <a:alphaModFix/>
          </a:blip>
          <a:srcRect b="0" l="0" r="0" t="0"/>
          <a:stretch/>
        </p:blipFill>
        <p:spPr>
          <a:xfrm>
            <a:off x="0" y="1339"/>
            <a:ext cx="9143998" cy="5140822"/>
          </a:xfrm>
          <a:prstGeom prst="rect">
            <a:avLst/>
          </a:prstGeom>
          <a:noFill/>
          <a:ln>
            <a:noFill/>
          </a:ln>
        </p:spPr>
      </p:pic>
      <p:sp>
        <p:nvSpPr>
          <p:cNvPr id="43" name="Google Shape;43;p18"/>
          <p:cNvSpPr txBox="1"/>
          <p:nvPr>
            <p:ph type="title"/>
          </p:nvPr>
        </p:nvSpPr>
        <p:spPr>
          <a:xfrm>
            <a:off x="720100" y="1706850"/>
            <a:ext cx="2759700" cy="17298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4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713225" y="539500"/>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1pPr>
            <a:lvl2pPr lvl="1"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2pPr>
            <a:lvl3pPr lvl="2"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3pPr>
            <a:lvl4pPr lvl="3"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4pPr>
            <a:lvl5pPr lvl="4"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5pPr>
            <a:lvl6pPr lvl="5"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6pPr>
            <a:lvl7pPr lvl="6"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7pPr>
            <a:lvl8pPr lvl="7"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8pPr>
            <a:lvl9pPr lvl="8" marR="0" rtl="0" algn="l">
              <a:lnSpc>
                <a:spcPct val="100000"/>
              </a:lnSpc>
              <a:spcBef>
                <a:spcPts val="0"/>
              </a:spcBef>
              <a:spcAft>
                <a:spcPts val="0"/>
              </a:spcAft>
              <a:buClr>
                <a:schemeClr val="lt2"/>
              </a:buClr>
              <a:buSzPts val="2800"/>
              <a:buFont typeface="Rajdhani"/>
              <a:buNone/>
              <a:defRPr b="1" i="0" sz="2800" u="none" cap="none" strike="noStrike">
                <a:solidFill>
                  <a:schemeClr val="lt2"/>
                </a:solidFill>
                <a:latin typeface="Rajdhani"/>
                <a:ea typeface="Rajdhani"/>
                <a:cs typeface="Rajdhani"/>
                <a:sym typeface="Rajdhani"/>
              </a:defRPr>
            </a:lvl9pPr>
          </a:lstStyle>
          <a:p/>
        </p:txBody>
      </p:sp>
      <p:sp>
        <p:nvSpPr>
          <p:cNvPr id="7" name="Google Shape;7;p9"/>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1pPr>
            <a:lvl2pPr indent="-304800" lvl="1" marL="914400" marR="0" rtl="0" algn="l">
              <a:lnSpc>
                <a:spcPct val="100000"/>
              </a:lnSpc>
              <a:spcBef>
                <a:spcPts val="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2pPr>
            <a:lvl3pPr indent="-304800" lvl="2" marL="1371600" marR="0" rtl="0" algn="l">
              <a:lnSpc>
                <a:spcPct val="100000"/>
              </a:lnSpc>
              <a:spcBef>
                <a:spcPts val="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3pPr>
            <a:lvl4pPr indent="-304800" lvl="3" marL="1828800" marR="0" rtl="0" algn="l">
              <a:lnSpc>
                <a:spcPct val="100000"/>
              </a:lnSpc>
              <a:spcBef>
                <a:spcPts val="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4pPr>
            <a:lvl5pPr indent="-304800" lvl="4" marL="2286000" marR="0" rtl="0" algn="l">
              <a:lnSpc>
                <a:spcPct val="100000"/>
              </a:lnSpc>
              <a:spcBef>
                <a:spcPts val="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5pPr>
            <a:lvl6pPr indent="-304800" lvl="5" marL="2743200" marR="0" rtl="0" algn="l">
              <a:lnSpc>
                <a:spcPct val="100000"/>
              </a:lnSpc>
              <a:spcBef>
                <a:spcPts val="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6pPr>
            <a:lvl7pPr indent="-304800" lvl="6" marL="3200400" marR="0" rtl="0" algn="l">
              <a:lnSpc>
                <a:spcPct val="100000"/>
              </a:lnSpc>
              <a:spcBef>
                <a:spcPts val="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7pPr>
            <a:lvl8pPr indent="-304800" lvl="7" marL="3657600" marR="0" rtl="0" algn="l">
              <a:lnSpc>
                <a:spcPct val="100000"/>
              </a:lnSpc>
              <a:spcBef>
                <a:spcPts val="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8pPr>
            <a:lvl9pPr indent="-304800" lvl="8" marL="4114800" marR="0" rtl="0" algn="l">
              <a:lnSpc>
                <a:spcPct val="100000"/>
              </a:lnSpc>
              <a:spcBef>
                <a:spcPts val="0"/>
              </a:spcBef>
              <a:spcAft>
                <a:spcPts val="0"/>
              </a:spcAft>
              <a:buClr>
                <a:schemeClr val="lt2"/>
              </a:buClr>
              <a:buSzPts val="1200"/>
              <a:buFont typeface="Fira Sans Condensed Light"/>
              <a:buChar char="■"/>
              <a:defRPr b="0" i="0" sz="1200" u="none" cap="none" strike="noStrike">
                <a:solidFill>
                  <a:schemeClr val="lt2"/>
                </a:solidFill>
                <a:latin typeface="Fira Sans Condensed Light"/>
                <a:ea typeface="Fira Sans Condensed Light"/>
                <a:cs typeface="Fira Sans Condensed Light"/>
                <a:sym typeface="Fira Sans Condensed Ligh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449">
          <p15:clr>
            <a:srgbClr val="EA4335"/>
          </p15:clr>
        </p15:guide>
        <p15:guide id="2" pos="2880">
          <p15:clr>
            <a:srgbClr val="EA4335"/>
          </p15:clr>
        </p15:guide>
        <p15:guide id="3" pos="5311">
          <p15:clr>
            <a:srgbClr val="EA4335"/>
          </p15:clr>
        </p15:guide>
        <p15:guide id="4" orient="horz" pos="340">
          <p15:clr>
            <a:srgbClr val="EA4335"/>
          </p15:clr>
        </p15:guide>
        <p15:guide id="5" orient="horz" pos="2903">
          <p15:clr>
            <a:srgbClr val="EA4335"/>
          </p15:clr>
        </p15:guide>
        <p15:guide id="6" orient="horz" pos="1620">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ieeexplore.ieee.org/document/6461629" TargetMode="External"/><Relationship Id="rId4" Type="http://schemas.openxmlformats.org/officeDocument/2006/relationships/hyperlink" Target="https://ieeexplore.ieee.org/document/6461629" TargetMode="External"/><Relationship Id="rId10" Type="http://schemas.openxmlformats.org/officeDocument/2006/relationships/hyperlink" Target="https://arxiv.org/abs/2111.12372" TargetMode="External"/><Relationship Id="rId9" Type="http://schemas.openxmlformats.org/officeDocument/2006/relationships/hyperlink" Target="https://arxiv.org/abs/2111.12372" TargetMode="External"/><Relationship Id="rId5" Type="http://schemas.openxmlformats.org/officeDocument/2006/relationships/hyperlink" Target="https://eprint.iacr.org/2023/1863" TargetMode="External"/><Relationship Id="rId6" Type="http://schemas.openxmlformats.org/officeDocument/2006/relationships/hyperlink" Target="https://eprint.iacr.org/2023/1863" TargetMode="External"/><Relationship Id="rId7" Type="http://schemas.openxmlformats.org/officeDocument/2006/relationships/hyperlink" Target="https://arxiv.org/abs/2208.07241" TargetMode="External"/><Relationship Id="rId8" Type="http://schemas.openxmlformats.org/officeDocument/2006/relationships/hyperlink" Target="https://arxiv.org/abs/2208.0724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2" name="Shape 52"/>
        <p:cNvGrpSpPr/>
        <p:nvPr/>
      </p:nvGrpSpPr>
      <p:grpSpPr>
        <a:xfrm>
          <a:off x="0" y="0"/>
          <a:ext cx="0" cy="0"/>
          <a:chOff x="0" y="0"/>
          <a:chExt cx="0" cy="0"/>
        </a:xfrm>
      </p:grpSpPr>
      <p:sp>
        <p:nvSpPr>
          <p:cNvPr id="53" name="Google Shape;53;p1"/>
          <p:cNvSpPr txBox="1"/>
          <p:nvPr>
            <p:ph type="ctrTitle"/>
          </p:nvPr>
        </p:nvSpPr>
        <p:spPr>
          <a:xfrm>
            <a:off x="3119575" y="789350"/>
            <a:ext cx="6573900" cy="2633400"/>
          </a:xfrm>
          <a:prstGeom prst="rect">
            <a:avLst/>
          </a:prstGeom>
          <a:noFill/>
          <a:ln>
            <a:noFill/>
          </a:ln>
        </p:spPr>
        <p:txBody>
          <a:bodyPr anchorCtr="0" anchor="b" bIns="91425" lIns="91425" spcFirstLastPara="1" rIns="91425" wrap="square" tIns="91425">
            <a:noAutofit/>
          </a:bodyPr>
          <a:lstStyle/>
          <a:p>
            <a:pPr indent="0" lvl="0" marL="0" rtl="0" algn="l">
              <a:lnSpc>
                <a:spcPct val="125000"/>
              </a:lnSpc>
              <a:spcBef>
                <a:spcPts val="0"/>
              </a:spcBef>
              <a:spcAft>
                <a:spcPts val="1200"/>
              </a:spcAft>
              <a:buSzPts val="5200"/>
              <a:buNone/>
            </a:pPr>
            <a:r>
              <a:rPr i="1" lang="en" sz="3600"/>
              <a:t>Privacy-Preserving Biometric Template Protection Using Homomorphic Encryption</a:t>
            </a:r>
            <a:endParaRPr i="1" sz="3600"/>
          </a:p>
        </p:txBody>
      </p:sp>
      <p:sp>
        <p:nvSpPr>
          <p:cNvPr id="54" name="Google Shape;54;p1"/>
          <p:cNvSpPr txBox="1"/>
          <p:nvPr>
            <p:ph idx="1" type="subTitle"/>
          </p:nvPr>
        </p:nvSpPr>
        <p:spPr>
          <a:xfrm>
            <a:off x="3119575" y="3933113"/>
            <a:ext cx="4291500" cy="365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Orel Razy </a:t>
            </a:r>
            <a:endParaRPr/>
          </a:p>
        </p:txBody>
      </p:sp>
      <p:pic>
        <p:nvPicPr>
          <p:cNvPr id="55" name="Google Shape;55;p1"/>
          <p:cNvPicPr preferRelativeResize="0"/>
          <p:nvPr/>
        </p:nvPicPr>
        <p:blipFill rotWithShape="1">
          <a:blip r:embed="rId4">
            <a:alphaModFix/>
          </a:blip>
          <a:srcRect b="0" l="25301" r="25297" t="0"/>
          <a:stretch/>
        </p:blipFill>
        <p:spPr>
          <a:xfrm>
            <a:off x="300650" y="694225"/>
            <a:ext cx="3049450" cy="3472324"/>
          </a:xfrm>
          <a:prstGeom prst="rect">
            <a:avLst/>
          </a:prstGeom>
          <a:noFill/>
          <a:ln>
            <a:noFill/>
          </a:ln>
        </p:spPr>
      </p:pic>
      <p:sp>
        <p:nvSpPr>
          <p:cNvPr id="56" name="Google Shape;56;p1"/>
          <p:cNvSpPr txBox="1"/>
          <p:nvPr/>
        </p:nvSpPr>
        <p:spPr>
          <a:xfrm>
            <a:off x="3119575" y="4298825"/>
            <a:ext cx="4155300" cy="3657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50"/>
              <a:buFont typeface="Arial"/>
              <a:buNone/>
            </a:pPr>
            <a:r>
              <a:rPr b="0" i="0" lang="en" sz="1250" u="none" cap="none" strike="noStrike">
                <a:solidFill>
                  <a:srgbClr val="CCCCCC"/>
                </a:solidFill>
                <a:latin typeface="Fira Sans Condensed"/>
                <a:ea typeface="Fira Sans Condensed"/>
                <a:cs typeface="Fira Sans Condensed"/>
                <a:sym typeface="Fira Sans Condensed"/>
              </a:rPr>
              <a:t>This project was supervised by Prof. Adi Akavia, Fall 2024</a:t>
            </a:r>
            <a:endParaRPr b="0" i="0" sz="1400" u="none" cap="none" strike="noStrike">
              <a:solidFill>
                <a:schemeClr val="lt2"/>
              </a:solidFill>
              <a:latin typeface="Fira Sans Condensed Light"/>
              <a:ea typeface="Fira Sans Condensed Light"/>
              <a:cs typeface="Fira Sans Condensed Light"/>
              <a:sym typeface="Fira Sans Condensed Light"/>
            </a:endParaRPr>
          </a:p>
        </p:txBody>
      </p:sp>
    </p:spTree>
  </p:cSld>
  <p:clrMapOvr>
    <a:masterClrMapping/>
  </p:clrMapOvr>
  <mc:AlternateContent>
    <mc:Choice Requires="p14">
      <p:transition spd="slow" p14:dur="11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
          <p:cNvSpPr txBox="1"/>
          <p:nvPr/>
        </p:nvSpPr>
        <p:spPr>
          <a:xfrm>
            <a:off x="3402450" y="710975"/>
            <a:ext cx="2339100" cy="457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2"/>
                </a:solidFill>
                <a:latin typeface="Rajdhani"/>
                <a:ea typeface="Rajdhani"/>
                <a:cs typeface="Rajdhani"/>
                <a:sym typeface="Rajdhani"/>
              </a:rPr>
              <a:t>HOW WE DO IT</a:t>
            </a:r>
            <a:endParaRPr b="1" i="0" sz="2400" u="none" cap="none" strike="noStrike">
              <a:solidFill>
                <a:schemeClr val="lt2"/>
              </a:solidFill>
              <a:latin typeface="Rajdhani"/>
              <a:ea typeface="Rajdhani"/>
              <a:cs typeface="Rajdhani"/>
              <a:sym typeface="Rajdhani"/>
            </a:endParaRPr>
          </a:p>
        </p:txBody>
      </p:sp>
      <p:grpSp>
        <p:nvGrpSpPr>
          <p:cNvPr id="62" name="Google Shape;62;p2"/>
          <p:cNvGrpSpPr/>
          <p:nvPr/>
        </p:nvGrpSpPr>
        <p:grpSpPr>
          <a:xfrm>
            <a:off x="1628860" y="2258593"/>
            <a:ext cx="1470600" cy="1689356"/>
            <a:chOff x="1628860" y="2258593"/>
            <a:chExt cx="1470600" cy="1689356"/>
          </a:xfrm>
        </p:grpSpPr>
        <p:sp>
          <p:nvSpPr>
            <p:cNvPr id="63" name="Google Shape;63;p2"/>
            <p:cNvSpPr txBox="1"/>
            <p:nvPr/>
          </p:nvSpPr>
          <p:spPr>
            <a:xfrm>
              <a:off x="1762935" y="2258593"/>
              <a:ext cx="759000" cy="36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2"/>
                  </a:solidFill>
                  <a:latin typeface="Rajdhani"/>
                  <a:ea typeface="Rajdhani"/>
                  <a:cs typeface="Rajdhani"/>
                  <a:sym typeface="Rajdhani"/>
                </a:rPr>
                <a:t>02</a:t>
              </a:r>
              <a:endParaRPr b="1" i="0" sz="2400" u="none" cap="none" strike="noStrike">
                <a:solidFill>
                  <a:schemeClr val="lt2"/>
                </a:solidFill>
                <a:latin typeface="Rajdhani"/>
                <a:ea typeface="Rajdhani"/>
                <a:cs typeface="Rajdhani"/>
                <a:sym typeface="Rajdhani"/>
              </a:endParaRPr>
            </a:p>
          </p:txBody>
        </p:sp>
        <p:sp>
          <p:nvSpPr>
            <p:cNvPr id="64" name="Google Shape;64;p2"/>
            <p:cNvSpPr txBox="1"/>
            <p:nvPr/>
          </p:nvSpPr>
          <p:spPr>
            <a:xfrm>
              <a:off x="1628860" y="3490749"/>
              <a:ext cx="1470600" cy="457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lt2"/>
                  </a:solidFill>
                  <a:latin typeface="Rajdhani"/>
                  <a:ea typeface="Rajdhani"/>
                  <a:cs typeface="Rajdhani"/>
                  <a:sym typeface="Rajdhani"/>
                </a:rPr>
                <a:t>Research Goal</a:t>
              </a:r>
              <a:endParaRPr b="1" i="0" sz="2400" u="none" cap="none" strike="noStrike">
                <a:solidFill>
                  <a:schemeClr val="lt2"/>
                </a:solidFill>
                <a:latin typeface="Rajdhani"/>
                <a:ea typeface="Rajdhani"/>
                <a:cs typeface="Rajdhani"/>
                <a:sym typeface="Rajdhani"/>
              </a:endParaRPr>
            </a:p>
          </p:txBody>
        </p:sp>
      </p:grpSp>
      <p:grpSp>
        <p:nvGrpSpPr>
          <p:cNvPr id="65" name="Google Shape;65;p2"/>
          <p:cNvGrpSpPr/>
          <p:nvPr/>
        </p:nvGrpSpPr>
        <p:grpSpPr>
          <a:xfrm>
            <a:off x="3152544" y="2258606"/>
            <a:ext cx="1470600" cy="1308352"/>
            <a:chOff x="3152544" y="2258606"/>
            <a:chExt cx="1470600" cy="1308352"/>
          </a:xfrm>
        </p:grpSpPr>
        <p:sp>
          <p:nvSpPr>
            <p:cNvPr id="66" name="Google Shape;66;p2"/>
            <p:cNvSpPr txBox="1"/>
            <p:nvPr/>
          </p:nvSpPr>
          <p:spPr>
            <a:xfrm>
              <a:off x="3342857" y="2258606"/>
              <a:ext cx="762000" cy="36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2"/>
                  </a:solidFill>
                  <a:latin typeface="Rajdhani"/>
                  <a:ea typeface="Rajdhani"/>
                  <a:cs typeface="Rajdhani"/>
                  <a:sym typeface="Rajdhani"/>
                </a:rPr>
                <a:t>03</a:t>
              </a:r>
              <a:endParaRPr b="1" i="0" sz="2400" u="none" cap="none" strike="noStrike">
                <a:solidFill>
                  <a:schemeClr val="lt2"/>
                </a:solidFill>
                <a:latin typeface="Rajdhani"/>
                <a:ea typeface="Rajdhani"/>
                <a:cs typeface="Rajdhani"/>
                <a:sym typeface="Rajdhani"/>
              </a:endParaRPr>
            </a:p>
          </p:txBody>
        </p:sp>
        <p:sp>
          <p:nvSpPr>
            <p:cNvPr id="67" name="Google Shape;67;p2"/>
            <p:cNvSpPr txBox="1"/>
            <p:nvPr/>
          </p:nvSpPr>
          <p:spPr>
            <a:xfrm>
              <a:off x="3152544" y="3109758"/>
              <a:ext cx="1470600" cy="457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lt2"/>
                  </a:solidFill>
                  <a:latin typeface="Rajdhani"/>
                  <a:ea typeface="Rajdhani"/>
                  <a:cs typeface="Rajdhani"/>
                  <a:sym typeface="Rajdhani"/>
                </a:rPr>
                <a:t>Results</a:t>
              </a:r>
              <a:endParaRPr b="1" i="0" sz="2400" u="none" cap="none" strike="noStrike">
                <a:solidFill>
                  <a:schemeClr val="lt2"/>
                </a:solidFill>
                <a:latin typeface="Rajdhani"/>
                <a:ea typeface="Rajdhani"/>
                <a:cs typeface="Rajdhani"/>
                <a:sym typeface="Rajdhani"/>
              </a:endParaRPr>
            </a:p>
          </p:txBody>
        </p:sp>
      </p:grpSp>
      <p:grpSp>
        <p:nvGrpSpPr>
          <p:cNvPr id="68" name="Google Shape;68;p2"/>
          <p:cNvGrpSpPr/>
          <p:nvPr/>
        </p:nvGrpSpPr>
        <p:grpSpPr>
          <a:xfrm>
            <a:off x="294130" y="2662743"/>
            <a:ext cx="344065" cy="368644"/>
            <a:chOff x="4149138" y="4121151"/>
            <a:chExt cx="344065" cy="368644"/>
          </a:xfrm>
        </p:grpSpPr>
        <p:sp>
          <p:nvSpPr>
            <p:cNvPr id="69" name="Google Shape;69;p2"/>
            <p:cNvSpPr/>
            <p:nvPr/>
          </p:nvSpPr>
          <p:spPr>
            <a:xfrm>
              <a:off x="4205853" y="4182724"/>
              <a:ext cx="225746" cy="307071"/>
            </a:xfrm>
            <a:custGeom>
              <a:rect b="b" l="l" r="r" t="t"/>
              <a:pathLst>
                <a:path extrusionOk="0" h="9670" w="7109">
                  <a:moveTo>
                    <a:pt x="3643" y="359"/>
                  </a:moveTo>
                  <a:cubicBezTo>
                    <a:pt x="4417" y="359"/>
                    <a:pt x="5132" y="645"/>
                    <a:pt x="5703" y="1157"/>
                  </a:cubicBezTo>
                  <a:cubicBezTo>
                    <a:pt x="6358" y="1752"/>
                    <a:pt x="6751" y="2597"/>
                    <a:pt x="6751" y="3478"/>
                  </a:cubicBezTo>
                  <a:cubicBezTo>
                    <a:pt x="6739" y="4074"/>
                    <a:pt x="6572" y="4669"/>
                    <a:pt x="6251" y="5157"/>
                  </a:cubicBezTo>
                  <a:cubicBezTo>
                    <a:pt x="5929" y="5645"/>
                    <a:pt x="5489" y="6038"/>
                    <a:pt x="4953" y="6288"/>
                  </a:cubicBezTo>
                  <a:cubicBezTo>
                    <a:pt x="4620" y="6431"/>
                    <a:pt x="4417" y="6776"/>
                    <a:pt x="4417" y="7146"/>
                  </a:cubicBezTo>
                  <a:lnTo>
                    <a:pt x="4417" y="7360"/>
                  </a:lnTo>
                  <a:lnTo>
                    <a:pt x="2834" y="7360"/>
                  </a:lnTo>
                  <a:lnTo>
                    <a:pt x="2834" y="7146"/>
                  </a:lnTo>
                  <a:cubicBezTo>
                    <a:pt x="2834" y="6776"/>
                    <a:pt x="2631" y="6455"/>
                    <a:pt x="2298" y="6288"/>
                  </a:cubicBezTo>
                  <a:cubicBezTo>
                    <a:pt x="1084" y="5705"/>
                    <a:pt x="381" y="4407"/>
                    <a:pt x="548" y="3074"/>
                  </a:cubicBezTo>
                  <a:cubicBezTo>
                    <a:pt x="726" y="1669"/>
                    <a:pt x="1869" y="526"/>
                    <a:pt x="3286" y="383"/>
                  </a:cubicBezTo>
                  <a:cubicBezTo>
                    <a:pt x="3405" y="359"/>
                    <a:pt x="3524" y="359"/>
                    <a:pt x="3643" y="359"/>
                  </a:cubicBezTo>
                  <a:close/>
                  <a:moveTo>
                    <a:pt x="4417" y="7729"/>
                  </a:moveTo>
                  <a:lnTo>
                    <a:pt x="4417" y="8324"/>
                  </a:lnTo>
                  <a:cubicBezTo>
                    <a:pt x="4417" y="8443"/>
                    <a:pt x="4322" y="8539"/>
                    <a:pt x="4203" y="8539"/>
                  </a:cubicBezTo>
                  <a:lnTo>
                    <a:pt x="3048" y="8539"/>
                  </a:lnTo>
                  <a:cubicBezTo>
                    <a:pt x="2929" y="8539"/>
                    <a:pt x="2834" y="8443"/>
                    <a:pt x="2834" y="8324"/>
                  </a:cubicBezTo>
                  <a:lnTo>
                    <a:pt x="2834" y="7729"/>
                  </a:lnTo>
                  <a:close/>
                  <a:moveTo>
                    <a:pt x="4024" y="8896"/>
                  </a:moveTo>
                  <a:lnTo>
                    <a:pt x="4024" y="9098"/>
                  </a:lnTo>
                  <a:cubicBezTo>
                    <a:pt x="4024" y="9217"/>
                    <a:pt x="3941" y="9313"/>
                    <a:pt x="3822" y="9313"/>
                  </a:cubicBezTo>
                  <a:lnTo>
                    <a:pt x="3429" y="9313"/>
                  </a:lnTo>
                  <a:cubicBezTo>
                    <a:pt x="3310" y="9313"/>
                    <a:pt x="3227" y="9217"/>
                    <a:pt x="3227" y="9098"/>
                  </a:cubicBezTo>
                  <a:lnTo>
                    <a:pt x="3227" y="8896"/>
                  </a:lnTo>
                  <a:close/>
                  <a:moveTo>
                    <a:pt x="3658" y="1"/>
                  </a:moveTo>
                  <a:cubicBezTo>
                    <a:pt x="3519" y="1"/>
                    <a:pt x="3379" y="9"/>
                    <a:pt x="3239" y="26"/>
                  </a:cubicBezTo>
                  <a:cubicBezTo>
                    <a:pt x="1667" y="204"/>
                    <a:pt x="381" y="1466"/>
                    <a:pt x="191" y="3026"/>
                  </a:cubicBezTo>
                  <a:cubicBezTo>
                    <a:pt x="0" y="4526"/>
                    <a:pt x="786" y="5979"/>
                    <a:pt x="2155" y="6610"/>
                  </a:cubicBezTo>
                  <a:cubicBezTo>
                    <a:pt x="2358" y="6705"/>
                    <a:pt x="2477" y="6931"/>
                    <a:pt x="2477" y="7146"/>
                  </a:cubicBezTo>
                  <a:lnTo>
                    <a:pt x="2477" y="8324"/>
                  </a:lnTo>
                  <a:cubicBezTo>
                    <a:pt x="2477" y="8574"/>
                    <a:pt x="2643" y="8789"/>
                    <a:pt x="2870" y="8860"/>
                  </a:cubicBezTo>
                  <a:lnTo>
                    <a:pt x="2870" y="9098"/>
                  </a:lnTo>
                  <a:cubicBezTo>
                    <a:pt x="2870" y="9408"/>
                    <a:pt x="3120" y="9670"/>
                    <a:pt x="3429" y="9670"/>
                  </a:cubicBezTo>
                  <a:lnTo>
                    <a:pt x="3822" y="9670"/>
                  </a:lnTo>
                  <a:cubicBezTo>
                    <a:pt x="4132" y="9670"/>
                    <a:pt x="4382" y="9408"/>
                    <a:pt x="4382" y="9098"/>
                  </a:cubicBezTo>
                  <a:lnTo>
                    <a:pt x="4382" y="8860"/>
                  </a:lnTo>
                  <a:cubicBezTo>
                    <a:pt x="4608" y="8789"/>
                    <a:pt x="4775" y="8574"/>
                    <a:pt x="4775" y="8324"/>
                  </a:cubicBezTo>
                  <a:lnTo>
                    <a:pt x="4775" y="7146"/>
                  </a:lnTo>
                  <a:cubicBezTo>
                    <a:pt x="4775" y="6931"/>
                    <a:pt x="4906" y="6717"/>
                    <a:pt x="5096" y="6610"/>
                  </a:cubicBezTo>
                  <a:cubicBezTo>
                    <a:pt x="5691" y="6336"/>
                    <a:pt x="6191" y="5895"/>
                    <a:pt x="6549" y="5348"/>
                  </a:cubicBezTo>
                  <a:cubicBezTo>
                    <a:pt x="6906" y="4788"/>
                    <a:pt x="7096" y="4133"/>
                    <a:pt x="7096" y="3455"/>
                  </a:cubicBezTo>
                  <a:cubicBezTo>
                    <a:pt x="7108" y="2490"/>
                    <a:pt x="6680" y="1538"/>
                    <a:pt x="5953" y="883"/>
                  </a:cubicBezTo>
                  <a:cubicBezTo>
                    <a:pt x="5309" y="310"/>
                    <a:pt x="4506" y="1"/>
                    <a:pt x="365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2"/>
            <p:cNvSpPr/>
            <p:nvPr/>
          </p:nvSpPr>
          <p:spPr>
            <a:xfrm>
              <a:off x="4444777" y="4287484"/>
              <a:ext cx="48426" cy="11400"/>
            </a:xfrm>
            <a:custGeom>
              <a:rect b="b" l="l" r="r" t="t"/>
              <a:pathLst>
                <a:path extrusionOk="0" h="359" w="1525">
                  <a:moveTo>
                    <a:pt x="180" y="1"/>
                  </a:moveTo>
                  <a:cubicBezTo>
                    <a:pt x="72" y="1"/>
                    <a:pt x="1" y="72"/>
                    <a:pt x="1" y="179"/>
                  </a:cubicBezTo>
                  <a:cubicBezTo>
                    <a:pt x="1" y="275"/>
                    <a:pt x="72" y="358"/>
                    <a:pt x="180" y="358"/>
                  </a:cubicBezTo>
                  <a:lnTo>
                    <a:pt x="1346" y="358"/>
                  </a:lnTo>
                  <a:cubicBezTo>
                    <a:pt x="1442" y="358"/>
                    <a:pt x="1525" y="275"/>
                    <a:pt x="1525" y="179"/>
                  </a:cubicBezTo>
                  <a:cubicBezTo>
                    <a:pt x="1525" y="72"/>
                    <a:pt x="1430" y="1"/>
                    <a:pt x="134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
            <p:cNvSpPr/>
            <p:nvPr/>
          </p:nvSpPr>
          <p:spPr>
            <a:xfrm>
              <a:off x="4149138" y="4287484"/>
              <a:ext cx="48426" cy="11400"/>
            </a:xfrm>
            <a:custGeom>
              <a:rect b="b" l="l" r="r" t="t"/>
              <a:pathLst>
                <a:path extrusionOk="0" h="359" w="1525">
                  <a:moveTo>
                    <a:pt x="179" y="1"/>
                  </a:moveTo>
                  <a:cubicBezTo>
                    <a:pt x="72" y="1"/>
                    <a:pt x="0" y="72"/>
                    <a:pt x="0" y="179"/>
                  </a:cubicBezTo>
                  <a:cubicBezTo>
                    <a:pt x="0" y="275"/>
                    <a:pt x="72" y="358"/>
                    <a:pt x="179" y="358"/>
                  </a:cubicBezTo>
                  <a:lnTo>
                    <a:pt x="1334" y="358"/>
                  </a:lnTo>
                  <a:cubicBezTo>
                    <a:pt x="1441" y="358"/>
                    <a:pt x="1512" y="275"/>
                    <a:pt x="1512" y="179"/>
                  </a:cubicBezTo>
                  <a:cubicBezTo>
                    <a:pt x="1524" y="72"/>
                    <a:pt x="1441" y="1"/>
                    <a:pt x="133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
            <p:cNvSpPr/>
            <p:nvPr/>
          </p:nvSpPr>
          <p:spPr>
            <a:xfrm>
              <a:off x="4315471" y="4121151"/>
              <a:ext cx="11400" cy="48045"/>
            </a:xfrm>
            <a:custGeom>
              <a:rect b="b" l="l" r="r" t="t"/>
              <a:pathLst>
                <a:path extrusionOk="0" h="1513" w="359">
                  <a:moveTo>
                    <a:pt x="180" y="0"/>
                  </a:moveTo>
                  <a:cubicBezTo>
                    <a:pt x="72" y="0"/>
                    <a:pt x="1" y="72"/>
                    <a:pt x="1" y="179"/>
                  </a:cubicBezTo>
                  <a:lnTo>
                    <a:pt x="1" y="1334"/>
                  </a:lnTo>
                  <a:cubicBezTo>
                    <a:pt x="1" y="1441"/>
                    <a:pt x="72" y="1512"/>
                    <a:pt x="180" y="1512"/>
                  </a:cubicBezTo>
                  <a:cubicBezTo>
                    <a:pt x="275" y="1512"/>
                    <a:pt x="358" y="1441"/>
                    <a:pt x="358" y="1334"/>
                  </a:cubicBezTo>
                  <a:lnTo>
                    <a:pt x="358" y="179"/>
                  </a:lnTo>
                  <a:cubicBezTo>
                    <a:pt x="358" y="72"/>
                    <a:pt x="275" y="0"/>
                    <a:pt x="18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
            <p:cNvSpPr/>
            <p:nvPr/>
          </p:nvSpPr>
          <p:spPr>
            <a:xfrm>
              <a:off x="4378632" y="4159575"/>
              <a:ext cx="22705" cy="27754"/>
            </a:xfrm>
            <a:custGeom>
              <a:rect b="b" l="l" r="r" t="t"/>
              <a:pathLst>
                <a:path extrusionOk="0" h="874" w="715">
                  <a:moveTo>
                    <a:pt x="513" y="0"/>
                  </a:moveTo>
                  <a:cubicBezTo>
                    <a:pt x="451" y="0"/>
                    <a:pt x="387" y="27"/>
                    <a:pt x="346" y="76"/>
                  </a:cubicBezTo>
                  <a:lnTo>
                    <a:pt x="48" y="588"/>
                  </a:lnTo>
                  <a:cubicBezTo>
                    <a:pt x="0" y="671"/>
                    <a:pt x="24" y="778"/>
                    <a:pt x="107" y="838"/>
                  </a:cubicBezTo>
                  <a:cubicBezTo>
                    <a:pt x="131" y="850"/>
                    <a:pt x="167" y="874"/>
                    <a:pt x="191" y="874"/>
                  </a:cubicBezTo>
                  <a:cubicBezTo>
                    <a:pt x="250" y="874"/>
                    <a:pt x="310" y="838"/>
                    <a:pt x="358" y="778"/>
                  </a:cubicBezTo>
                  <a:lnTo>
                    <a:pt x="655" y="278"/>
                  </a:lnTo>
                  <a:cubicBezTo>
                    <a:pt x="715" y="171"/>
                    <a:pt x="691" y="64"/>
                    <a:pt x="596" y="16"/>
                  </a:cubicBezTo>
                  <a:cubicBezTo>
                    <a:pt x="570" y="5"/>
                    <a:pt x="542" y="0"/>
                    <a:pt x="51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2"/>
            <p:cNvSpPr/>
            <p:nvPr/>
          </p:nvSpPr>
          <p:spPr>
            <a:xfrm>
              <a:off x="4240243" y="4399103"/>
              <a:ext cx="22705" cy="27563"/>
            </a:xfrm>
            <a:custGeom>
              <a:rect b="b" l="l" r="r" t="t"/>
              <a:pathLst>
                <a:path extrusionOk="0" h="868" w="715">
                  <a:moveTo>
                    <a:pt x="507" y="0"/>
                  </a:moveTo>
                  <a:cubicBezTo>
                    <a:pt x="444" y="0"/>
                    <a:pt x="387" y="33"/>
                    <a:pt x="346" y="82"/>
                  </a:cubicBezTo>
                  <a:lnTo>
                    <a:pt x="48" y="594"/>
                  </a:lnTo>
                  <a:cubicBezTo>
                    <a:pt x="1" y="677"/>
                    <a:pt x="24" y="784"/>
                    <a:pt x="108" y="844"/>
                  </a:cubicBezTo>
                  <a:cubicBezTo>
                    <a:pt x="132" y="855"/>
                    <a:pt x="155" y="867"/>
                    <a:pt x="191" y="867"/>
                  </a:cubicBezTo>
                  <a:cubicBezTo>
                    <a:pt x="251" y="867"/>
                    <a:pt x="310" y="844"/>
                    <a:pt x="358" y="784"/>
                  </a:cubicBezTo>
                  <a:lnTo>
                    <a:pt x="655" y="272"/>
                  </a:lnTo>
                  <a:cubicBezTo>
                    <a:pt x="715" y="189"/>
                    <a:pt x="679" y="82"/>
                    <a:pt x="596" y="22"/>
                  </a:cubicBezTo>
                  <a:cubicBezTo>
                    <a:pt x="566" y="7"/>
                    <a:pt x="536" y="0"/>
                    <a:pt x="50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
            <p:cNvSpPr/>
            <p:nvPr/>
          </p:nvSpPr>
          <p:spPr>
            <a:xfrm>
              <a:off x="4240243" y="4159130"/>
              <a:ext cx="22705" cy="28198"/>
            </a:xfrm>
            <a:custGeom>
              <a:rect b="b" l="l" r="r" t="t"/>
              <a:pathLst>
                <a:path extrusionOk="0" h="888" w="715">
                  <a:moveTo>
                    <a:pt x="213" y="1"/>
                  </a:moveTo>
                  <a:cubicBezTo>
                    <a:pt x="181" y="1"/>
                    <a:pt x="148" y="10"/>
                    <a:pt x="120" y="30"/>
                  </a:cubicBezTo>
                  <a:cubicBezTo>
                    <a:pt x="24" y="78"/>
                    <a:pt x="1" y="197"/>
                    <a:pt x="60" y="292"/>
                  </a:cubicBezTo>
                  <a:lnTo>
                    <a:pt x="358" y="792"/>
                  </a:lnTo>
                  <a:cubicBezTo>
                    <a:pt x="382" y="852"/>
                    <a:pt x="441" y="888"/>
                    <a:pt x="525" y="888"/>
                  </a:cubicBezTo>
                  <a:cubicBezTo>
                    <a:pt x="548" y="888"/>
                    <a:pt x="584" y="864"/>
                    <a:pt x="608" y="852"/>
                  </a:cubicBezTo>
                  <a:cubicBezTo>
                    <a:pt x="679" y="792"/>
                    <a:pt x="715" y="685"/>
                    <a:pt x="667" y="602"/>
                  </a:cubicBezTo>
                  <a:lnTo>
                    <a:pt x="370" y="90"/>
                  </a:lnTo>
                  <a:cubicBezTo>
                    <a:pt x="338" y="35"/>
                    <a:pt x="276" y="1"/>
                    <a:pt x="21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
            <p:cNvSpPr/>
            <p:nvPr/>
          </p:nvSpPr>
          <p:spPr>
            <a:xfrm>
              <a:off x="4378632" y="4399230"/>
              <a:ext cx="22705" cy="28198"/>
            </a:xfrm>
            <a:custGeom>
              <a:rect b="b" l="l" r="r" t="t"/>
              <a:pathLst>
                <a:path extrusionOk="0" h="888" w="715">
                  <a:moveTo>
                    <a:pt x="221" y="0"/>
                  </a:moveTo>
                  <a:cubicBezTo>
                    <a:pt x="187" y="0"/>
                    <a:pt x="152" y="10"/>
                    <a:pt x="119" y="30"/>
                  </a:cubicBezTo>
                  <a:cubicBezTo>
                    <a:pt x="24" y="78"/>
                    <a:pt x="0" y="197"/>
                    <a:pt x="60" y="292"/>
                  </a:cubicBezTo>
                  <a:lnTo>
                    <a:pt x="358" y="792"/>
                  </a:lnTo>
                  <a:cubicBezTo>
                    <a:pt x="393" y="851"/>
                    <a:pt x="453" y="887"/>
                    <a:pt x="524" y="887"/>
                  </a:cubicBezTo>
                  <a:cubicBezTo>
                    <a:pt x="548" y="887"/>
                    <a:pt x="584" y="863"/>
                    <a:pt x="608" y="851"/>
                  </a:cubicBezTo>
                  <a:cubicBezTo>
                    <a:pt x="691" y="792"/>
                    <a:pt x="715" y="673"/>
                    <a:pt x="667" y="601"/>
                  </a:cubicBezTo>
                  <a:lnTo>
                    <a:pt x="369" y="89"/>
                  </a:lnTo>
                  <a:cubicBezTo>
                    <a:pt x="346" y="35"/>
                    <a:pt x="286" y="0"/>
                    <a:pt x="22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
            <p:cNvSpPr/>
            <p:nvPr/>
          </p:nvSpPr>
          <p:spPr>
            <a:xfrm>
              <a:off x="4426264" y="4351851"/>
              <a:ext cx="29532" cy="21117"/>
            </a:xfrm>
            <a:custGeom>
              <a:rect b="b" l="l" r="r" t="t"/>
              <a:pathLst>
                <a:path extrusionOk="0" h="665" w="930">
                  <a:moveTo>
                    <a:pt x="215" y="0"/>
                  </a:moveTo>
                  <a:cubicBezTo>
                    <a:pt x="152" y="0"/>
                    <a:pt x="89" y="32"/>
                    <a:pt x="48" y="81"/>
                  </a:cubicBezTo>
                  <a:cubicBezTo>
                    <a:pt x="1" y="177"/>
                    <a:pt x="36" y="272"/>
                    <a:pt x="108" y="331"/>
                  </a:cubicBezTo>
                  <a:lnTo>
                    <a:pt x="608" y="629"/>
                  </a:lnTo>
                  <a:cubicBezTo>
                    <a:pt x="643" y="653"/>
                    <a:pt x="667" y="665"/>
                    <a:pt x="703" y="665"/>
                  </a:cubicBezTo>
                  <a:cubicBezTo>
                    <a:pt x="763" y="665"/>
                    <a:pt x="822" y="629"/>
                    <a:pt x="870" y="569"/>
                  </a:cubicBezTo>
                  <a:cubicBezTo>
                    <a:pt x="929" y="486"/>
                    <a:pt x="893" y="367"/>
                    <a:pt x="810" y="319"/>
                  </a:cubicBezTo>
                  <a:lnTo>
                    <a:pt x="298" y="22"/>
                  </a:lnTo>
                  <a:cubicBezTo>
                    <a:pt x="272" y="7"/>
                    <a:pt x="244" y="0"/>
                    <a:pt x="21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
            <p:cNvSpPr/>
            <p:nvPr/>
          </p:nvSpPr>
          <p:spPr>
            <a:xfrm>
              <a:off x="4186196" y="4213463"/>
              <a:ext cx="29500" cy="21117"/>
            </a:xfrm>
            <a:custGeom>
              <a:rect b="b" l="l" r="r" t="t"/>
              <a:pathLst>
                <a:path extrusionOk="0" h="665" w="929">
                  <a:moveTo>
                    <a:pt x="214" y="0"/>
                  </a:moveTo>
                  <a:cubicBezTo>
                    <a:pt x="152" y="0"/>
                    <a:pt x="89" y="33"/>
                    <a:pt x="48" y="82"/>
                  </a:cubicBezTo>
                  <a:cubicBezTo>
                    <a:pt x="0" y="165"/>
                    <a:pt x="36" y="272"/>
                    <a:pt x="107" y="332"/>
                  </a:cubicBezTo>
                  <a:lnTo>
                    <a:pt x="619" y="629"/>
                  </a:lnTo>
                  <a:cubicBezTo>
                    <a:pt x="643" y="641"/>
                    <a:pt x="667" y="665"/>
                    <a:pt x="703" y="665"/>
                  </a:cubicBezTo>
                  <a:cubicBezTo>
                    <a:pt x="762" y="665"/>
                    <a:pt x="822" y="629"/>
                    <a:pt x="869" y="570"/>
                  </a:cubicBezTo>
                  <a:cubicBezTo>
                    <a:pt x="929" y="463"/>
                    <a:pt x="893" y="367"/>
                    <a:pt x="810" y="320"/>
                  </a:cubicBezTo>
                  <a:lnTo>
                    <a:pt x="298" y="22"/>
                  </a:lnTo>
                  <a:cubicBezTo>
                    <a:pt x="272" y="7"/>
                    <a:pt x="243" y="0"/>
                    <a:pt x="21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
            <p:cNvSpPr/>
            <p:nvPr/>
          </p:nvSpPr>
          <p:spPr>
            <a:xfrm>
              <a:off x="4425883" y="4213590"/>
              <a:ext cx="29913" cy="21371"/>
            </a:xfrm>
            <a:custGeom>
              <a:rect b="b" l="l" r="r" t="t"/>
              <a:pathLst>
                <a:path extrusionOk="0" h="673" w="942">
                  <a:moveTo>
                    <a:pt x="725" y="0"/>
                  </a:moveTo>
                  <a:cubicBezTo>
                    <a:pt x="693" y="0"/>
                    <a:pt x="660" y="10"/>
                    <a:pt x="632" y="30"/>
                  </a:cubicBezTo>
                  <a:lnTo>
                    <a:pt x="120" y="328"/>
                  </a:lnTo>
                  <a:cubicBezTo>
                    <a:pt x="36" y="375"/>
                    <a:pt x="1" y="494"/>
                    <a:pt x="60" y="578"/>
                  </a:cubicBezTo>
                  <a:cubicBezTo>
                    <a:pt x="96" y="637"/>
                    <a:pt x="155" y="673"/>
                    <a:pt x="227" y="673"/>
                  </a:cubicBezTo>
                  <a:cubicBezTo>
                    <a:pt x="251" y="673"/>
                    <a:pt x="286" y="661"/>
                    <a:pt x="310" y="637"/>
                  </a:cubicBezTo>
                  <a:lnTo>
                    <a:pt x="822" y="340"/>
                  </a:lnTo>
                  <a:cubicBezTo>
                    <a:pt x="905" y="280"/>
                    <a:pt x="941" y="161"/>
                    <a:pt x="882" y="89"/>
                  </a:cubicBezTo>
                  <a:cubicBezTo>
                    <a:pt x="850" y="35"/>
                    <a:pt x="788" y="0"/>
                    <a:pt x="72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
            <p:cNvSpPr/>
            <p:nvPr/>
          </p:nvSpPr>
          <p:spPr>
            <a:xfrm>
              <a:off x="4186196" y="4351978"/>
              <a:ext cx="29500" cy="21371"/>
            </a:xfrm>
            <a:custGeom>
              <a:rect b="b" l="l" r="r" t="t"/>
              <a:pathLst>
                <a:path extrusionOk="0" h="673" w="929">
                  <a:moveTo>
                    <a:pt x="725" y="0"/>
                  </a:moveTo>
                  <a:cubicBezTo>
                    <a:pt x="692" y="0"/>
                    <a:pt x="660" y="9"/>
                    <a:pt x="631" y="30"/>
                  </a:cubicBezTo>
                  <a:lnTo>
                    <a:pt x="119" y="327"/>
                  </a:lnTo>
                  <a:cubicBezTo>
                    <a:pt x="36" y="375"/>
                    <a:pt x="0" y="494"/>
                    <a:pt x="60" y="589"/>
                  </a:cubicBezTo>
                  <a:cubicBezTo>
                    <a:pt x="95" y="649"/>
                    <a:pt x="155" y="673"/>
                    <a:pt x="226" y="673"/>
                  </a:cubicBezTo>
                  <a:cubicBezTo>
                    <a:pt x="262" y="673"/>
                    <a:pt x="286" y="661"/>
                    <a:pt x="322" y="649"/>
                  </a:cubicBezTo>
                  <a:lnTo>
                    <a:pt x="822" y="351"/>
                  </a:lnTo>
                  <a:cubicBezTo>
                    <a:pt x="893" y="292"/>
                    <a:pt x="929" y="173"/>
                    <a:pt x="881" y="89"/>
                  </a:cubicBezTo>
                  <a:cubicBezTo>
                    <a:pt x="850" y="34"/>
                    <a:pt x="787" y="0"/>
                    <a:pt x="72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81" name="Google Shape;81;p2"/>
          <p:cNvGrpSpPr/>
          <p:nvPr/>
        </p:nvGrpSpPr>
        <p:grpSpPr>
          <a:xfrm>
            <a:off x="4901504" y="2258606"/>
            <a:ext cx="2876595" cy="1313819"/>
            <a:chOff x="4901504" y="2258606"/>
            <a:chExt cx="2876595" cy="1313819"/>
          </a:xfrm>
        </p:grpSpPr>
        <p:sp>
          <p:nvSpPr>
            <p:cNvPr id="82" name="Google Shape;82;p2"/>
            <p:cNvSpPr txBox="1"/>
            <p:nvPr/>
          </p:nvSpPr>
          <p:spPr>
            <a:xfrm>
              <a:off x="4901504" y="2258606"/>
              <a:ext cx="762000" cy="36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2"/>
                  </a:solidFill>
                  <a:latin typeface="Rajdhani"/>
                  <a:ea typeface="Rajdhani"/>
                  <a:cs typeface="Rajdhani"/>
                  <a:sym typeface="Rajdhani"/>
                </a:rPr>
                <a:t>04</a:t>
              </a:r>
              <a:endParaRPr b="1" i="0" sz="2400" u="none" cap="none" strike="noStrike">
                <a:solidFill>
                  <a:schemeClr val="lt2"/>
                </a:solidFill>
                <a:latin typeface="Rajdhani"/>
                <a:ea typeface="Rajdhani"/>
                <a:cs typeface="Rajdhani"/>
                <a:sym typeface="Rajdhani"/>
              </a:endParaRPr>
            </a:p>
          </p:txBody>
        </p:sp>
        <p:sp>
          <p:nvSpPr>
            <p:cNvPr id="83" name="Google Shape;83;p2"/>
            <p:cNvSpPr txBox="1"/>
            <p:nvPr/>
          </p:nvSpPr>
          <p:spPr>
            <a:xfrm>
              <a:off x="5964299" y="3115225"/>
              <a:ext cx="1813800" cy="457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300"/>
                <a:buFont typeface="Arial"/>
                <a:buNone/>
              </a:pPr>
              <a:r>
                <a:rPr b="1" i="0" lang="en" sz="2300" u="none" cap="none" strike="noStrike">
                  <a:solidFill>
                    <a:schemeClr val="lt2"/>
                  </a:solidFill>
                  <a:latin typeface="Rajdhani"/>
                  <a:ea typeface="Rajdhani"/>
                  <a:cs typeface="Rajdhani"/>
                  <a:sym typeface="Rajdhani"/>
                </a:rPr>
                <a:t>Conclusions</a:t>
              </a:r>
              <a:endParaRPr b="1" i="0" sz="2300" u="none" cap="none" strike="noStrike">
                <a:solidFill>
                  <a:schemeClr val="lt2"/>
                </a:solidFill>
                <a:latin typeface="Rajdhani"/>
                <a:ea typeface="Rajdhani"/>
                <a:cs typeface="Rajdhani"/>
                <a:sym typeface="Rajdhani"/>
              </a:endParaRPr>
            </a:p>
          </p:txBody>
        </p:sp>
      </p:grpSp>
      <p:cxnSp>
        <p:nvCxnSpPr>
          <p:cNvPr id="84" name="Google Shape;84;p2"/>
          <p:cNvCxnSpPr>
            <a:stCxn id="61" idx="2"/>
            <a:endCxn id="85" idx="0"/>
          </p:cNvCxnSpPr>
          <p:nvPr/>
        </p:nvCxnSpPr>
        <p:spPr>
          <a:xfrm rot="5400000">
            <a:off x="1971300" y="-342025"/>
            <a:ext cx="1090500" cy="4110900"/>
          </a:xfrm>
          <a:prstGeom prst="bentConnector3">
            <a:avLst>
              <a:gd fmla="val 49997" name="adj1"/>
            </a:avLst>
          </a:prstGeom>
          <a:noFill/>
          <a:ln cap="flat" cmpd="sng" w="19050">
            <a:solidFill>
              <a:schemeClr val="lt2"/>
            </a:solidFill>
            <a:prstDash val="solid"/>
            <a:round/>
            <a:headEnd len="sm" w="sm" type="none"/>
            <a:tailEnd len="med" w="med" type="oval"/>
          </a:ln>
        </p:spPr>
      </p:cxnSp>
      <p:cxnSp>
        <p:nvCxnSpPr>
          <p:cNvPr id="86" name="Google Shape;86;p2"/>
          <p:cNvCxnSpPr>
            <a:stCxn id="61" idx="2"/>
            <a:endCxn id="63" idx="0"/>
          </p:cNvCxnSpPr>
          <p:nvPr/>
        </p:nvCxnSpPr>
        <p:spPr>
          <a:xfrm rot="5400000">
            <a:off x="2811900" y="498575"/>
            <a:ext cx="1090500" cy="2429700"/>
          </a:xfrm>
          <a:prstGeom prst="bentConnector3">
            <a:avLst>
              <a:gd fmla="val 49996" name="adj1"/>
            </a:avLst>
          </a:prstGeom>
          <a:noFill/>
          <a:ln cap="flat" cmpd="sng" w="19050">
            <a:solidFill>
              <a:schemeClr val="lt2"/>
            </a:solidFill>
            <a:prstDash val="solid"/>
            <a:round/>
            <a:headEnd len="sm" w="sm" type="none"/>
            <a:tailEnd len="med" w="med" type="oval"/>
          </a:ln>
        </p:spPr>
      </p:cxnSp>
      <p:cxnSp>
        <p:nvCxnSpPr>
          <p:cNvPr id="87" name="Google Shape;87;p2"/>
          <p:cNvCxnSpPr>
            <a:stCxn id="61" idx="2"/>
            <a:endCxn id="66" idx="0"/>
          </p:cNvCxnSpPr>
          <p:nvPr/>
        </p:nvCxnSpPr>
        <p:spPr>
          <a:xfrm rot="5400000">
            <a:off x="3602700" y="1289375"/>
            <a:ext cx="1090500" cy="848100"/>
          </a:xfrm>
          <a:prstGeom prst="bentConnector3">
            <a:avLst>
              <a:gd fmla="val 49997" name="adj1"/>
            </a:avLst>
          </a:prstGeom>
          <a:noFill/>
          <a:ln cap="flat" cmpd="sng" w="19050">
            <a:solidFill>
              <a:schemeClr val="lt2"/>
            </a:solidFill>
            <a:prstDash val="solid"/>
            <a:round/>
            <a:headEnd len="sm" w="sm" type="none"/>
            <a:tailEnd len="med" w="med" type="oval"/>
          </a:ln>
        </p:spPr>
      </p:cxnSp>
      <p:cxnSp>
        <p:nvCxnSpPr>
          <p:cNvPr id="88" name="Google Shape;88;p2"/>
          <p:cNvCxnSpPr>
            <a:stCxn id="61" idx="2"/>
            <a:endCxn id="89" idx="0"/>
          </p:cNvCxnSpPr>
          <p:nvPr/>
        </p:nvCxnSpPr>
        <p:spPr>
          <a:xfrm flipH="1" rot="-5400000">
            <a:off x="5171250" y="568925"/>
            <a:ext cx="1090500" cy="2289000"/>
          </a:xfrm>
          <a:prstGeom prst="bentConnector3">
            <a:avLst>
              <a:gd fmla="val 49997" name="adj1"/>
            </a:avLst>
          </a:prstGeom>
          <a:noFill/>
          <a:ln cap="flat" cmpd="sng" w="19050">
            <a:solidFill>
              <a:schemeClr val="lt2"/>
            </a:solidFill>
            <a:prstDash val="solid"/>
            <a:round/>
            <a:headEnd len="sm" w="sm" type="none"/>
            <a:tailEnd len="med" w="med" type="oval"/>
          </a:ln>
        </p:spPr>
      </p:cxnSp>
      <p:grpSp>
        <p:nvGrpSpPr>
          <p:cNvPr id="90" name="Google Shape;90;p2"/>
          <p:cNvGrpSpPr/>
          <p:nvPr/>
        </p:nvGrpSpPr>
        <p:grpSpPr>
          <a:xfrm>
            <a:off x="48002" y="2258606"/>
            <a:ext cx="1763400" cy="1344619"/>
            <a:chOff x="48002" y="2258606"/>
            <a:chExt cx="1763400" cy="1344619"/>
          </a:xfrm>
        </p:grpSpPr>
        <p:sp>
          <p:nvSpPr>
            <p:cNvPr id="85" name="Google Shape;85;p2"/>
            <p:cNvSpPr txBox="1"/>
            <p:nvPr/>
          </p:nvSpPr>
          <p:spPr>
            <a:xfrm>
              <a:off x="81663" y="2258606"/>
              <a:ext cx="759000" cy="36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2"/>
                  </a:solidFill>
                  <a:latin typeface="Rajdhani"/>
                  <a:ea typeface="Rajdhani"/>
                  <a:cs typeface="Rajdhani"/>
                  <a:sym typeface="Rajdhani"/>
                </a:rPr>
                <a:t>01</a:t>
              </a:r>
              <a:endParaRPr b="1" i="0" sz="2400" u="none" cap="none" strike="noStrike">
                <a:solidFill>
                  <a:schemeClr val="lt2"/>
                </a:solidFill>
                <a:latin typeface="Rajdhani"/>
                <a:ea typeface="Rajdhani"/>
                <a:cs typeface="Rajdhani"/>
                <a:sym typeface="Rajdhani"/>
              </a:endParaRPr>
            </a:p>
          </p:txBody>
        </p:sp>
        <p:sp>
          <p:nvSpPr>
            <p:cNvPr id="91" name="Google Shape;91;p2"/>
            <p:cNvSpPr txBox="1"/>
            <p:nvPr/>
          </p:nvSpPr>
          <p:spPr>
            <a:xfrm>
              <a:off x="48002" y="3146025"/>
              <a:ext cx="1763400" cy="4572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chemeClr val="lt2"/>
                  </a:solidFill>
                  <a:latin typeface="Rajdhani"/>
                  <a:ea typeface="Rajdhani"/>
                  <a:cs typeface="Rajdhani"/>
                  <a:sym typeface="Rajdhani"/>
                </a:rPr>
                <a:t>Background</a:t>
              </a:r>
              <a:endParaRPr b="1" i="0" sz="2400" u="none" cap="none" strike="noStrike">
                <a:solidFill>
                  <a:schemeClr val="lt2"/>
                </a:solidFill>
                <a:latin typeface="Rajdhani"/>
                <a:ea typeface="Rajdhani"/>
                <a:cs typeface="Rajdhani"/>
                <a:sym typeface="Rajdhani"/>
              </a:endParaRPr>
            </a:p>
          </p:txBody>
        </p:sp>
      </p:grpSp>
      <p:sp>
        <p:nvSpPr>
          <p:cNvPr id="89" name="Google Shape;89;p2"/>
          <p:cNvSpPr txBox="1"/>
          <p:nvPr/>
        </p:nvSpPr>
        <p:spPr>
          <a:xfrm>
            <a:off x="6480079" y="2258606"/>
            <a:ext cx="762000" cy="36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2"/>
                </a:solidFill>
                <a:latin typeface="Rajdhani"/>
                <a:ea typeface="Rajdhani"/>
                <a:cs typeface="Rajdhani"/>
                <a:sym typeface="Rajdhani"/>
              </a:rPr>
              <a:t>05</a:t>
            </a:r>
            <a:endParaRPr b="1" i="0" sz="2400" u="none" cap="none" strike="noStrike">
              <a:solidFill>
                <a:schemeClr val="lt2"/>
              </a:solidFill>
              <a:latin typeface="Rajdhani"/>
              <a:ea typeface="Rajdhani"/>
              <a:cs typeface="Rajdhani"/>
              <a:sym typeface="Rajdhani"/>
            </a:endParaRPr>
          </a:p>
        </p:txBody>
      </p:sp>
      <p:cxnSp>
        <p:nvCxnSpPr>
          <p:cNvPr id="92" name="Google Shape;92;p2"/>
          <p:cNvCxnSpPr>
            <a:stCxn id="82" idx="0"/>
          </p:cNvCxnSpPr>
          <p:nvPr/>
        </p:nvCxnSpPr>
        <p:spPr>
          <a:xfrm flipH="1" rot="5400000">
            <a:off x="4381904" y="1358006"/>
            <a:ext cx="1088100" cy="713100"/>
          </a:xfrm>
          <a:prstGeom prst="bentConnector3">
            <a:avLst>
              <a:gd fmla="val 50000" name="adj1"/>
            </a:avLst>
          </a:prstGeom>
          <a:noFill/>
          <a:ln cap="flat" cmpd="sng" w="19050">
            <a:solidFill>
              <a:schemeClr val="lt2"/>
            </a:solidFill>
            <a:prstDash val="solid"/>
            <a:round/>
            <a:headEnd len="med" w="med" type="oval"/>
            <a:tailEnd len="sm" w="sm" type="none"/>
          </a:ln>
        </p:spPr>
      </p:cxnSp>
      <p:sp>
        <p:nvSpPr>
          <p:cNvPr id="93" name="Google Shape;93;p2"/>
          <p:cNvSpPr txBox="1"/>
          <p:nvPr/>
        </p:nvSpPr>
        <p:spPr>
          <a:xfrm>
            <a:off x="4482110" y="3768599"/>
            <a:ext cx="1470600" cy="457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 sz="2000" u="none" cap="none" strike="noStrike">
                <a:solidFill>
                  <a:schemeClr val="lt2"/>
                </a:solidFill>
                <a:latin typeface="Rajdhani"/>
                <a:ea typeface="Rajdhani"/>
                <a:cs typeface="Rajdhani"/>
                <a:sym typeface="Rajdhani"/>
              </a:rPr>
              <a:t>Extra:</a:t>
            </a:r>
            <a:endParaRPr b="1" i="0" sz="2000" u="none" cap="none" strike="noStrike">
              <a:solidFill>
                <a:schemeClr val="lt2"/>
              </a:solidFill>
              <a:latin typeface="Rajdhani"/>
              <a:ea typeface="Rajdhani"/>
              <a:cs typeface="Rajdhani"/>
              <a:sym typeface="Rajdhani"/>
            </a:endParaRPr>
          </a:p>
          <a:p>
            <a:pPr indent="0" lvl="0" marL="0" marR="0" rtl="0" algn="ctr">
              <a:lnSpc>
                <a:spcPct val="100000"/>
              </a:lnSpc>
              <a:spcBef>
                <a:spcPts val="0"/>
              </a:spcBef>
              <a:spcAft>
                <a:spcPts val="0"/>
              </a:spcAft>
              <a:buClr>
                <a:srgbClr val="000000"/>
              </a:buClr>
              <a:buSzPts val="2300"/>
              <a:buFont typeface="Arial"/>
              <a:buNone/>
            </a:pPr>
            <a:r>
              <a:rPr b="1" i="0" lang="en" sz="2300" u="none" cap="none" strike="noStrike">
                <a:solidFill>
                  <a:schemeClr val="lt2"/>
                </a:solidFill>
                <a:latin typeface="Rajdhani"/>
                <a:ea typeface="Rajdhani"/>
                <a:cs typeface="Rajdhani"/>
                <a:sym typeface="Rajdhani"/>
              </a:rPr>
              <a:t>Attack</a:t>
            </a:r>
            <a:br>
              <a:rPr b="1" i="0" lang="en" sz="2300" u="none" cap="none" strike="noStrike">
                <a:solidFill>
                  <a:schemeClr val="lt2"/>
                </a:solidFill>
                <a:latin typeface="Rajdhani"/>
                <a:ea typeface="Rajdhani"/>
                <a:cs typeface="Rajdhani"/>
                <a:sym typeface="Rajdhani"/>
              </a:rPr>
            </a:br>
            <a:r>
              <a:rPr b="1" i="0" lang="en" sz="2300" u="none" cap="none" strike="noStrike">
                <a:solidFill>
                  <a:schemeClr val="lt2"/>
                </a:solidFill>
                <a:latin typeface="Rajdhani"/>
                <a:ea typeface="Rajdhani"/>
                <a:cs typeface="Rajdhani"/>
                <a:sym typeface="Rajdhani"/>
              </a:rPr>
              <a:t>simulation</a:t>
            </a:r>
            <a:endParaRPr b="1" i="0" sz="2300" u="none" cap="none" strike="noStrike">
              <a:solidFill>
                <a:schemeClr val="lt2"/>
              </a:solidFill>
              <a:latin typeface="Rajdhani"/>
              <a:ea typeface="Rajdhani"/>
              <a:cs typeface="Rajdhani"/>
              <a:sym typeface="Rajdhani"/>
            </a:endParaRPr>
          </a:p>
        </p:txBody>
      </p:sp>
      <p:sp>
        <p:nvSpPr>
          <p:cNvPr id="94" name="Google Shape;94;p2"/>
          <p:cNvSpPr txBox="1"/>
          <p:nvPr/>
        </p:nvSpPr>
        <p:spPr>
          <a:xfrm>
            <a:off x="8049779" y="2258606"/>
            <a:ext cx="762000" cy="3657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2"/>
                </a:solidFill>
                <a:latin typeface="Rajdhani"/>
                <a:ea typeface="Rajdhani"/>
                <a:cs typeface="Rajdhani"/>
                <a:sym typeface="Rajdhani"/>
              </a:rPr>
              <a:t>06</a:t>
            </a:r>
            <a:endParaRPr b="1" i="0" sz="2400" u="none" cap="none" strike="noStrike">
              <a:solidFill>
                <a:schemeClr val="lt2"/>
              </a:solidFill>
              <a:latin typeface="Rajdhani"/>
              <a:ea typeface="Rajdhani"/>
              <a:cs typeface="Rajdhani"/>
              <a:sym typeface="Rajdhani"/>
            </a:endParaRPr>
          </a:p>
        </p:txBody>
      </p:sp>
      <p:cxnSp>
        <p:nvCxnSpPr>
          <p:cNvPr id="95" name="Google Shape;95;p2"/>
          <p:cNvCxnSpPr>
            <a:stCxn id="61" idx="2"/>
          </p:cNvCxnSpPr>
          <p:nvPr/>
        </p:nvCxnSpPr>
        <p:spPr>
          <a:xfrm>
            <a:off x="4572000" y="1168175"/>
            <a:ext cx="8100" cy="552300"/>
          </a:xfrm>
          <a:prstGeom prst="straightConnector1">
            <a:avLst/>
          </a:prstGeom>
          <a:noFill/>
          <a:ln cap="flat" cmpd="sng" w="9525">
            <a:solidFill>
              <a:schemeClr val="lt2"/>
            </a:solidFill>
            <a:prstDash val="solid"/>
            <a:round/>
            <a:headEnd len="sm" w="sm" type="none"/>
            <a:tailEnd len="sm" w="sm" type="none"/>
          </a:ln>
        </p:spPr>
      </p:cxnSp>
      <p:sp>
        <p:nvSpPr>
          <p:cNvPr id="96" name="Google Shape;96;p2"/>
          <p:cNvSpPr txBox="1"/>
          <p:nvPr/>
        </p:nvSpPr>
        <p:spPr>
          <a:xfrm>
            <a:off x="7467324" y="3424775"/>
            <a:ext cx="1626900" cy="457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100"/>
              <a:buFont typeface="Arial"/>
              <a:buNone/>
            </a:pPr>
            <a:r>
              <a:rPr b="1" i="0" lang="en" sz="2100" u="none" cap="none" strike="noStrike">
                <a:solidFill>
                  <a:schemeClr val="lt2"/>
                </a:solidFill>
                <a:latin typeface="Rajdhani"/>
                <a:ea typeface="Rajdhani"/>
                <a:cs typeface="Rajdhani"/>
                <a:sym typeface="Rajdhani"/>
              </a:rPr>
              <a:t>Bibliography</a:t>
            </a:r>
            <a:br>
              <a:rPr b="1" i="0" lang="en" sz="2000" u="none" cap="none" strike="noStrike">
                <a:solidFill>
                  <a:schemeClr val="lt2"/>
                </a:solidFill>
                <a:latin typeface="Rajdhani"/>
                <a:ea typeface="Rajdhani"/>
                <a:cs typeface="Rajdhani"/>
                <a:sym typeface="Rajdhani"/>
              </a:rPr>
            </a:br>
            <a:endParaRPr b="1" i="0" sz="2000" u="none" cap="none" strike="noStrike">
              <a:solidFill>
                <a:schemeClr val="lt2"/>
              </a:solidFill>
              <a:latin typeface="Rajdhani"/>
              <a:ea typeface="Rajdhani"/>
              <a:cs typeface="Rajdhani"/>
              <a:sym typeface="Rajdhani"/>
            </a:endParaRPr>
          </a:p>
        </p:txBody>
      </p:sp>
      <p:grpSp>
        <p:nvGrpSpPr>
          <p:cNvPr id="97" name="Google Shape;97;p2"/>
          <p:cNvGrpSpPr/>
          <p:nvPr/>
        </p:nvGrpSpPr>
        <p:grpSpPr>
          <a:xfrm>
            <a:off x="3526783" y="2713353"/>
            <a:ext cx="386744" cy="368623"/>
            <a:chOff x="7097374" y="4691045"/>
            <a:chExt cx="432406" cy="394081"/>
          </a:xfrm>
        </p:grpSpPr>
        <p:sp>
          <p:nvSpPr>
            <p:cNvPr id="98" name="Google Shape;98;p2"/>
            <p:cNvSpPr/>
            <p:nvPr/>
          </p:nvSpPr>
          <p:spPr>
            <a:xfrm>
              <a:off x="7097374" y="4691045"/>
              <a:ext cx="432406" cy="394081"/>
            </a:xfrm>
            <a:custGeom>
              <a:rect b="b" l="l" r="r" t="t"/>
              <a:pathLst>
                <a:path extrusionOk="0" h="9789" w="10741">
                  <a:moveTo>
                    <a:pt x="10455" y="1191"/>
                  </a:moveTo>
                  <a:lnTo>
                    <a:pt x="10455" y="5549"/>
                  </a:lnTo>
                  <a:lnTo>
                    <a:pt x="9741" y="5549"/>
                  </a:lnTo>
                  <a:cubicBezTo>
                    <a:pt x="9645" y="5549"/>
                    <a:pt x="9574" y="5621"/>
                    <a:pt x="9574" y="5716"/>
                  </a:cubicBezTo>
                  <a:cubicBezTo>
                    <a:pt x="9574" y="5787"/>
                    <a:pt x="9645" y="5859"/>
                    <a:pt x="9741" y="5859"/>
                  </a:cubicBezTo>
                  <a:lnTo>
                    <a:pt x="10455" y="5859"/>
                  </a:lnTo>
                  <a:lnTo>
                    <a:pt x="10455" y="6383"/>
                  </a:lnTo>
                  <a:cubicBezTo>
                    <a:pt x="10407" y="6549"/>
                    <a:pt x="10336" y="6668"/>
                    <a:pt x="10169" y="6668"/>
                  </a:cubicBezTo>
                  <a:lnTo>
                    <a:pt x="596" y="6668"/>
                  </a:lnTo>
                  <a:cubicBezTo>
                    <a:pt x="453" y="6668"/>
                    <a:pt x="358" y="6549"/>
                    <a:pt x="358" y="6430"/>
                  </a:cubicBezTo>
                  <a:lnTo>
                    <a:pt x="358" y="5883"/>
                  </a:lnTo>
                  <a:lnTo>
                    <a:pt x="8955" y="5883"/>
                  </a:lnTo>
                  <a:cubicBezTo>
                    <a:pt x="9050" y="5883"/>
                    <a:pt x="9098" y="5835"/>
                    <a:pt x="9098" y="5740"/>
                  </a:cubicBezTo>
                  <a:cubicBezTo>
                    <a:pt x="9098" y="5644"/>
                    <a:pt x="9050" y="5573"/>
                    <a:pt x="8955" y="5573"/>
                  </a:cubicBezTo>
                  <a:lnTo>
                    <a:pt x="358" y="5573"/>
                  </a:lnTo>
                  <a:lnTo>
                    <a:pt x="358" y="1191"/>
                  </a:lnTo>
                  <a:close/>
                  <a:moveTo>
                    <a:pt x="6073" y="6978"/>
                  </a:moveTo>
                  <a:cubicBezTo>
                    <a:pt x="6049" y="7335"/>
                    <a:pt x="5740" y="7621"/>
                    <a:pt x="5383" y="7621"/>
                  </a:cubicBezTo>
                  <a:cubicBezTo>
                    <a:pt x="5216" y="7621"/>
                    <a:pt x="5025" y="7550"/>
                    <a:pt x="4906" y="7407"/>
                  </a:cubicBezTo>
                  <a:cubicBezTo>
                    <a:pt x="4787" y="7288"/>
                    <a:pt x="4716" y="7145"/>
                    <a:pt x="4692" y="6978"/>
                  </a:cubicBezTo>
                  <a:close/>
                  <a:moveTo>
                    <a:pt x="7693" y="8931"/>
                  </a:moveTo>
                  <a:lnTo>
                    <a:pt x="7693" y="9479"/>
                  </a:lnTo>
                  <a:lnTo>
                    <a:pt x="3096" y="9479"/>
                  </a:lnTo>
                  <a:lnTo>
                    <a:pt x="3096" y="8931"/>
                  </a:lnTo>
                  <a:close/>
                  <a:moveTo>
                    <a:pt x="548" y="0"/>
                  </a:moveTo>
                  <a:cubicBezTo>
                    <a:pt x="262" y="0"/>
                    <a:pt x="0" y="262"/>
                    <a:pt x="0" y="548"/>
                  </a:cubicBezTo>
                  <a:lnTo>
                    <a:pt x="0" y="6430"/>
                  </a:lnTo>
                  <a:cubicBezTo>
                    <a:pt x="0" y="6716"/>
                    <a:pt x="262" y="6978"/>
                    <a:pt x="548" y="6978"/>
                  </a:cubicBezTo>
                  <a:lnTo>
                    <a:pt x="3596" y="6978"/>
                  </a:lnTo>
                  <a:lnTo>
                    <a:pt x="3596" y="8050"/>
                  </a:lnTo>
                  <a:cubicBezTo>
                    <a:pt x="3596" y="8145"/>
                    <a:pt x="3668" y="8216"/>
                    <a:pt x="3739" y="8216"/>
                  </a:cubicBezTo>
                  <a:cubicBezTo>
                    <a:pt x="3835" y="8216"/>
                    <a:pt x="3906" y="8145"/>
                    <a:pt x="3906" y="8050"/>
                  </a:cubicBezTo>
                  <a:lnTo>
                    <a:pt x="3906" y="6978"/>
                  </a:lnTo>
                  <a:lnTo>
                    <a:pt x="4382" y="6978"/>
                  </a:lnTo>
                  <a:cubicBezTo>
                    <a:pt x="4406" y="7216"/>
                    <a:pt x="4501" y="7454"/>
                    <a:pt x="4668" y="7645"/>
                  </a:cubicBezTo>
                  <a:cubicBezTo>
                    <a:pt x="4859" y="7812"/>
                    <a:pt x="5121" y="7931"/>
                    <a:pt x="5383" y="7931"/>
                  </a:cubicBezTo>
                  <a:cubicBezTo>
                    <a:pt x="5906" y="7931"/>
                    <a:pt x="6359" y="7526"/>
                    <a:pt x="6407" y="6978"/>
                  </a:cubicBezTo>
                  <a:lnTo>
                    <a:pt x="6883" y="6978"/>
                  </a:lnTo>
                  <a:lnTo>
                    <a:pt x="6883" y="8621"/>
                  </a:lnTo>
                  <a:lnTo>
                    <a:pt x="2930" y="8621"/>
                  </a:lnTo>
                  <a:cubicBezTo>
                    <a:pt x="2858" y="8621"/>
                    <a:pt x="2787" y="8669"/>
                    <a:pt x="2787" y="8764"/>
                  </a:cubicBezTo>
                  <a:lnTo>
                    <a:pt x="2787" y="9621"/>
                  </a:lnTo>
                  <a:cubicBezTo>
                    <a:pt x="2787" y="9717"/>
                    <a:pt x="2858" y="9788"/>
                    <a:pt x="2930" y="9788"/>
                  </a:cubicBezTo>
                  <a:lnTo>
                    <a:pt x="7883" y="9788"/>
                  </a:lnTo>
                  <a:cubicBezTo>
                    <a:pt x="7978" y="9788"/>
                    <a:pt x="8026" y="9717"/>
                    <a:pt x="8026" y="9621"/>
                  </a:cubicBezTo>
                  <a:lnTo>
                    <a:pt x="8026" y="8764"/>
                  </a:lnTo>
                  <a:cubicBezTo>
                    <a:pt x="8026" y="8669"/>
                    <a:pt x="7978" y="8621"/>
                    <a:pt x="7883" y="8621"/>
                  </a:cubicBezTo>
                  <a:lnTo>
                    <a:pt x="7169" y="8621"/>
                  </a:lnTo>
                  <a:lnTo>
                    <a:pt x="7169" y="6978"/>
                  </a:lnTo>
                  <a:lnTo>
                    <a:pt x="10169" y="6978"/>
                  </a:lnTo>
                  <a:cubicBezTo>
                    <a:pt x="10479" y="6978"/>
                    <a:pt x="10741" y="6716"/>
                    <a:pt x="10741" y="6430"/>
                  </a:cubicBezTo>
                  <a:lnTo>
                    <a:pt x="10741" y="548"/>
                  </a:lnTo>
                  <a:cubicBezTo>
                    <a:pt x="10741" y="262"/>
                    <a:pt x="10479" y="0"/>
                    <a:pt x="10169" y="0"/>
                  </a:cubicBezTo>
                  <a:lnTo>
                    <a:pt x="2549" y="0"/>
                  </a:lnTo>
                  <a:cubicBezTo>
                    <a:pt x="2477" y="0"/>
                    <a:pt x="2406" y="48"/>
                    <a:pt x="2406" y="143"/>
                  </a:cubicBezTo>
                  <a:cubicBezTo>
                    <a:pt x="2406" y="239"/>
                    <a:pt x="2477" y="286"/>
                    <a:pt x="2549" y="286"/>
                  </a:cubicBezTo>
                  <a:lnTo>
                    <a:pt x="10169" y="286"/>
                  </a:lnTo>
                  <a:cubicBezTo>
                    <a:pt x="10336" y="286"/>
                    <a:pt x="10407" y="405"/>
                    <a:pt x="10407" y="524"/>
                  </a:cubicBezTo>
                  <a:lnTo>
                    <a:pt x="10407" y="834"/>
                  </a:lnTo>
                  <a:lnTo>
                    <a:pt x="334" y="834"/>
                  </a:lnTo>
                  <a:lnTo>
                    <a:pt x="334" y="524"/>
                  </a:lnTo>
                  <a:cubicBezTo>
                    <a:pt x="334" y="381"/>
                    <a:pt x="453" y="286"/>
                    <a:pt x="548" y="286"/>
                  </a:cubicBezTo>
                  <a:lnTo>
                    <a:pt x="1787" y="286"/>
                  </a:lnTo>
                  <a:cubicBezTo>
                    <a:pt x="1858" y="286"/>
                    <a:pt x="1929" y="239"/>
                    <a:pt x="1929" y="143"/>
                  </a:cubicBezTo>
                  <a:cubicBezTo>
                    <a:pt x="1929" y="48"/>
                    <a:pt x="1858" y="0"/>
                    <a:pt x="1787"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
            <p:cNvSpPr/>
            <p:nvPr/>
          </p:nvSpPr>
          <p:spPr>
            <a:xfrm>
              <a:off x="7451150" y="4707953"/>
              <a:ext cx="14412" cy="13204"/>
            </a:xfrm>
            <a:custGeom>
              <a:rect b="b" l="l" r="r" t="t"/>
              <a:pathLst>
                <a:path extrusionOk="0" h="328" w="358">
                  <a:moveTo>
                    <a:pt x="172" y="1"/>
                  </a:moveTo>
                  <a:cubicBezTo>
                    <a:pt x="102" y="1"/>
                    <a:pt x="42" y="32"/>
                    <a:pt x="24" y="104"/>
                  </a:cubicBezTo>
                  <a:cubicBezTo>
                    <a:pt x="0" y="200"/>
                    <a:pt x="24" y="295"/>
                    <a:pt x="95" y="319"/>
                  </a:cubicBezTo>
                  <a:cubicBezTo>
                    <a:pt x="118" y="324"/>
                    <a:pt x="140" y="327"/>
                    <a:pt x="162" y="327"/>
                  </a:cubicBezTo>
                  <a:cubicBezTo>
                    <a:pt x="232" y="327"/>
                    <a:pt x="291" y="296"/>
                    <a:pt x="310" y="223"/>
                  </a:cubicBezTo>
                  <a:cubicBezTo>
                    <a:pt x="357" y="128"/>
                    <a:pt x="310" y="57"/>
                    <a:pt x="238" y="9"/>
                  </a:cubicBezTo>
                  <a:cubicBezTo>
                    <a:pt x="216" y="3"/>
                    <a:pt x="193" y="1"/>
                    <a:pt x="17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2"/>
            <p:cNvSpPr/>
            <p:nvPr/>
          </p:nvSpPr>
          <p:spPr>
            <a:xfrm>
              <a:off x="7475102" y="4707953"/>
              <a:ext cx="14412" cy="13204"/>
            </a:xfrm>
            <a:custGeom>
              <a:rect b="b" l="l" r="r" t="t"/>
              <a:pathLst>
                <a:path extrusionOk="0" h="328" w="358">
                  <a:moveTo>
                    <a:pt x="172" y="1"/>
                  </a:moveTo>
                  <a:cubicBezTo>
                    <a:pt x="102" y="1"/>
                    <a:pt x="42" y="32"/>
                    <a:pt x="24" y="104"/>
                  </a:cubicBezTo>
                  <a:cubicBezTo>
                    <a:pt x="0" y="200"/>
                    <a:pt x="24" y="295"/>
                    <a:pt x="96" y="319"/>
                  </a:cubicBezTo>
                  <a:cubicBezTo>
                    <a:pt x="118" y="324"/>
                    <a:pt x="141" y="327"/>
                    <a:pt x="162" y="327"/>
                  </a:cubicBezTo>
                  <a:cubicBezTo>
                    <a:pt x="232" y="327"/>
                    <a:pt x="292" y="296"/>
                    <a:pt x="310" y="223"/>
                  </a:cubicBezTo>
                  <a:cubicBezTo>
                    <a:pt x="358" y="128"/>
                    <a:pt x="310" y="57"/>
                    <a:pt x="239" y="9"/>
                  </a:cubicBezTo>
                  <a:cubicBezTo>
                    <a:pt x="216" y="3"/>
                    <a:pt x="194" y="1"/>
                    <a:pt x="17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2"/>
            <p:cNvSpPr/>
            <p:nvPr/>
          </p:nvSpPr>
          <p:spPr>
            <a:xfrm>
              <a:off x="7146285" y="4755295"/>
              <a:ext cx="143840" cy="43156"/>
            </a:xfrm>
            <a:custGeom>
              <a:rect b="b" l="l" r="r" t="t"/>
              <a:pathLst>
                <a:path extrusionOk="0" h="1072" w="3573">
                  <a:moveTo>
                    <a:pt x="3239" y="333"/>
                  </a:moveTo>
                  <a:lnTo>
                    <a:pt x="3239" y="786"/>
                  </a:lnTo>
                  <a:lnTo>
                    <a:pt x="333" y="786"/>
                  </a:lnTo>
                  <a:lnTo>
                    <a:pt x="333" y="333"/>
                  </a:lnTo>
                  <a:close/>
                  <a:moveTo>
                    <a:pt x="143" y="0"/>
                  </a:moveTo>
                  <a:cubicBezTo>
                    <a:pt x="71" y="0"/>
                    <a:pt x="0" y="71"/>
                    <a:pt x="0" y="143"/>
                  </a:cubicBezTo>
                  <a:lnTo>
                    <a:pt x="0" y="929"/>
                  </a:lnTo>
                  <a:cubicBezTo>
                    <a:pt x="0" y="1024"/>
                    <a:pt x="71" y="1072"/>
                    <a:pt x="143" y="1072"/>
                  </a:cubicBezTo>
                  <a:lnTo>
                    <a:pt x="3405" y="1072"/>
                  </a:lnTo>
                  <a:cubicBezTo>
                    <a:pt x="3477" y="1072"/>
                    <a:pt x="3548" y="1024"/>
                    <a:pt x="3548" y="929"/>
                  </a:cubicBezTo>
                  <a:lnTo>
                    <a:pt x="3548" y="191"/>
                  </a:lnTo>
                  <a:cubicBezTo>
                    <a:pt x="3572" y="95"/>
                    <a:pt x="3477" y="0"/>
                    <a:pt x="34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
            <p:cNvSpPr/>
            <p:nvPr/>
          </p:nvSpPr>
          <p:spPr>
            <a:xfrm>
              <a:off x="7146285" y="4823329"/>
              <a:ext cx="94927" cy="12520"/>
            </a:xfrm>
            <a:custGeom>
              <a:rect b="b" l="l" r="r" t="t"/>
              <a:pathLst>
                <a:path extrusionOk="0" h="311" w="2358">
                  <a:moveTo>
                    <a:pt x="191" y="1"/>
                  </a:moveTo>
                  <a:cubicBezTo>
                    <a:pt x="95" y="1"/>
                    <a:pt x="24" y="72"/>
                    <a:pt x="24" y="168"/>
                  </a:cubicBezTo>
                  <a:cubicBezTo>
                    <a:pt x="0" y="239"/>
                    <a:pt x="95" y="310"/>
                    <a:pt x="191" y="310"/>
                  </a:cubicBezTo>
                  <a:lnTo>
                    <a:pt x="2215" y="310"/>
                  </a:lnTo>
                  <a:cubicBezTo>
                    <a:pt x="2286" y="310"/>
                    <a:pt x="2358" y="239"/>
                    <a:pt x="2358" y="168"/>
                  </a:cubicBezTo>
                  <a:cubicBezTo>
                    <a:pt x="2358" y="72"/>
                    <a:pt x="2286" y="1"/>
                    <a:pt x="221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
            <p:cNvSpPr/>
            <p:nvPr/>
          </p:nvSpPr>
          <p:spPr>
            <a:xfrm>
              <a:off x="7146285" y="4854005"/>
              <a:ext cx="143840" cy="11554"/>
            </a:xfrm>
            <a:custGeom>
              <a:rect b="b" l="l" r="r" t="t"/>
              <a:pathLst>
                <a:path extrusionOk="0" h="287" w="3573">
                  <a:moveTo>
                    <a:pt x="143" y="1"/>
                  </a:moveTo>
                  <a:cubicBezTo>
                    <a:pt x="71" y="1"/>
                    <a:pt x="0" y="49"/>
                    <a:pt x="0" y="144"/>
                  </a:cubicBezTo>
                  <a:cubicBezTo>
                    <a:pt x="0" y="239"/>
                    <a:pt x="71" y="287"/>
                    <a:pt x="143" y="287"/>
                  </a:cubicBezTo>
                  <a:lnTo>
                    <a:pt x="3405" y="287"/>
                  </a:lnTo>
                  <a:cubicBezTo>
                    <a:pt x="3477" y="287"/>
                    <a:pt x="3548" y="239"/>
                    <a:pt x="3548" y="144"/>
                  </a:cubicBezTo>
                  <a:cubicBezTo>
                    <a:pt x="3572" y="49"/>
                    <a:pt x="3477" y="1"/>
                    <a:pt x="340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
            <p:cNvSpPr/>
            <p:nvPr/>
          </p:nvSpPr>
          <p:spPr>
            <a:xfrm>
              <a:off x="7146285" y="4883755"/>
              <a:ext cx="143840" cy="11514"/>
            </a:xfrm>
            <a:custGeom>
              <a:rect b="b" l="l" r="r" t="t"/>
              <a:pathLst>
                <a:path extrusionOk="0" h="286" w="3573">
                  <a:moveTo>
                    <a:pt x="143" y="0"/>
                  </a:moveTo>
                  <a:cubicBezTo>
                    <a:pt x="71" y="0"/>
                    <a:pt x="0" y="48"/>
                    <a:pt x="0" y="143"/>
                  </a:cubicBezTo>
                  <a:cubicBezTo>
                    <a:pt x="0" y="238"/>
                    <a:pt x="71" y="286"/>
                    <a:pt x="143" y="286"/>
                  </a:cubicBezTo>
                  <a:lnTo>
                    <a:pt x="3405" y="286"/>
                  </a:lnTo>
                  <a:cubicBezTo>
                    <a:pt x="3477" y="286"/>
                    <a:pt x="3548" y="238"/>
                    <a:pt x="3548" y="143"/>
                  </a:cubicBezTo>
                  <a:cubicBezTo>
                    <a:pt x="3572" y="95"/>
                    <a:pt x="3477" y="0"/>
                    <a:pt x="340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
            <p:cNvSpPr/>
            <p:nvPr/>
          </p:nvSpPr>
          <p:spPr>
            <a:xfrm>
              <a:off x="7336096" y="4756221"/>
              <a:ext cx="145772" cy="140982"/>
            </a:xfrm>
            <a:custGeom>
              <a:rect b="b" l="l" r="r" t="t"/>
              <a:pathLst>
                <a:path extrusionOk="0" h="3502" w="3621">
                  <a:moveTo>
                    <a:pt x="143" y="1"/>
                  </a:moveTo>
                  <a:cubicBezTo>
                    <a:pt x="48" y="1"/>
                    <a:pt x="0" y="72"/>
                    <a:pt x="0" y="168"/>
                  </a:cubicBezTo>
                  <a:lnTo>
                    <a:pt x="0" y="3335"/>
                  </a:lnTo>
                  <a:cubicBezTo>
                    <a:pt x="0" y="3430"/>
                    <a:pt x="48" y="3502"/>
                    <a:pt x="143" y="3502"/>
                  </a:cubicBezTo>
                  <a:lnTo>
                    <a:pt x="3406" y="3502"/>
                  </a:lnTo>
                  <a:cubicBezTo>
                    <a:pt x="3501" y="3502"/>
                    <a:pt x="3572" y="3430"/>
                    <a:pt x="3572" y="3335"/>
                  </a:cubicBezTo>
                  <a:cubicBezTo>
                    <a:pt x="3620" y="3263"/>
                    <a:pt x="3549" y="3168"/>
                    <a:pt x="3477" y="3168"/>
                  </a:cubicBezTo>
                  <a:lnTo>
                    <a:pt x="548" y="3168"/>
                  </a:lnTo>
                  <a:lnTo>
                    <a:pt x="1596" y="2120"/>
                  </a:lnTo>
                  <a:cubicBezTo>
                    <a:pt x="1929" y="2430"/>
                    <a:pt x="2382" y="2620"/>
                    <a:pt x="3001" y="2620"/>
                  </a:cubicBezTo>
                  <a:lnTo>
                    <a:pt x="3025" y="2620"/>
                  </a:lnTo>
                  <a:cubicBezTo>
                    <a:pt x="3120" y="2620"/>
                    <a:pt x="3168" y="2573"/>
                    <a:pt x="3168" y="2478"/>
                  </a:cubicBezTo>
                  <a:cubicBezTo>
                    <a:pt x="3168" y="2382"/>
                    <a:pt x="3120" y="2335"/>
                    <a:pt x="3025" y="2335"/>
                  </a:cubicBezTo>
                  <a:lnTo>
                    <a:pt x="3001" y="2335"/>
                  </a:lnTo>
                  <a:cubicBezTo>
                    <a:pt x="2525" y="2335"/>
                    <a:pt x="2144" y="2192"/>
                    <a:pt x="1810" y="1906"/>
                  </a:cubicBezTo>
                  <a:lnTo>
                    <a:pt x="3406" y="310"/>
                  </a:lnTo>
                  <a:cubicBezTo>
                    <a:pt x="3477" y="239"/>
                    <a:pt x="3477" y="168"/>
                    <a:pt x="3406" y="96"/>
                  </a:cubicBezTo>
                  <a:cubicBezTo>
                    <a:pt x="3382" y="72"/>
                    <a:pt x="3346" y="60"/>
                    <a:pt x="3311" y="60"/>
                  </a:cubicBezTo>
                  <a:cubicBezTo>
                    <a:pt x="3275" y="60"/>
                    <a:pt x="3239" y="72"/>
                    <a:pt x="3215" y="96"/>
                  </a:cubicBezTo>
                  <a:lnTo>
                    <a:pt x="1596" y="1715"/>
                  </a:lnTo>
                  <a:cubicBezTo>
                    <a:pt x="1548" y="1644"/>
                    <a:pt x="1477" y="1549"/>
                    <a:pt x="1429" y="1477"/>
                  </a:cubicBezTo>
                  <a:cubicBezTo>
                    <a:pt x="1143" y="1025"/>
                    <a:pt x="1096" y="549"/>
                    <a:pt x="1096" y="549"/>
                  </a:cubicBezTo>
                  <a:cubicBezTo>
                    <a:pt x="1096" y="453"/>
                    <a:pt x="1000" y="406"/>
                    <a:pt x="905" y="406"/>
                  </a:cubicBezTo>
                  <a:cubicBezTo>
                    <a:pt x="834" y="406"/>
                    <a:pt x="762" y="477"/>
                    <a:pt x="762" y="572"/>
                  </a:cubicBezTo>
                  <a:cubicBezTo>
                    <a:pt x="762" y="596"/>
                    <a:pt x="834" y="1120"/>
                    <a:pt x="1120" y="1620"/>
                  </a:cubicBezTo>
                  <a:cubicBezTo>
                    <a:pt x="1191" y="1715"/>
                    <a:pt x="1239" y="1835"/>
                    <a:pt x="1334" y="1954"/>
                  </a:cubicBezTo>
                  <a:lnTo>
                    <a:pt x="286" y="2978"/>
                  </a:lnTo>
                  <a:lnTo>
                    <a:pt x="286" y="168"/>
                  </a:lnTo>
                  <a:cubicBezTo>
                    <a:pt x="286" y="72"/>
                    <a:pt x="238" y="1"/>
                    <a:pt x="14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06" name="Google Shape;106;p2"/>
          <p:cNvGrpSpPr/>
          <p:nvPr/>
        </p:nvGrpSpPr>
        <p:grpSpPr>
          <a:xfrm>
            <a:off x="1958307" y="2619856"/>
            <a:ext cx="436753" cy="457215"/>
            <a:chOff x="3312125" y="2926457"/>
            <a:chExt cx="347927" cy="338577"/>
          </a:xfrm>
        </p:grpSpPr>
        <p:sp>
          <p:nvSpPr>
            <p:cNvPr id="107" name="Google Shape;107;p2"/>
            <p:cNvSpPr/>
            <p:nvPr/>
          </p:nvSpPr>
          <p:spPr>
            <a:xfrm>
              <a:off x="3312125" y="2926457"/>
              <a:ext cx="347927" cy="338577"/>
            </a:xfrm>
            <a:custGeom>
              <a:rect b="b" l="l" r="r" t="t"/>
              <a:pathLst>
                <a:path extrusionOk="0" h="10429" w="10717">
                  <a:moveTo>
                    <a:pt x="5382" y="1474"/>
                  </a:moveTo>
                  <a:cubicBezTo>
                    <a:pt x="5501" y="1474"/>
                    <a:pt x="5597" y="1546"/>
                    <a:pt x="5597" y="1665"/>
                  </a:cubicBezTo>
                  <a:cubicBezTo>
                    <a:pt x="5597" y="1784"/>
                    <a:pt x="5501" y="1879"/>
                    <a:pt x="5382" y="1879"/>
                  </a:cubicBezTo>
                  <a:cubicBezTo>
                    <a:pt x="5263" y="1879"/>
                    <a:pt x="5192" y="1784"/>
                    <a:pt x="5192" y="1665"/>
                  </a:cubicBezTo>
                  <a:cubicBezTo>
                    <a:pt x="5192" y="1546"/>
                    <a:pt x="5263" y="1474"/>
                    <a:pt x="5382" y="1474"/>
                  </a:cubicBezTo>
                  <a:close/>
                  <a:moveTo>
                    <a:pt x="7835" y="2475"/>
                  </a:moveTo>
                  <a:cubicBezTo>
                    <a:pt x="7883" y="2498"/>
                    <a:pt x="7930" y="2498"/>
                    <a:pt x="7954" y="2546"/>
                  </a:cubicBezTo>
                  <a:cubicBezTo>
                    <a:pt x="8050" y="2617"/>
                    <a:pt x="8050" y="2736"/>
                    <a:pt x="7954" y="2808"/>
                  </a:cubicBezTo>
                  <a:cubicBezTo>
                    <a:pt x="7907" y="2856"/>
                    <a:pt x="7853" y="2879"/>
                    <a:pt x="7805" y="2879"/>
                  </a:cubicBezTo>
                  <a:cubicBezTo>
                    <a:pt x="7758" y="2879"/>
                    <a:pt x="7716" y="2856"/>
                    <a:pt x="7692" y="2808"/>
                  </a:cubicBezTo>
                  <a:cubicBezTo>
                    <a:pt x="7597" y="2713"/>
                    <a:pt x="7597" y="2594"/>
                    <a:pt x="7692" y="2546"/>
                  </a:cubicBezTo>
                  <a:cubicBezTo>
                    <a:pt x="7716" y="2498"/>
                    <a:pt x="7764" y="2475"/>
                    <a:pt x="7835" y="2475"/>
                  </a:cubicBezTo>
                  <a:close/>
                  <a:moveTo>
                    <a:pt x="1786" y="4975"/>
                  </a:moveTo>
                  <a:cubicBezTo>
                    <a:pt x="1905" y="4975"/>
                    <a:pt x="2001" y="5070"/>
                    <a:pt x="2001" y="5189"/>
                  </a:cubicBezTo>
                  <a:cubicBezTo>
                    <a:pt x="2001" y="5308"/>
                    <a:pt x="1905" y="5404"/>
                    <a:pt x="1786" y="5404"/>
                  </a:cubicBezTo>
                  <a:cubicBezTo>
                    <a:pt x="1667" y="5404"/>
                    <a:pt x="1572" y="5308"/>
                    <a:pt x="1572" y="5189"/>
                  </a:cubicBezTo>
                  <a:cubicBezTo>
                    <a:pt x="1620" y="5070"/>
                    <a:pt x="1691" y="4975"/>
                    <a:pt x="1786" y="4975"/>
                  </a:cubicBezTo>
                  <a:close/>
                  <a:moveTo>
                    <a:pt x="8883" y="4975"/>
                  </a:moveTo>
                  <a:cubicBezTo>
                    <a:pt x="8978" y="4975"/>
                    <a:pt x="9074" y="5070"/>
                    <a:pt x="9074" y="5189"/>
                  </a:cubicBezTo>
                  <a:cubicBezTo>
                    <a:pt x="9050" y="5308"/>
                    <a:pt x="8954" y="5404"/>
                    <a:pt x="8883" y="5404"/>
                  </a:cubicBezTo>
                  <a:cubicBezTo>
                    <a:pt x="8764" y="5404"/>
                    <a:pt x="8669" y="5308"/>
                    <a:pt x="8669" y="5189"/>
                  </a:cubicBezTo>
                  <a:cubicBezTo>
                    <a:pt x="8669" y="5070"/>
                    <a:pt x="8764" y="4975"/>
                    <a:pt x="8883" y="4975"/>
                  </a:cubicBezTo>
                  <a:close/>
                  <a:moveTo>
                    <a:pt x="2858" y="7476"/>
                  </a:moveTo>
                  <a:cubicBezTo>
                    <a:pt x="2929" y="7476"/>
                    <a:pt x="2953" y="7499"/>
                    <a:pt x="3001" y="7547"/>
                  </a:cubicBezTo>
                  <a:cubicBezTo>
                    <a:pt x="3096" y="7618"/>
                    <a:pt x="3096" y="7738"/>
                    <a:pt x="3001" y="7809"/>
                  </a:cubicBezTo>
                  <a:cubicBezTo>
                    <a:pt x="2941" y="7857"/>
                    <a:pt x="2882" y="7880"/>
                    <a:pt x="2831" y="7880"/>
                  </a:cubicBezTo>
                  <a:cubicBezTo>
                    <a:pt x="2781" y="7880"/>
                    <a:pt x="2739" y="7857"/>
                    <a:pt x="2715" y="7809"/>
                  </a:cubicBezTo>
                  <a:cubicBezTo>
                    <a:pt x="2620" y="7714"/>
                    <a:pt x="2620" y="7595"/>
                    <a:pt x="2715" y="7547"/>
                  </a:cubicBezTo>
                  <a:cubicBezTo>
                    <a:pt x="2739" y="7499"/>
                    <a:pt x="2810" y="7476"/>
                    <a:pt x="2858" y="7476"/>
                  </a:cubicBezTo>
                  <a:close/>
                  <a:moveTo>
                    <a:pt x="5859" y="1832"/>
                  </a:moveTo>
                  <a:cubicBezTo>
                    <a:pt x="6430" y="1903"/>
                    <a:pt x="6930" y="2141"/>
                    <a:pt x="7383" y="2475"/>
                  </a:cubicBezTo>
                  <a:cubicBezTo>
                    <a:pt x="7287" y="2665"/>
                    <a:pt x="7335" y="2879"/>
                    <a:pt x="7478" y="3046"/>
                  </a:cubicBezTo>
                  <a:cubicBezTo>
                    <a:pt x="7573" y="3118"/>
                    <a:pt x="7716" y="3189"/>
                    <a:pt x="7835" y="3189"/>
                  </a:cubicBezTo>
                  <a:cubicBezTo>
                    <a:pt x="7883" y="3189"/>
                    <a:pt x="7978" y="3165"/>
                    <a:pt x="8050" y="3165"/>
                  </a:cubicBezTo>
                  <a:cubicBezTo>
                    <a:pt x="8359" y="3618"/>
                    <a:pt x="8597" y="4142"/>
                    <a:pt x="8693" y="4713"/>
                  </a:cubicBezTo>
                  <a:cubicBezTo>
                    <a:pt x="8526" y="4761"/>
                    <a:pt x="8359" y="4975"/>
                    <a:pt x="8359" y="5189"/>
                  </a:cubicBezTo>
                  <a:cubicBezTo>
                    <a:pt x="8359" y="5404"/>
                    <a:pt x="8526" y="5570"/>
                    <a:pt x="8693" y="5666"/>
                  </a:cubicBezTo>
                  <a:cubicBezTo>
                    <a:pt x="8478" y="7142"/>
                    <a:pt x="7335" y="8309"/>
                    <a:pt x="5859" y="8547"/>
                  </a:cubicBezTo>
                  <a:cubicBezTo>
                    <a:pt x="5811" y="8381"/>
                    <a:pt x="5597" y="8214"/>
                    <a:pt x="5382" y="8214"/>
                  </a:cubicBezTo>
                  <a:cubicBezTo>
                    <a:pt x="5192" y="8214"/>
                    <a:pt x="5001" y="8381"/>
                    <a:pt x="4906" y="8547"/>
                  </a:cubicBezTo>
                  <a:cubicBezTo>
                    <a:pt x="4311" y="8452"/>
                    <a:pt x="3763" y="8261"/>
                    <a:pt x="3310" y="7904"/>
                  </a:cubicBezTo>
                  <a:cubicBezTo>
                    <a:pt x="3406" y="7714"/>
                    <a:pt x="3358" y="7476"/>
                    <a:pt x="3215" y="7333"/>
                  </a:cubicBezTo>
                  <a:cubicBezTo>
                    <a:pt x="3123" y="7240"/>
                    <a:pt x="2991" y="7188"/>
                    <a:pt x="2858" y="7188"/>
                  </a:cubicBezTo>
                  <a:cubicBezTo>
                    <a:pt x="2785" y="7188"/>
                    <a:pt x="2711" y="7204"/>
                    <a:pt x="2644" y="7237"/>
                  </a:cubicBezTo>
                  <a:cubicBezTo>
                    <a:pt x="2334" y="6785"/>
                    <a:pt x="2096" y="6261"/>
                    <a:pt x="2001" y="5666"/>
                  </a:cubicBezTo>
                  <a:cubicBezTo>
                    <a:pt x="2167" y="5594"/>
                    <a:pt x="2334" y="5404"/>
                    <a:pt x="2334" y="5189"/>
                  </a:cubicBezTo>
                  <a:cubicBezTo>
                    <a:pt x="2334" y="4975"/>
                    <a:pt x="2167" y="4808"/>
                    <a:pt x="2001" y="4713"/>
                  </a:cubicBezTo>
                  <a:cubicBezTo>
                    <a:pt x="2215" y="3189"/>
                    <a:pt x="3430" y="1998"/>
                    <a:pt x="4906" y="1832"/>
                  </a:cubicBezTo>
                  <a:cubicBezTo>
                    <a:pt x="4977" y="1998"/>
                    <a:pt x="5192" y="2141"/>
                    <a:pt x="5382" y="2141"/>
                  </a:cubicBezTo>
                  <a:cubicBezTo>
                    <a:pt x="5597" y="2141"/>
                    <a:pt x="5787" y="2022"/>
                    <a:pt x="5859" y="1832"/>
                  </a:cubicBezTo>
                  <a:close/>
                  <a:moveTo>
                    <a:pt x="5382" y="8500"/>
                  </a:moveTo>
                  <a:cubicBezTo>
                    <a:pt x="5501" y="8500"/>
                    <a:pt x="5597" y="8571"/>
                    <a:pt x="5597" y="8690"/>
                  </a:cubicBezTo>
                  <a:cubicBezTo>
                    <a:pt x="5573" y="8809"/>
                    <a:pt x="5478" y="8904"/>
                    <a:pt x="5382" y="8904"/>
                  </a:cubicBezTo>
                  <a:cubicBezTo>
                    <a:pt x="5263" y="8904"/>
                    <a:pt x="5192" y="8809"/>
                    <a:pt x="5192" y="8690"/>
                  </a:cubicBezTo>
                  <a:cubicBezTo>
                    <a:pt x="5192" y="8571"/>
                    <a:pt x="5263" y="8500"/>
                    <a:pt x="5382" y="8500"/>
                  </a:cubicBezTo>
                  <a:close/>
                  <a:moveTo>
                    <a:pt x="8915" y="0"/>
                  </a:moveTo>
                  <a:cubicBezTo>
                    <a:pt x="8660" y="0"/>
                    <a:pt x="8404" y="62"/>
                    <a:pt x="8169" y="188"/>
                  </a:cubicBezTo>
                  <a:cubicBezTo>
                    <a:pt x="8073" y="212"/>
                    <a:pt x="8050" y="307"/>
                    <a:pt x="8097" y="379"/>
                  </a:cubicBezTo>
                  <a:cubicBezTo>
                    <a:pt x="8113" y="442"/>
                    <a:pt x="8161" y="474"/>
                    <a:pt x="8219" y="474"/>
                  </a:cubicBezTo>
                  <a:cubicBezTo>
                    <a:pt x="8248" y="474"/>
                    <a:pt x="8280" y="466"/>
                    <a:pt x="8311" y="450"/>
                  </a:cubicBezTo>
                  <a:cubicBezTo>
                    <a:pt x="8491" y="356"/>
                    <a:pt x="8687" y="311"/>
                    <a:pt x="8883" y="311"/>
                  </a:cubicBezTo>
                  <a:cubicBezTo>
                    <a:pt x="9233" y="311"/>
                    <a:pt x="9585" y="453"/>
                    <a:pt x="9859" y="712"/>
                  </a:cubicBezTo>
                  <a:cubicBezTo>
                    <a:pt x="10383" y="1260"/>
                    <a:pt x="10383" y="2094"/>
                    <a:pt x="9859" y="2617"/>
                  </a:cubicBezTo>
                  <a:cubicBezTo>
                    <a:pt x="9597" y="2879"/>
                    <a:pt x="9264" y="2998"/>
                    <a:pt x="8907" y="2998"/>
                  </a:cubicBezTo>
                  <a:cubicBezTo>
                    <a:pt x="8693" y="2998"/>
                    <a:pt x="8478" y="2951"/>
                    <a:pt x="8311" y="2879"/>
                  </a:cubicBezTo>
                  <a:cubicBezTo>
                    <a:pt x="8359" y="2713"/>
                    <a:pt x="8311" y="2522"/>
                    <a:pt x="8192" y="2379"/>
                  </a:cubicBezTo>
                  <a:cubicBezTo>
                    <a:pt x="8093" y="2280"/>
                    <a:pt x="7970" y="2238"/>
                    <a:pt x="7848" y="2238"/>
                  </a:cubicBezTo>
                  <a:cubicBezTo>
                    <a:pt x="7795" y="2238"/>
                    <a:pt x="7743" y="2246"/>
                    <a:pt x="7692" y="2260"/>
                  </a:cubicBezTo>
                  <a:cubicBezTo>
                    <a:pt x="7621" y="2117"/>
                    <a:pt x="7573" y="1927"/>
                    <a:pt x="7573" y="1784"/>
                  </a:cubicBezTo>
                  <a:cubicBezTo>
                    <a:pt x="7526" y="1451"/>
                    <a:pt x="7621" y="1165"/>
                    <a:pt x="7811" y="903"/>
                  </a:cubicBezTo>
                  <a:cubicBezTo>
                    <a:pt x="7859" y="831"/>
                    <a:pt x="7835" y="736"/>
                    <a:pt x="7764" y="688"/>
                  </a:cubicBezTo>
                  <a:cubicBezTo>
                    <a:pt x="7746" y="670"/>
                    <a:pt x="7720" y="663"/>
                    <a:pt x="7694" y="663"/>
                  </a:cubicBezTo>
                  <a:cubicBezTo>
                    <a:pt x="7650" y="663"/>
                    <a:pt x="7603" y="683"/>
                    <a:pt x="7573" y="712"/>
                  </a:cubicBezTo>
                  <a:cubicBezTo>
                    <a:pt x="7335" y="1046"/>
                    <a:pt x="7240" y="1427"/>
                    <a:pt x="7264" y="1832"/>
                  </a:cubicBezTo>
                  <a:cubicBezTo>
                    <a:pt x="7264" y="1927"/>
                    <a:pt x="7287" y="2022"/>
                    <a:pt x="7335" y="2141"/>
                  </a:cubicBezTo>
                  <a:cubicBezTo>
                    <a:pt x="6906" y="1879"/>
                    <a:pt x="6406" y="1712"/>
                    <a:pt x="5906" y="1617"/>
                  </a:cubicBezTo>
                  <a:cubicBezTo>
                    <a:pt x="5835" y="1403"/>
                    <a:pt x="5668" y="1236"/>
                    <a:pt x="5430" y="1236"/>
                  </a:cubicBezTo>
                  <a:cubicBezTo>
                    <a:pt x="5192" y="1236"/>
                    <a:pt x="5001" y="1379"/>
                    <a:pt x="4954" y="1570"/>
                  </a:cubicBezTo>
                  <a:cubicBezTo>
                    <a:pt x="3287" y="1784"/>
                    <a:pt x="1929" y="3094"/>
                    <a:pt x="1739" y="4761"/>
                  </a:cubicBezTo>
                  <a:cubicBezTo>
                    <a:pt x="1524" y="4832"/>
                    <a:pt x="1334" y="4999"/>
                    <a:pt x="1334" y="5237"/>
                  </a:cubicBezTo>
                  <a:cubicBezTo>
                    <a:pt x="1334" y="5475"/>
                    <a:pt x="1501" y="5666"/>
                    <a:pt x="1739" y="5713"/>
                  </a:cubicBezTo>
                  <a:cubicBezTo>
                    <a:pt x="1786" y="6261"/>
                    <a:pt x="2001" y="6761"/>
                    <a:pt x="2263" y="7214"/>
                  </a:cubicBezTo>
                  <a:cubicBezTo>
                    <a:pt x="2120" y="7190"/>
                    <a:pt x="1977" y="7142"/>
                    <a:pt x="1810" y="7142"/>
                  </a:cubicBezTo>
                  <a:cubicBezTo>
                    <a:pt x="1381" y="7142"/>
                    <a:pt x="953" y="7333"/>
                    <a:pt x="667" y="7618"/>
                  </a:cubicBezTo>
                  <a:cubicBezTo>
                    <a:pt x="0" y="8285"/>
                    <a:pt x="0" y="9333"/>
                    <a:pt x="667" y="9952"/>
                  </a:cubicBezTo>
                  <a:cubicBezTo>
                    <a:pt x="977" y="10286"/>
                    <a:pt x="1405" y="10429"/>
                    <a:pt x="1810" y="10429"/>
                  </a:cubicBezTo>
                  <a:cubicBezTo>
                    <a:pt x="2096" y="10429"/>
                    <a:pt x="2334" y="10357"/>
                    <a:pt x="2596" y="10238"/>
                  </a:cubicBezTo>
                  <a:cubicBezTo>
                    <a:pt x="2691" y="10214"/>
                    <a:pt x="2691" y="10119"/>
                    <a:pt x="2644" y="10048"/>
                  </a:cubicBezTo>
                  <a:cubicBezTo>
                    <a:pt x="2628" y="9984"/>
                    <a:pt x="2580" y="9963"/>
                    <a:pt x="2529" y="9963"/>
                  </a:cubicBezTo>
                  <a:cubicBezTo>
                    <a:pt x="2503" y="9963"/>
                    <a:pt x="2477" y="9968"/>
                    <a:pt x="2453" y="9976"/>
                  </a:cubicBezTo>
                  <a:cubicBezTo>
                    <a:pt x="2241" y="10078"/>
                    <a:pt x="2018" y="10129"/>
                    <a:pt x="1799" y="10129"/>
                  </a:cubicBezTo>
                  <a:cubicBezTo>
                    <a:pt x="1454" y="10129"/>
                    <a:pt x="1120" y="10000"/>
                    <a:pt x="858" y="9738"/>
                  </a:cubicBezTo>
                  <a:cubicBezTo>
                    <a:pt x="334" y="9214"/>
                    <a:pt x="334" y="8381"/>
                    <a:pt x="858" y="7833"/>
                  </a:cubicBezTo>
                  <a:cubicBezTo>
                    <a:pt x="1143" y="7571"/>
                    <a:pt x="1453" y="7452"/>
                    <a:pt x="1810" y="7452"/>
                  </a:cubicBezTo>
                  <a:cubicBezTo>
                    <a:pt x="2024" y="7452"/>
                    <a:pt x="2239" y="7499"/>
                    <a:pt x="2405" y="7571"/>
                  </a:cubicBezTo>
                  <a:cubicBezTo>
                    <a:pt x="2358" y="7738"/>
                    <a:pt x="2405" y="7928"/>
                    <a:pt x="2525" y="8071"/>
                  </a:cubicBezTo>
                  <a:cubicBezTo>
                    <a:pt x="2620" y="8166"/>
                    <a:pt x="2763" y="8214"/>
                    <a:pt x="2882" y="8214"/>
                  </a:cubicBezTo>
                  <a:cubicBezTo>
                    <a:pt x="2953" y="8214"/>
                    <a:pt x="2977" y="8214"/>
                    <a:pt x="3025" y="8190"/>
                  </a:cubicBezTo>
                  <a:lnTo>
                    <a:pt x="3025" y="8190"/>
                  </a:lnTo>
                  <a:cubicBezTo>
                    <a:pt x="3239" y="8619"/>
                    <a:pt x="3215" y="9143"/>
                    <a:pt x="2929" y="9571"/>
                  </a:cubicBezTo>
                  <a:cubicBezTo>
                    <a:pt x="2858" y="9619"/>
                    <a:pt x="2882" y="9738"/>
                    <a:pt x="2953" y="9762"/>
                  </a:cubicBezTo>
                  <a:cubicBezTo>
                    <a:pt x="2973" y="9792"/>
                    <a:pt x="3006" y="9805"/>
                    <a:pt x="3040" y="9805"/>
                  </a:cubicBezTo>
                  <a:cubicBezTo>
                    <a:pt x="3088" y="9805"/>
                    <a:pt x="3140" y="9779"/>
                    <a:pt x="3168" y="9738"/>
                  </a:cubicBezTo>
                  <a:cubicBezTo>
                    <a:pt x="3453" y="9333"/>
                    <a:pt x="3525" y="8809"/>
                    <a:pt x="3406" y="8333"/>
                  </a:cubicBezTo>
                  <a:lnTo>
                    <a:pt x="3406" y="8333"/>
                  </a:lnTo>
                  <a:cubicBezTo>
                    <a:pt x="3834" y="8642"/>
                    <a:pt x="4382" y="8809"/>
                    <a:pt x="4954" y="8881"/>
                  </a:cubicBezTo>
                  <a:cubicBezTo>
                    <a:pt x="5001" y="9095"/>
                    <a:pt x="5216" y="9238"/>
                    <a:pt x="5430" y="9238"/>
                  </a:cubicBezTo>
                  <a:cubicBezTo>
                    <a:pt x="5668" y="9238"/>
                    <a:pt x="5859" y="9095"/>
                    <a:pt x="5906" y="8857"/>
                  </a:cubicBezTo>
                  <a:cubicBezTo>
                    <a:pt x="7526" y="8619"/>
                    <a:pt x="8812" y="7309"/>
                    <a:pt x="9026" y="5689"/>
                  </a:cubicBezTo>
                  <a:cubicBezTo>
                    <a:pt x="9240" y="5642"/>
                    <a:pt x="9407" y="5451"/>
                    <a:pt x="9407" y="5213"/>
                  </a:cubicBezTo>
                  <a:cubicBezTo>
                    <a:pt x="9407" y="4975"/>
                    <a:pt x="9264" y="4808"/>
                    <a:pt x="9026" y="4737"/>
                  </a:cubicBezTo>
                  <a:cubicBezTo>
                    <a:pt x="8954" y="4189"/>
                    <a:pt x="8764" y="3689"/>
                    <a:pt x="8478" y="3237"/>
                  </a:cubicBezTo>
                  <a:lnTo>
                    <a:pt x="8478" y="3237"/>
                  </a:lnTo>
                  <a:cubicBezTo>
                    <a:pt x="8645" y="3284"/>
                    <a:pt x="8788" y="3308"/>
                    <a:pt x="8931" y="3308"/>
                  </a:cubicBezTo>
                  <a:cubicBezTo>
                    <a:pt x="9312" y="3284"/>
                    <a:pt x="9740" y="3094"/>
                    <a:pt x="10074" y="2808"/>
                  </a:cubicBezTo>
                  <a:cubicBezTo>
                    <a:pt x="10717" y="2141"/>
                    <a:pt x="10717" y="1117"/>
                    <a:pt x="10074" y="474"/>
                  </a:cubicBezTo>
                  <a:cubicBezTo>
                    <a:pt x="9749" y="164"/>
                    <a:pt x="9332" y="0"/>
                    <a:pt x="891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
            <p:cNvSpPr/>
            <p:nvPr/>
          </p:nvSpPr>
          <p:spPr>
            <a:xfrm>
              <a:off x="3407215" y="3005218"/>
              <a:ext cx="156189" cy="177097"/>
            </a:xfrm>
            <a:custGeom>
              <a:rect b="b" l="l" r="r" t="t"/>
              <a:pathLst>
                <a:path extrusionOk="0" h="5455" w="4811">
                  <a:moveTo>
                    <a:pt x="2453" y="287"/>
                  </a:moveTo>
                  <a:cubicBezTo>
                    <a:pt x="2572" y="287"/>
                    <a:pt x="2668" y="382"/>
                    <a:pt x="2668" y="501"/>
                  </a:cubicBezTo>
                  <a:cubicBezTo>
                    <a:pt x="2644" y="620"/>
                    <a:pt x="2549" y="715"/>
                    <a:pt x="2453" y="715"/>
                  </a:cubicBezTo>
                  <a:cubicBezTo>
                    <a:pt x="2334" y="715"/>
                    <a:pt x="2263" y="620"/>
                    <a:pt x="2263" y="501"/>
                  </a:cubicBezTo>
                  <a:cubicBezTo>
                    <a:pt x="2263" y="382"/>
                    <a:pt x="2334" y="287"/>
                    <a:pt x="2453" y="287"/>
                  </a:cubicBezTo>
                  <a:close/>
                  <a:moveTo>
                    <a:pt x="2453" y="4811"/>
                  </a:moveTo>
                  <a:cubicBezTo>
                    <a:pt x="2572" y="4811"/>
                    <a:pt x="2668" y="4907"/>
                    <a:pt x="2668" y="5026"/>
                  </a:cubicBezTo>
                  <a:cubicBezTo>
                    <a:pt x="2668" y="5145"/>
                    <a:pt x="2572" y="5216"/>
                    <a:pt x="2453" y="5216"/>
                  </a:cubicBezTo>
                  <a:cubicBezTo>
                    <a:pt x="2334" y="5216"/>
                    <a:pt x="2263" y="5145"/>
                    <a:pt x="2263" y="5026"/>
                  </a:cubicBezTo>
                  <a:cubicBezTo>
                    <a:pt x="2263" y="4907"/>
                    <a:pt x="2334" y="4811"/>
                    <a:pt x="2453" y="4811"/>
                  </a:cubicBezTo>
                  <a:close/>
                  <a:moveTo>
                    <a:pt x="2429" y="1"/>
                  </a:moveTo>
                  <a:cubicBezTo>
                    <a:pt x="2191" y="1"/>
                    <a:pt x="1977" y="144"/>
                    <a:pt x="1953" y="382"/>
                  </a:cubicBezTo>
                  <a:cubicBezTo>
                    <a:pt x="834" y="596"/>
                    <a:pt x="0" y="1573"/>
                    <a:pt x="0" y="2716"/>
                  </a:cubicBezTo>
                  <a:cubicBezTo>
                    <a:pt x="0" y="3906"/>
                    <a:pt x="858" y="4859"/>
                    <a:pt x="1953" y="5073"/>
                  </a:cubicBezTo>
                  <a:cubicBezTo>
                    <a:pt x="2025" y="5288"/>
                    <a:pt x="2191" y="5454"/>
                    <a:pt x="2429" y="5454"/>
                  </a:cubicBezTo>
                  <a:cubicBezTo>
                    <a:pt x="2668" y="5454"/>
                    <a:pt x="2882" y="5288"/>
                    <a:pt x="2930" y="5050"/>
                  </a:cubicBezTo>
                  <a:cubicBezTo>
                    <a:pt x="3334" y="4954"/>
                    <a:pt x="3644" y="4788"/>
                    <a:pt x="3954" y="4549"/>
                  </a:cubicBezTo>
                  <a:cubicBezTo>
                    <a:pt x="4358" y="4192"/>
                    <a:pt x="4668" y="3692"/>
                    <a:pt x="4763" y="3121"/>
                  </a:cubicBezTo>
                  <a:cubicBezTo>
                    <a:pt x="4763" y="3025"/>
                    <a:pt x="4716" y="2978"/>
                    <a:pt x="4644" y="2930"/>
                  </a:cubicBezTo>
                  <a:cubicBezTo>
                    <a:pt x="4549" y="2930"/>
                    <a:pt x="4478" y="2978"/>
                    <a:pt x="4454" y="3049"/>
                  </a:cubicBezTo>
                  <a:cubicBezTo>
                    <a:pt x="4311" y="3883"/>
                    <a:pt x="3668" y="4549"/>
                    <a:pt x="2882" y="4716"/>
                  </a:cubicBezTo>
                  <a:cubicBezTo>
                    <a:pt x="2787" y="4549"/>
                    <a:pt x="2620" y="4430"/>
                    <a:pt x="2429" y="4430"/>
                  </a:cubicBezTo>
                  <a:cubicBezTo>
                    <a:pt x="2215" y="4430"/>
                    <a:pt x="2048" y="4549"/>
                    <a:pt x="1953" y="4764"/>
                  </a:cubicBezTo>
                  <a:cubicBezTo>
                    <a:pt x="1001" y="4549"/>
                    <a:pt x="286" y="3716"/>
                    <a:pt x="286" y="2692"/>
                  </a:cubicBezTo>
                  <a:cubicBezTo>
                    <a:pt x="286" y="1692"/>
                    <a:pt x="1001" y="834"/>
                    <a:pt x="1953" y="644"/>
                  </a:cubicBezTo>
                  <a:cubicBezTo>
                    <a:pt x="2001" y="834"/>
                    <a:pt x="2215" y="977"/>
                    <a:pt x="2429" y="977"/>
                  </a:cubicBezTo>
                  <a:cubicBezTo>
                    <a:pt x="2644" y="977"/>
                    <a:pt x="2811" y="858"/>
                    <a:pt x="2882" y="668"/>
                  </a:cubicBezTo>
                  <a:cubicBezTo>
                    <a:pt x="3215" y="763"/>
                    <a:pt x="3501" y="906"/>
                    <a:pt x="3739" y="1120"/>
                  </a:cubicBezTo>
                  <a:cubicBezTo>
                    <a:pt x="4168" y="1501"/>
                    <a:pt x="4406" y="1954"/>
                    <a:pt x="4478" y="2454"/>
                  </a:cubicBezTo>
                  <a:cubicBezTo>
                    <a:pt x="4478" y="2528"/>
                    <a:pt x="4536" y="2588"/>
                    <a:pt x="4606" y="2588"/>
                  </a:cubicBezTo>
                  <a:cubicBezTo>
                    <a:pt x="4626" y="2588"/>
                    <a:pt x="4647" y="2583"/>
                    <a:pt x="4668" y="2573"/>
                  </a:cubicBezTo>
                  <a:cubicBezTo>
                    <a:pt x="4763" y="2573"/>
                    <a:pt x="4811" y="2478"/>
                    <a:pt x="4787" y="2406"/>
                  </a:cubicBezTo>
                  <a:cubicBezTo>
                    <a:pt x="4692" y="1835"/>
                    <a:pt x="4430" y="1287"/>
                    <a:pt x="3977" y="930"/>
                  </a:cubicBezTo>
                  <a:cubicBezTo>
                    <a:pt x="3692" y="668"/>
                    <a:pt x="3334" y="501"/>
                    <a:pt x="2930" y="406"/>
                  </a:cubicBezTo>
                  <a:cubicBezTo>
                    <a:pt x="2882" y="168"/>
                    <a:pt x="2691" y="1"/>
                    <a:pt x="242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
            <p:cNvSpPr/>
            <p:nvPr/>
          </p:nvSpPr>
          <p:spPr>
            <a:xfrm>
              <a:off x="3448186" y="3057811"/>
              <a:ext cx="73468" cy="73468"/>
            </a:xfrm>
            <a:custGeom>
              <a:rect b="b" l="l" r="r" t="t"/>
              <a:pathLst>
                <a:path extrusionOk="0" h="2263" w="2263">
                  <a:moveTo>
                    <a:pt x="1144" y="334"/>
                  </a:moveTo>
                  <a:cubicBezTo>
                    <a:pt x="1596" y="334"/>
                    <a:pt x="1953" y="691"/>
                    <a:pt x="1953" y="1143"/>
                  </a:cubicBezTo>
                  <a:cubicBezTo>
                    <a:pt x="1953" y="1596"/>
                    <a:pt x="1596" y="1953"/>
                    <a:pt x="1144" y="1953"/>
                  </a:cubicBezTo>
                  <a:cubicBezTo>
                    <a:pt x="691" y="1953"/>
                    <a:pt x="334" y="1596"/>
                    <a:pt x="334" y="1143"/>
                  </a:cubicBezTo>
                  <a:cubicBezTo>
                    <a:pt x="334" y="691"/>
                    <a:pt x="691" y="334"/>
                    <a:pt x="1144" y="334"/>
                  </a:cubicBezTo>
                  <a:close/>
                  <a:moveTo>
                    <a:pt x="1144" y="0"/>
                  </a:moveTo>
                  <a:cubicBezTo>
                    <a:pt x="524" y="0"/>
                    <a:pt x="1" y="500"/>
                    <a:pt x="1" y="1143"/>
                  </a:cubicBezTo>
                  <a:cubicBezTo>
                    <a:pt x="1" y="1763"/>
                    <a:pt x="524" y="2263"/>
                    <a:pt x="1144" y="2263"/>
                  </a:cubicBezTo>
                  <a:cubicBezTo>
                    <a:pt x="1763" y="2263"/>
                    <a:pt x="2263" y="1763"/>
                    <a:pt x="2263" y="1143"/>
                  </a:cubicBezTo>
                  <a:cubicBezTo>
                    <a:pt x="2263" y="500"/>
                    <a:pt x="1763"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
            <p:cNvSpPr/>
            <p:nvPr/>
          </p:nvSpPr>
          <p:spPr>
            <a:xfrm>
              <a:off x="3581162" y="2959604"/>
              <a:ext cx="40257" cy="40257"/>
            </a:xfrm>
            <a:custGeom>
              <a:rect b="b" l="l" r="r" t="t"/>
              <a:pathLst>
                <a:path extrusionOk="0" h="1240" w="1240">
                  <a:moveTo>
                    <a:pt x="620" y="263"/>
                  </a:moveTo>
                  <a:cubicBezTo>
                    <a:pt x="787" y="263"/>
                    <a:pt x="953" y="406"/>
                    <a:pt x="953" y="596"/>
                  </a:cubicBezTo>
                  <a:cubicBezTo>
                    <a:pt x="953" y="763"/>
                    <a:pt x="787" y="930"/>
                    <a:pt x="620" y="930"/>
                  </a:cubicBezTo>
                  <a:cubicBezTo>
                    <a:pt x="429" y="930"/>
                    <a:pt x="286" y="763"/>
                    <a:pt x="286" y="596"/>
                  </a:cubicBezTo>
                  <a:cubicBezTo>
                    <a:pt x="286" y="406"/>
                    <a:pt x="429" y="263"/>
                    <a:pt x="620" y="263"/>
                  </a:cubicBezTo>
                  <a:close/>
                  <a:moveTo>
                    <a:pt x="620" y="1"/>
                  </a:moveTo>
                  <a:cubicBezTo>
                    <a:pt x="263" y="1"/>
                    <a:pt x="1" y="287"/>
                    <a:pt x="1" y="620"/>
                  </a:cubicBezTo>
                  <a:cubicBezTo>
                    <a:pt x="1" y="953"/>
                    <a:pt x="263" y="1239"/>
                    <a:pt x="620" y="1239"/>
                  </a:cubicBezTo>
                  <a:cubicBezTo>
                    <a:pt x="977" y="1239"/>
                    <a:pt x="1239" y="953"/>
                    <a:pt x="1239" y="620"/>
                  </a:cubicBezTo>
                  <a:cubicBezTo>
                    <a:pt x="1239" y="287"/>
                    <a:pt x="953" y="1"/>
                    <a:pt x="62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2"/>
            <p:cNvSpPr/>
            <p:nvPr/>
          </p:nvSpPr>
          <p:spPr>
            <a:xfrm>
              <a:off x="3349232" y="3189229"/>
              <a:ext cx="41003" cy="41003"/>
            </a:xfrm>
            <a:custGeom>
              <a:rect b="b" l="l" r="r" t="t"/>
              <a:pathLst>
                <a:path extrusionOk="0" h="1263" w="1263">
                  <a:moveTo>
                    <a:pt x="619" y="334"/>
                  </a:moveTo>
                  <a:cubicBezTo>
                    <a:pt x="786" y="334"/>
                    <a:pt x="953" y="477"/>
                    <a:pt x="953" y="668"/>
                  </a:cubicBezTo>
                  <a:cubicBezTo>
                    <a:pt x="953" y="834"/>
                    <a:pt x="786" y="1001"/>
                    <a:pt x="619" y="1001"/>
                  </a:cubicBezTo>
                  <a:cubicBezTo>
                    <a:pt x="429" y="1001"/>
                    <a:pt x="286" y="834"/>
                    <a:pt x="286" y="668"/>
                  </a:cubicBezTo>
                  <a:cubicBezTo>
                    <a:pt x="286" y="477"/>
                    <a:pt x="429" y="334"/>
                    <a:pt x="619" y="334"/>
                  </a:cubicBezTo>
                  <a:close/>
                  <a:moveTo>
                    <a:pt x="619" y="1"/>
                  </a:moveTo>
                  <a:cubicBezTo>
                    <a:pt x="262" y="1"/>
                    <a:pt x="0" y="310"/>
                    <a:pt x="0" y="644"/>
                  </a:cubicBezTo>
                  <a:cubicBezTo>
                    <a:pt x="0" y="1001"/>
                    <a:pt x="286" y="1263"/>
                    <a:pt x="619" y="1263"/>
                  </a:cubicBezTo>
                  <a:cubicBezTo>
                    <a:pt x="977" y="1263"/>
                    <a:pt x="1239" y="953"/>
                    <a:pt x="1239" y="644"/>
                  </a:cubicBezTo>
                  <a:cubicBezTo>
                    <a:pt x="1262" y="310"/>
                    <a:pt x="977" y="1"/>
                    <a:pt x="61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 name="Google Shape;112;p2"/>
          <p:cNvGrpSpPr/>
          <p:nvPr/>
        </p:nvGrpSpPr>
        <p:grpSpPr>
          <a:xfrm>
            <a:off x="6739990" y="2746607"/>
            <a:ext cx="287538" cy="368609"/>
            <a:chOff x="7868198" y="4037377"/>
            <a:chExt cx="252870" cy="337863"/>
          </a:xfrm>
        </p:grpSpPr>
        <p:sp>
          <p:nvSpPr>
            <p:cNvPr id="113" name="Google Shape;113;p2"/>
            <p:cNvSpPr/>
            <p:nvPr/>
          </p:nvSpPr>
          <p:spPr>
            <a:xfrm>
              <a:off x="7868198" y="4037377"/>
              <a:ext cx="252870" cy="337863"/>
            </a:xfrm>
            <a:custGeom>
              <a:rect b="b" l="l" r="r" t="t"/>
              <a:pathLst>
                <a:path extrusionOk="0" h="10407" w="7789">
                  <a:moveTo>
                    <a:pt x="5550" y="286"/>
                  </a:moveTo>
                  <a:lnTo>
                    <a:pt x="5550" y="976"/>
                  </a:lnTo>
                  <a:lnTo>
                    <a:pt x="4478" y="976"/>
                  </a:lnTo>
                  <a:cubicBezTo>
                    <a:pt x="4407" y="976"/>
                    <a:pt x="4335" y="1024"/>
                    <a:pt x="4335" y="1119"/>
                  </a:cubicBezTo>
                  <a:cubicBezTo>
                    <a:pt x="4335" y="1215"/>
                    <a:pt x="4407" y="1262"/>
                    <a:pt x="4478" y="1262"/>
                  </a:cubicBezTo>
                  <a:lnTo>
                    <a:pt x="4692" y="1262"/>
                  </a:lnTo>
                  <a:cubicBezTo>
                    <a:pt x="4550" y="1572"/>
                    <a:pt x="4216" y="1786"/>
                    <a:pt x="3859" y="1786"/>
                  </a:cubicBezTo>
                  <a:cubicBezTo>
                    <a:pt x="3502" y="1786"/>
                    <a:pt x="3216" y="1572"/>
                    <a:pt x="3025" y="1262"/>
                  </a:cubicBezTo>
                  <a:lnTo>
                    <a:pt x="3740" y="1262"/>
                  </a:lnTo>
                  <a:cubicBezTo>
                    <a:pt x="3835" y="1262"/>
                    <a:pt x="3883" y="1215"/>
                    <a:pt x="3883" y="1119"/>
                  </a:cubicBezTo>
                  <a:cubicBezTo>
                    <a:pt x="3883" y="1024"/>
                    <a:pt x="3835" y="976"/>
                    <a:pt x="3740" y="976"/>
                  </a:cubicBezTo>
                  <a:lnTo>
                    <a:pt x="2097" y="976"/>
                  </a:lnTo>
                  <a:lnTo>
                    <a:pt x="2097" y="286"/>
                  </a:lnTo>
                  <a:close/>
                  <a:moveTo>
                    <a:pt x="2097" y="0"/>
                  </a:moveTo>
                  <a:cubicBezTo>
                    <a:pt x="1954" y="0"/>
                    <a:pt x="1835" y="119"/>
                    <a:pt x="1835" y="262"/>
                  </a:cubicBezTo>
                  <a:lnTo>
                    <a:pt x="1835" y="476"/>
                  </a:lnTo>
                  <a:lnTo>
                    <a:pt x="358" y="476"/>
                  </a:lnTo>
                  <a:cubicBezTo>
                    <a:pt x="144" y="476"/>
                    <a:pt x="1" y="619"/>
                    <a:pt x="1" y="834"/>
                  </a:cubicBezTo>
                  <a:lnTo>
                    <a:pt x="1" y="10050"/>
                  </a:lnTo>
                  <a:cubicBezTo>
                    <a:pt x="1" y="10264"/>
                    <a:pt x="144" y="10407"/>
                    <a:pt x="358" y="10407"/>
                  </a:cubicBezTo>
                  <a:lnTo>
                    <a:pt x="7431" y="10407"/>
                  </a:lnTo>
                  <a:cubicBezTo>
                    <a:pt x="7645" y="10407"/>
                    <a:pt x="7788" y="10264"/>
                    <a:pt x="7788" y="10050"/>
                  </a:cubicBezTo>
                  <a:lnTo>
                    <a:pt x="7788" y="3882"/>
                  </a:lnTo>
                  <a:cubicBezTo>
                    <a:pt x="7788" y="3810"/>
                    <a:pt x="7741" y="3739"/>
                    <a:pt x="7645" y="3739"/>
                  </a:cubicBezTo>
                  <a:cubicBezTo>
                    <a:pt x="7550" y="3739"/>
                    <a:pt x="7503" y="3810"/>
                    <a:pt x="7503" y="3882"/>
                  </a:cubicBezTo>
                  <a:lnTo>
                    <a:pt x="7503" y="10050"/>
                  </a:lnTo>
                  <a:cubicBezTo>
                    <a:pt x="7503" y="10074"/>
                    <a:pt x="7455" y="10121"/>
                    <a:pt x="7431" y="10121"/>
                  </a:cubicBezTo>
                  <a:lnTo>
                    <a:pt x="382" y="10121"/>
                  </a:lnTo>
                  <a:cubicBezTo>
                    <a:pt x="358" y="10121"/>
                    <a:pt x="311" y="10074"/>
                    <a:pt x="311" y="10050"/>
                  </a:cubicBezTo>
                  <a:lnTo>
                    <a:pt x="311" y="834"/>
                  </a:lnTo>
                  <a:cubicBezTo>
                    <a:pt x="311" y="786"/>
                    <a:pt x="358" y="762"/>
                    <a:pt x="382" y="762"/>
                  </a:cubicBezTo>
                  <a:lnTo>
                    <a:pt x="596" y="762"/>
                  </a:lnTo>
                  <a:lnTo>
                    <a:pt x="596" y="9573"/>
                  </a:lnTo>
                  <a:cubicBezTo>
                    <a:pt x="596" y="9716"/>
                    <a:pt x="715" y="9835"/>
                    <a:pt x="858" y="9835"/>
                  </a:cubicBezTo>
                  <a:lnTo>
                    <a:pt x="2549" y="9835"/>
                  </a:lnTo>
                  <a:cubicBezTo>
                    <a:pt x="2644" y="9835"/>
                    <a:pt x="2692" y="9788"/>
                    <a:pt x="2692" y="9693"/>
                  </a:cubicBezTo>
                  <a:cubicBezTo>
                    <a:pt x="2692" y="9597"/>
                    <a:pt x="2644" y="9550"/>
                    <a:pt x="2549" y="9550"/>
                  </a:cubicBezTo>
                  <a:lnTo>
                    <a:pt x="882" y="9550"/>
                  </a:lnTo>
                  <a:lnTo>
                    <a:pt x="882" y="786"/>
                  </a:lnTo>
                  <a:lnTo>
                    <a:pt x="1859" y="786"/>
                  </a:lnTo>
                  <a:lnTo>
                    <a:pt x="1859" y="1024"/>
                  </a:lnTo>
                  <a:cubicBezTo>
                    <a:pt x="1859" y="1191"/>
                    <a:pt x="1978" y="1310"/>
                    <a:pt x="2144" y="1310"/>
                  </a:cubicBezTo>
                  <a:lnTo>
                    <a:pt x="2763" y="1310"/>
                  </a:lnTo>
                  <a:cubicBezTo>
                    <a:pt x="2930" y="1786"/>
                    <a:pt x="3383" y="2096"/>
                    <a:pt x="3930" y="2096"/>
                  </a:cubicBezTo>
                  <a:cubicBezTo>
                    <a:pt x="4454" y="2096"/>
                    <a:pt x="4907" y="1786"/>
                    <a:pt x="5073" y="1310"/>
                  </a:cubicBezTo>
                  <a:lnTo>
                    <a:pt x="5716" y="1310"/>
                  </a:lnTo>
                  <a:cubicBezTo>
                    <a:pt x="5859" y="1310"/>
                    <a:pt x="5978" y="1191"/>
                    <a:pt x="5978" y="1024"/>
                  </a:cubicBezTo>
                  <a:lnTo>
                    <a:pt x="5978" y="786"/>
                  </a:lnTo>
                  <a:lnTo>
                    <a:pt x="6955" y="786"/>
                  </a:lnTo>
                  <a:lnTo>
                    <a:pt x="6955" y="9550"/>
                  </a:lnTo>
                  <a:lnTo>
                    <a:pt x="3287" y="9550"/>
                  </a:lnTo>
                  <a:cubicBezTo>
                    <a:pt x="3216" y="9550"/>
                    <a:pt x="3144" y="9597"/>
                    <a:pt x="3144" y="9693"/>
                  </a:cubicBezTo>
                  <a:cubicBezTo>
                    <a:pt x="3144" y="9788"/>
                    <a:pt x="3216" y="9835"/>
                    <a:pt x="3287" y="9835"/>
                  </a:cubicBezTo>
                  <a:lnTo>
                    <a:pt x="7002" y="9835"/>
                  </a:lnTo>
                  <a:cubicBezTo>
                    <a:pt x="7169" y="9835"/>
                    <a:pt x="7288" y="9716"/>
                    <a:pt x="7288" y="9573"/>
                  </a:cubicBezTo>
                  <a:lnTo>
                    <a:pt x="7288" y="762"/>
                  </a:lnTo>
                  <a:lnTo>
                    <a:pt x="7503" y="762"/>
                  </a:lnTo>
                  <a:cubicBezTo>
                    <a:pt x="7526" y="762"/>
                    <a:pt x="7550" y="786"/>
                    <a:pt x="7550" y="834"/>
                  </a:cubicBezTo>
                  <a:lnTo>
                    <a:pt x="7550" y="3167"/>
                  </a:lnTo>
                  <a:cubicBezTo>
                    <a:pt x="7503" y="3239"/>
                    <a:pt x="7550" y="3334"/>
                    <a:pt x="7645" y="3334"/>
                  </a:cubicBezTo>
                  <a:cubicBezTo>
                    <a:pt x="7741" y="3334"/>
                    <a:pt x="7788" y="3263"/>
                    <a:pt x="7788" y="3167"/>
                  </a:cubicBezTo>
                  <a:lnTo>
                    <a:pt x="7788" y="834"/>
                  </a:lnTo>
                  <a:cubicBezTo>
                    <a:pt x="7788" y="619"/>
                    <a:pt x="7645" y="476"/>
                    <a:pt x="7431" y="476"/>
                  </a:cubicBezTo>
                  <a:lnTo>
                    <a:pt x="5955" y="476"/>
                  </a:lnTo>
                  <a:lnTo>
                    <a:pt x="5955" y="262"/>
                  </a:lnTo>
                  <a:cubicBezTo>
                    <a:pt x="5955" y="119"/>
                    <a:pt x="5836" y="0"/>
                    <a:pt x="566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
            <p:cNvSpPr/>
            <p:nvPr/>
          </p:nvSpPr>
          <p:spPr>
            <a:xfrm>
              <a:off x="7998090" y="4212851"/>
              <a:ext cx="76585" cy="10097"/>
            </a:xfrm>
            <a:custGeom>
              <a:rect b="b" l="l" r="r" t="t"/>
              <a:pathLst>
                <a:path extrusionOk="0" h="311" w="2359">
                  <a:moveTo>
                    <a:pt x="168" y="1"/>
                  </a:moveTo>
                  <a:cubicBezTo>
                    <a:pt x="72" y="1"/>
                    <a:pt x="1" y="72"/>
                    <a:pt x="1" y="144"/>
                  </a:cubicBezTo>
                  <a:cubicBezTo>
                    <a:pt x="1" y="239"/>
                    <a:pt x="72" y="311"/>
                    <a:pt x="168" y="311"/>
                  </a:cubicBezTo>
                  <a:lnTo>
                    <a:pt x="2192" y="311"/>
                  </a:lnTo>
                  <a:cubicBezTo>
                    <a:pt x="2263" y="311"/>
                    <a:pt x="2335" y="239"/>
                    <a:pt x="2335" y="144"/>
                  </a:cubicBezTo>
                  <a:cubicBezTo>
                    <a:pt x="2358" y="72"/>
                    <a:pt x="2263" y="1"/>
                    <a:pt x="2216"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2"/>
            <p:cNvSpPr/>
            <p:nvPr/>
          </p:nvSpPr>
          <p:spPr>
            <a:xfrm>
              <a:off x="7950951" y="4212851"/>
              <a:ext cx="42529" cy="10097"/>
            </a:xfrm>
            <a:custGeom>
              <a:rect b="b" l="l" r="r" t="t"/>
              <a:pathLst>
                <a:path extrusionOk="0" h="311" w="1310">
                  <a:moveTo>
                    <a:pt x="143" y="1"/>
                  </a:moveTo>
                  <a:cubicBezTo>
                    <a:pt x="72" y="1"/>
                    <a:pt x="0" y="72"/>
                    <a:pt x="0" y="144"/>
                  </a:cubicBezTo>
                  <a:cubicBezTo>
                    <a:pt x="0" y="239"/>
                    <a:pt x="72" y="311"/>
                    <a:pt x="143" y="311"/>
                  </a:cubicBezTo>
                  <a:lnTo>
                    <a:pt x="1167" y="311"/>
                  </a:lnTo>
                  <a:cubicBezTo>
                    <a:pt x="1262" y="311"/>
                    <a:pt x="1310" y="239"/>
                    <a:pt x="1310" y="144"/>
                  </a:cubicBezTo>
                  <a:cubicBezTo>
                    <a:pt x="1310" y="72"/>
                    <a:pt x="1262" y="1"/>
                    <a:pt x="11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
            <p:cNvSpPr/>
            <p:nvPr/>
          </p:nvSpPr>
          <p:spPr>
            <a:xfrm>
              <a:off x="7950951" y="4247653"/>
              <a:ext cx="123724" cy="10097"/>
            </a:xfrm>
            <a:custGeom>
              <a:rect b="b" l="l" r="r" t="t"/>
              <a:pathLst>
                <a:path extrusionOk="0" h="311" w="3811">
                  <a:moveTo>
                    <a:pt x="143" y="1"/>
                  </a:moveTo>
                  <a:cubicBezTo>
                    <a:pt x="72" y="1"/>
                    <a:pt x="0" y="72"/>
                    <a:pt x="0" y="143"/>
                  </a:cubicBezTo>
                  <a:cubicBezTo>
                    <a:pt x="0" y="239"/>
                    <a:pt x="72" y="310"/>
                    <a:pt x="143" y="310"/>
                  </a:cubicBezTo>
                  <a:lnTo>
                    <a:pt x="3668" y="310"/>
                  </a:lnTo>
                  <a:cubicBezTo>
                    <a:pt x="3763" y="310"/>
                    <a:pt x="3810" y="239"/>
                    <a:pt x="3810" y="143"/>
                  </a:cubicBezTo>
                  <a:cubicBezTo>
                    <a:pt x="3810" y="72"/>
                    <a:pt x="3715" y="1"/>
                    <a:pt x="366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
            <p:cNvSpPr/>
            <p:nvPr/>
          </p:nvSpPr>
          <p:spPr>
            <a:xfrm>
              <a:off x="8040620" y="4281676"/>
              <a:ext cx="34056" cy="9317"/>
            </a:xfrm>
            <a:custGeom>
              <a:rect b="b" l="l" r="r" t="t"/>
              <a:pathLst>
                <a:path extrusionOk="0" h="287" w="1049">
                  <a:moveTo>
                    <a:pt x="167" y="0"/>
                  </a:moveTo>
                  <a:cubicBezTo>
                    <a:pt x="72" y="0"/>
                    <a:pt x="1" y="48"/>
                    <a:pt x="1" y="143"/>
                  </a:cubicBezTo>
                  <a:cubicBezTo>
                    <a:pt x="1" y="239"/>
                    <a:pt x="72" y="286"/>
                    <a:pt x="167" y="286"/>
                  </a:cubicBezTo>
                  <a:lnTo>
                    <a:pt x="906" y="286"/>
                  </a:lnTo>
                  <a:cubicBezTo>
                    <a:pt x="1001" y="286"/>
                    <a:pt x="1048" y="239"/>
                    <a:pt x="1048" y="143"/>
                  </a:cubicBezTo>
                  <a:cubicBezTo>
                    <a:pt x="1048" y="96"/>
                    <a:pt x="953" y="0"/>
                    <a:pt x="90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
            <p:cNvSpPr/>
            <p:nvPr/>
          </p:nvSpPr>
          <p:spPr>
            <a:xfrm>
              <a:off x="7950951" y="4281676"/>
              <a:ext cx="84279" cy="9317"/>
            </a:xfrm>
            <a:custGeom>
              <a:rect b="b" l="l" r="r" t="t"/>
              <a:pathLst>
                <a:path extrusionOk="0" h="287" w="2596">
                  <a:moveTo>
                    <a:pt x="143" y="0"/>
                  </a:moveTo>
                  <a:cubicBezTo>
                    <a:pt x="72" y="0"/>
                    <a:pt x="0" y="48"/>
                    <a:pt x="0" y="143"/>
                  </a:cubicBezTo>
                  <a:cubicBezTo>
                    <a:pt x="0" y="239"/>
                    <a:pt x="72" y="286"/>
                    <a:pt x="143" y="286"/>
                  </a:cubicBezTo>
                  <a:lnTo>
                    <a:pt x="2453" y="286"/>
                  </a:lnTo>
                  <a:cubicBezTo>
                    <a:pt x="2524" y="286"/>
                    <a:pt x="2596" y="239"/>
                    <a:pt x="2596" y="143"/>
                  </a:cubicBezTo>
                  <a:cubicBezTo>
                    <a:pt x="2596" y="48"/>
                    <a:pt x="2524" y="0"/>
                    <a:pt x="245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
            <p:cNvSpPr/>
            <p:nvPr/>
          </p:nvSpPr>
          <p:spPr>
            <a:xfrm>
              <a:off x="7915370" y="4204345"/>
              <a:ext cx="27855" cy="27887"/>
            </a:xfrm>
            <a:custGeom>
              <a:rect b="b" l="l" r="r" t="t"/>
              <a:pathLst>
                <a:path extrusionOk="0" h="859" w="858">
                  <a:moveTo>
                    <a:pt x="572" y="287"/>
                  </a:moveTo>
                  <a:lnTo>
                    <a:pt x="572" y="573"/>
                  </a:lnTo>
                  <a:lnTo>
                    <a:pt x="286" y="573"/>
                  </a:lnTo>
                  <a:lnTo>
                    <a:pt x="286" y="287"/>
                  </a:lnTo>
                  <a:close/>
                  <a:moveTo>
                    <a:pt x="191" y="1"/>
                  </a:moveTo>
                  <a:cubicBezTo>
                    <a:pt x="96" y="1"/>
                    <a:pt x="1" y="96"/>
                    <a:pt x="1" y="215"/>
                  </a:cubicBezTo>
                  <a:lnTo>
                    <a:pt x="1" y="644"/>
                  </a:lnTo>
                  <a:cubicBezTo>
                    <a:pt x="1" y="763"/>
                    <a:pt x="72" y="858"/>
                    <a:pt x="191" y="858"/>
                  </a:cubicBezTo>
                  <a:lnTo>
                    <a:pt x="644" y="858"/>
                  </a:lnTo>
                  <a:cubicBezTo>
                    <a:pt x="763" y="858"/>
                    <a:pt x="858" y="763"/>
                    <a:pt x="858" y="644"/>
                  </a:cubicBezTo>
                  <a:lnTo>
                    <a:pt x="858" y="215"/>
                  </a:lnTo>
                  <a:cubicBezTo>
                    <a:pt x="858" y="96"/>
                    <a:pt x="763" y="1"/>
                    <a:pt x="6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
            <p:cNvSpPr/>
            <p:nvPr/>
          </p:nvSpPr>
          <p:spPr>
            <a:xfrm>
              <a:off x="7915370" y="4238368"/>
              <a:ext cx="27855" cy="27887"/>
            </a:xfrm>
            <a:custGeom>
              <a:rect b="b" l="l" r="r" t="t"/>
              <a:pathLst>
                <a:path extrusionOk="0" h="859" w="858">
                  <a:moveTo>
                    <a:pt x="572" y="287"/>
                  </a:moveTo>
                  <a:lnTo>
                    <a:pt x="572" y="549"/>
                  </a:lnTo>
                  <a:lnTo>
                    <a:pt x="286" y="549"/>
                  </a:lnTo>
                  <a:lnTo>
                    <a:pt x="286" y="287"/>
                  </a:lnTo>
                  <a:close/>
                  <a:moveTo>
                    <a:pt x="191" y="1"/>
                  </a:moveTo>
                  <a:cubicBezTo>
                    <a:pt x="96" y="1"/>
                    <a:pt x="1" y="72"/>
                    <a:pt x="1" y="191"/>
                  </a:cubicBezTo>
                  <a:lnTo>
                    <a:pt x="1" y="644"/>
                  </a:lnTo>
                  <a:cubicBezTo>
                    <a:pt x="1" y="763"/>
                    <a:pt x="72" y="858"/>
                    <a:pt x="191" y="858"/>
                  </a:cubicBezTo>
                  <a:lnTo>
                    <a:pt x="644" y="858"/>
                  </a:lnTo>
                  <a:cubicBezTo>
                    <a:pt x="763" y="858"/>
                    <a:pt x="858" y="763"/>
                    <a:pt x="858" y="644"/>
                  </a:cubicBezTo>
                  <a:lnTo>
                    <a:pt x="858" y="191"/>
                  </a:lnTo>
                  <a:cubicBezTo>
                    <a:pt x="858" y="72"/>
                    <a:pt x="763" y="1"/>
                    <a:pt x="64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2"/>
            <p:cNvSpPr/>
            <p:nvPr/>
          </p:nvSpPr>
          <p:spPr>
            <a:xfrm>
              <a:off x="7915370" y="4273171"/>
              <a:ext cx="27855" cy="27855"/>
            </a:xfrm>
            <a:custGeom>
              <a:rect b="b" l="l" r="r" t="t"/>
              <a:pathLst>
                <a:path extrusionOk="0" h="858" w="858">
                  <a:moveTo>
                    <a:pt x="572" y="286"/>
                  </a:moveTo>
                  <a:lnTo>
                    <a:pt x="572" y="548"/>
                  </a:lnTo>
                  <a:lnTo>
                    <a:pt x="286" y="548"/>
                  </a:lnTo>
                  <a:lnTo>
                    <a:pt x="286" y="286"/>
                  </a:lnTo>
                  <a:close/>
                  <a:moveTo>
                    <a:pt x="191" y="0"/>
                  </a:moveTo>
                  <a:cubicBezTo>
                    <a:pt x="96" y="0"/>
                    <a:pt x="1" y="72"/>
                    <a:pt x="1" y="191"/>
                  </a:cubicBezTo>
                  <a:lnTo>
                    <a:pt x="1" y="643"/>
                  </a:lnTo>
                  <a:cubicBezTo>
                    <a:pt x="1" y="763"/>
                    <a:pt x="72" y="858"/>
                    <a:pt x="191" y="858"/>
                  </a:cubicBezTo>
                  <a:lnTo>
                    <a:pt x="644" y="858"/>
                  </a:lnTo>
                  <a:cubicBezTo>
                    <a:pt x="763" y="858"/>
                    <a:pt x="858" y="763"/>
                    <a:pt x="858" y="643"/>
                  </a:cubicBezTo>
                  <a:lnTo>
                    <a:pt x="858" y="191"/>
                  </a:lnTo>
                  <a:cubicBezTo>
                    <a:pt x="858" y="72"/>
                    <a:pt x="763" y="0"/>
                    <a:pt x="6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
            <p:cNvSpPr/>
            <p:nvPr/>
          </p:nvSpPr>
          <p:spPr>
            <a:xfrm>
              <a:off x="7915370" y="4306415"/>
              <a:ext cx="27855" cy="27855"/>
            </a:xfrm>
            <a:custGeom>
              <a:rect b="b" l="l" r="r" t="t"/>
              <a:pathLst>
                <a:path extrusionOk="0" h="858" w="858">
                  <a:moveTo>
                    <a:pt x="572" y="334"/>
                  </a:moveTo>
                  <a:lnTo>
                    <a:pt x="572" y="572"/>
                  </a:lnTo>
                  <a:lnTo>
                    <a:pt x="286" y="572"/>
                  </a:lnTo>
                  <a:lnTo>
                    <a:pt x="286" y="334"/>
                  </a:lnTo>
                  <a:close/>
                  <a:moveTo>
                    <a:pt x="215" y="0"/>
                  </a:moveTo>
                  <a:cubicBezTo>
                    <a:pt x="96" y="0"/>
                    <a:pt x="1" y="96"/>
                    <a:pt x="1" y="215"/>
                  </a:cubicBezTo>
                  <a:lnTo>
                    <a:pt x="1" y="667"/>
                  </a:lnTo>
                  <a:cubicBezTo>
                    <a:pt x="1" y="786"/>
                    <a:pt x="96" y="858"/>
                    <a:pt x="215" y="858"/>
                  </a:cubicBezTo>
                  <a:lnTo>
                    <a:pt x="644" y="858"/>
                  </a:lnTo>
                  <a:cubicBezTo>
                    <a:pt x="763" y="858"/>
                    <a:pt x="858" y="786"/>
                    <a:pt x="858" y="667"/>
                  </a:cubicBezTo>
                  <a:lnTo>
                    <a:pt x="858" y="215"/>
                  </a:lnTo>
                  <a:cubicBezTo>
                    <a:pt x="858" y="120"/>
                    <a:pt x="763" y="0"/>
                    <a:pt x="6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
            <p:cNvSpPr/>
            <p:nvPr/>
          </p:nvSpPr>
          <p:spPr>
            <a:xfrm>
              <a:off x="7950951" y="4316479"/>
              <a:ext cx="123724" cy="9285"/>
            </a:xfrm>
            <a:custGeom>
              <a:rect b="b" l="l" r="r" t="t"/>
              <a:pathLst>
                <a:path extrusionOk="0" h="286" w="3811">
                  <a:moveTo>
                    <a:pt x="143" y="0"/>
                  </a:moveTo>
                  <a:cubicBezTo>
                    <a:pt x="72" y="0"/>
                    <a:pt x="0" y="48"/>
                    <a:pt x="0" y="143"/>
                  </a:cubicBezTo>
                  <a:cubicBezTo>
                    <a:pt x="0" y="238"/>
                    <a:pt x="72" y="286"/>
                    <a:pt x="143" y="286"/>
                  </a:cubicBezTo>
                  <a:lnTo>
                    <a:pt x="3668" y="286"/>
                  </a:lnTo>
                  <a:cubicBezTo>
                    <a:pt x="3763" y="286"/>
                    <a:pt x="3810" y="238"/>
                    <a:pt x="3810" y="143"/>
                  </a:cubicBezTo>
                  <a:cubicBezTo>
                    <a:pt x="3810" y="48"/>
                    <a:pt x="3763" y="0"/>
                    <a:pt x="366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
            <p:cNvSpPr/>
            <p:nvPr/>
          </p:nvSpPr>
          <p:spPr>
            <a:xfrm>
              <a:off x="7953256" y="4052831"/>
              <a:ext cx="83532" cy="9317"/>
            </a:xfrm>
            <a:custGeom>
              <a:rect b="b" l="l" r="r" t="t"/>
              <a:pathLst>
                <a:path extrusionOk="0" h="287" w="2573">
                  <a:moveTo>
                    <a:pt x="143" y="0"/>
                  </a:moveTo>
                  <a:cubicBezTo>
                    <a:pt x="48" y="0"/>
                    <a:pt x="1" y="48"/>
                    <a:pt x="1" y="143"/>
                  </a:cubicBezTo>
                  <a:cubicBezTo>
                    <a:pt x="1" y="239"/>
                    <a:pt x="48" y="286"/>
                    <a:pt x="143" y="286"/>
                  </a:cubicBezTo>
                  <a:lnTo>
                    <a:pt x="2430" y="286"/>
                  </a:lnTo>
                  <a:cubicBezTo>
                    <a:pt x="2525" y="286"/>
                    <a:pt x="2573" y="239"/>
                    <a:pt x="2573" y="143"/>
                  </a:cubicBezTo>
                  <a:cubicBezTo>
                    <a:pt x="2573" y="48"/>
                    <a:pt x="2525" y="0"/>
                    <a:pt x="243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
            <p:cNvSpPr/>
            <p:nvPr/>
          </p:nvSpPr>
          <p:spPr>
            <a:xfrm>
              <a:off x="7914590" y="4100002"/>
              <a:ext cx="93597" cy="93564"/>
            </a:xfrm>
            <a:custGeom>
              <a:rect b="b" l="l" r="r" t="t"/>
              <a:pathLst>
                <a:path extrusionOk="0" h="2882" w="2883">
                  <a:moveTo>
                    <a:pt x="1454" y="357"/>
                  </a:moveTo>
                  <a:cubicBezTo>
                    <a:pt x="1549" y="357"/>
                    <a:pt x="1596" y="405"/>
                    <a:pt x="1596" y="500"/>
                  </a:cubicBezTo>
                  <a:cubicBezTo>
                    <a:pt x="1596" y="595"/>
                    <a:pt x="1549" y="643"/>
                    <a:pt x="1454" y="643"/>
                  </a:cubicBezTo>
                  <a:cubicBezTo>
                    <a:pt x="1358" y="643"/>
                    <a:pt x="1311" y="595"/>
                    <a:pt x="1311" y="500"/>
                  </a:cubicBezTo>
                  <a:cubicBezTo>
                    <a:pt x="1311" y="405"/>
                    <a:pt x="1358" y="357"/>
                    <a:pt x="1454" y="357"/>
                  </a:cubicBezTo>
                  <a:close/>
                  <a:moveTo>
                    <a:pt x="1454" y="1357"/>
                  </a:moveTo>
                  <a:cubicBezTo>
                    <a:pt x="1620" y="1357"/>
                    <a:pt x="1739" y="1524"/>
                    <a:pt x="1739" y="1667"/>
                  </a:cubicBezTo>
                  <a:cubicBezTo>
                    <a:pt x="1739" y="1834"/>
                    <a:pt x="1596" y="1953"/>
                    <a:pt x="1454" y="1953"/>
                  </a:cubicBezTo>
                  <a:cubicBezTo>
                    <a:pt x="1263" y="1953"/>
                    <a:pt x="1144" y="1810"/>
                    <a:pt x="1144" y="1667"/>
                  </a:cubicBezTo>
                  <a:cubicBezTo>
                    <a:pt x="1144" y="1477"/>
                    <a:pt x="1263" y="1357"/>
                    <a:pt x="1454" y="1357"/>
                  </a:cubicBezTo>
                  <a:close/>
                  <a:moveTo>
                    <a:pt x="477" y="2239"/>
                  </a:moveTo>
                  <a:cubicBezTo>
                    <a:pt x="501" y="2239"/>
                    <a:pt x="549" y="2262"/>
                    <a:pt x="596" y="2286"/>
                  </a:cubicBezTo>
                  <a:cubicBezTo>
                    <a:pt x="668" y="2381"/>
                    <a:pt x="668" y="2477"/>
                    <a:pt x="596" y="2524"/>
                  </a:cubicBezTo>
                  <a:cubicBezTo>
                    <a:pt x="560" y="2560"/>
                    <a:pt x="513" y="2578"/>
                    <a:pt x="468" y="2578"/>
                  </a:cubicBezTo>
                  <a:cubicBezTo>
                    <a:pt x="424" y="2578"/>
                    <a:pt x="382" y="2560"/>
                    <a:pt x="358" y="2524"/>
                  </a:cubicBezTo>
                  <a:cubicBezTo>
                    <a:pt x="287" y="2477"/>
                    <a:pt x="287" y="2358"/>
                    <a:pt x="358" y="2286"/>
                  </a:cubicBezTo>
                  <a:cubicBezTo>
                    <a:pt x="382" y="2262"/>
                    <a:pt x="406" y="2239"/>
                    <a:pt x="477" y="2239"/>
                  </a:cubicBezTo>
                  <a:close/>
                  <a:moveTo>
                    <a:pt x="2459" y="2282"/>
                  </a:moveTo>
                  <a:cubicBezTo>
                    <a:pt x="2535" y="2282"/>
                    <a:pt x="2573" y="2365"/>
                    <a:pt x="2573" y="2429"/>
                  </a:cubicBezTo>
                  <a:cubicBezTo>
                    <a:pt x="2573" y="2524"/>
                    <a:pt x="2525" y="2596"/>
                    <a:pt x="2430" y="2596"/>
                  </a:cubicBezTo>
                  <a:cubicBezTo>
                    <a:pt x="2335" y="2596"/>
                    <a:pt x="2287" y="2524"/>
                    <a:pt x="2287" y="2429"/>
                  </a:cubicBezTo>
                  <a:cubicBezTo>
                    <a:pt x="2287" y="2358"/>
                    <a:pt x="2335" y="2286"/>
                    <a:pt x="2430" y="2286"/>
                  </a:cubicBezTo>
                  <a:cubicBezTo>
                    <a:pt x="2440" y="2284"/>
                    <a:pt x="2450" y="2282"/>
                    <a:pt x="2459" y="2282"/>
                  </a:cubicBezTo>
                  <a:close/>
                  <a:moveTo>
                    <a:pt x="1454" y="0"/>
                  </a:moveTo>
                  <a:cubicBezTo>
                    <a:pt x="1192" y="0"/>
                    <a:pt x="977" y="191"/>
                    <a:pt x="977" y="476"/>
                  </a:cubicBezTo>
                  <a:cubicBezTo>
                    <a:pt x="977" y="667"/>
                    <a:pt x="1096" y="857"/>
                    <a:pt x="1311" y="905"/>
                  </a:cubicBezTo>
                  <a:lnTo>
                    <a:pt x="1311" y="1024"/>
                  </a:lnTo>
                  <a:cubicBezTo>
                    <a:pt x="1025" y="1096"/>
                    <a:pt x="858" y="1334"/>
                    <a:pt x="858" y="1619"/>
                  </a:cubicBezTo>
                  <a:cubicBezTo>
                    <a:pt x="858" y="1691"/>
                    <a:pt x="858" y="1738"/>
                    <a:pt x="882" y="1810"/>
                  </a:cubicBezTo>
                  <a:lnTo>
                    <a:pt x="715" y="1977"/>
                  </a:lnTo>
                  <a:cubicBezTo>
                    <a:pt x="647" y="1951"/>
                    <a:pt x="575" y="1938"/>
                    <a:pt x="505" y="1938"/>
                  </a:cubicBezTo>
                  <a:cubicBezTo>
                    <a:pt x="380" y="1938"/>
                    <a:pt x="259" y="1980"/>
                    <a:pt x="168" y="2072"/>
                  </a:cubicBezTo>
                  <a:cubicBezTo>
                    <a:pt x="1" y="2262"/>
                    <a:pt x="1" y="2548"/>
                    <a:pt x="168" y="2739"/>
                  </a:cubicBezTo>
                  <a:cubicBezTo>
                    <a:pt x="263" y="2810"/>
                    <a:pt x="382" y="2882"/>
                    <a:pt x="501" y="2882"/>
                  </a:cubicBezTo>
                  <a:cubicBezTo>
                    <a:pt x="620" y="2882"/>
                    <a:pt x="739" y="2810"/>
                    <a:pt x="834" y="2739"/>
                  </a:cubicBezTo>
                  <a:cubicBezTo>
                    <a:pt x="977" y="2572"/>
                    <a:pt x="1001" y="2381"/>
                    <a:pt x="906" y="2191"/>
                  </a:cubicBezTo>
                  <a:lnTo>
                    <a:pt x="1025" y="2072"/>
                  </a:lnTo>
                  <a:cubicBezTo>
                    <a:pt x="1120" y="2191"/>
                    <a:pt x="1311" y="2262"/>
                    <a:pt x="1454" y="2262"/>
                  </a:cubicBezTo>
                  <a:cubicBezTo>
                    <a:pt x="1620" y="2262"/>
                    <a:pt x="1787" y="2191"/>
                    <a:pt x="1858" y="2072"/>
                  </a:cubicBezTo>
                  <a:lnTo>
                    <a:pt x="1977" y="2191"/>
                  </a:lnTo>
                  <a:cubicBezTo>
                    <a:pt x="1954" y="2262"/>
                    <a:pt x="1930" y="2310"/>
                    <a:pt x="1930" y="2405"/>
                  </a:cubicBezTo>
                  <a:cubicBezTo>
                    <a:pt x="1930" y="2667"/>
                    <a:pt x="2144" y="2882"/>
                    <a:pt x="2406" y="2882"/>
                  </a:cubicBezTo>
                  <a:cubicBezTo>
                    <a:pt x="2668" y="2882"/>
                    <a:pt x="2882" y="2667"/>
                    <a:pt x="2882" y="2405"/>
                  </a:cubicBezTo>
                  <a:cubicBezTo>
                    <a:pt x="2882" y="2143"/>
                    <a:pt x="2668" y="1929"/>
                    <a:pt x="2406" y="1929"/>
                  </a:cubicBezTo>
                  <a:cubicBezTo>
                    <a:pt x="2335" y="1929"/>
                    <a:pt x="2263" y="1953"/>
                    <a:pt x="2192" y="1977"/>
                  </a:cubicBezTo>
                  <a:lnTo>
                    <a:pt x="2001" y="1810"/>
                  </a:lnTo>
                  <a:cubicBezTo>
                    <a:pt x="2049" y="1738"/>
                    <a:pt x="2049" y="1691"/>
                    <a:pt x="2049" y="1619"/>
                  </a:cubicBezTo>
                  <a:cubicBezTo>
                    <a:pt x="2049" y="1334"/>
                    <a:pt x="1835" y="1096"/>
                    <a:pt x="1596" y="1024"/>
                  </a:cubicBezTo>
                  <a:lnTo>
                    <a:pt x="1596" y="905"/>
                  </a:lnTo>
                  <a:cubicBezTo>
                    <a:pt x="1787" y="857"/>
                    <a:pt x="1930" y="667"/>
                    <a:pt x="1930" y="476"/>
                  </a:cubicBezTo>
                  <a:cubicBezTo>
                    <a:pt x="1930" y="191"/>
                    <a:pt x="1715" y="0"/>
                    <a:pt x="14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
            <p:cNvSpPr/>
            <p:nvPr/>
          </p:nvSpPr>
          <p:spPr>
            <a:xfrm>
              <a:off x="7915370" y="4107729"/>
              <a:ext cx="22466" cy="9285"/>
            </a:xfrm>
            <a:custGeom>
              <a:rect b="b" l="l" r="r" t="t"/>
              <a:pathLst>
                <a:path extrusionOk="0" h="286" w="692">
                  <a:moveTo>
                    <a:pt x="144" y="0"/>
                  </a:moveTo>
                  <a:cubicBezTo>
                    <a:pt x="48" y="0"/>
                    <a:pt x="1" y="48"/>
                    <a:pt x="1" y="143"/>
                  </a:cubicBezTo>
                  <a:cubicBezTo>
                    <a:pt x="1" y="215"/>
                    <a:pt x="48" y="286"/>
                    <a:pt x="144" y="286"/>
                  </a:cubicBezTo>
                  <a:lnTo>
                    <a:pt x="525" y="286"/>
                  </a:lnTo>
                  <a:cubicBezTo>
                    <a:pt x="620" y="286"/>
                    <a:pt x="691" y="238"/>
                    <a:pt x="691" y="143"/>
                  </a:cubicBezTo>
                  <a:cubicBezTo>
                    <a:pt x="691" y="48"/>
                    <a:pt x="620" y="0"/>
                    <a:pt x="52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2"/>
            <p:cNvSpPr/>
            <p:nvPr/>
          </p:nvSpPr>
          <p:spPr>
            <a:xfrm>
              <a:off x="7915370" y="4122403"/>
              <a:ext cx="22466" cy="9317"/>
            </a:xfrm>
            <a:custGeom>
              <a:rect b="b" l="l" r="r" t="t"/>
              <a:pathLst>
                <a:path extrusionOk="0" h="287" w="692">
                  <a:moveTo>
                    <a:pt x="144" y="1"/>
                  </a:moveTo>
                  <a:cubicBezTo>
                    <a:pt x="48" y="1"/>
                    <a:pt x="1" y="48"/>
                    <a:pt x="1" y="144"/>
                  </a:cubicBezTo>
                  <a:cubicBezTo>
                    <a:pt x="1" y="239"/>
                    <a:pt x="48" y="286"/>
                    <a:pt x="144" y="286"/>
                  </a:cubicBezTo>
                  <a:lnTo>
                    <a:pt x="525" y="286"/>
                  </a:lnTo>
                  <a:cubicBezTo>
                    <a:pt x="620" y="286"/>
                    <a:pt x="691" y="239"/>
                    <a:pt x="691" y="144"/>
                  </a:cubicBezTo>
                  <a:cubicBezTo>
                    <a:pt x="691" y="48"/>
                    <a:pt x="620" y="1"/>
                    <a:pt x="52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2"/>
            <p:cNvSpPr/>
            <p:nvPr/>
          </p:nvSpPr>
          <p:spPr>
            <a:xfrm>
              <a:off x="8032893" y="4107729"/>
              <a:ext cx="41782" cy="9285"/>
            </a:xfrm>
            <a:custGeom>
              <a:rect b="b" l="l" r="r" t="t"/>
              <a:pathLst>
                <a:path extrusionOk="0" h="286" w="1287">
                  <a:moveTo>
                    <a:pt x="167" y="0"/>
                  </a:moveTo>
                  <a:cubicBezTo>
                    <a:pt x="72" y="0"/>
                    <a:pt x="0" y="48"/>
                    <a:pt x="0" y="143"/>
                  </a:cubicBezTo>
                  <a:cubicBezTo>
                    <a:pt x="0" y="238"/>
                    <a:pt x="72" y="286"/>
                    <a:pt x="167" y="286"/>
                  </a:cubicBezTo>
                  <a:lnTo>
                    <a:pt x="1144" y="286"/>
                  </a:lnTo>
                  <a:cubicBezTo>
                    <a:pt x="1239" y="286"/>
                    <a:pt x="1286" y="238"/>
                    <a:pt x="1286" y="143"/>
                  </a:cubicBezTo>
                  <a:cubicBezTo>
                    <a:pt x="1286" y="48"/>
                    <a:pt x="1239" y="0"/>
                    <a:pt x="11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2"/>
            <p:cNvSpPr/>
            <p:nvPr/>
          </p:nvSpPr>
          <p:spPr>
            <a:xfrm>
              <a:off x="8005817" y="4124741"/>
              <a:ext cx="68079" cy="10064"/>
            </a:xfrm>
            <a:custGeom>
              <a:rect b="b" l="l" r="r" t="t"/>
              <a:pathLst>
                <a:path extrusionOk="0" h="310" w="2097">
                  <a:moveTo>
                    <a:pt x="168" y="0"/>
                  </a:moveTo>
                  <a:cubicBezTo>
                    <a:pt x="72" y="0"/>
                    <a:pt x="1" y="72"/>
                    <a:pt x="1" y="167"/>
                  </a:cubicBezTo>
                  <a:cubicBezTo>
                    <a:pt x="1" y="238"/>
                    <a:pt x="72" y="310"/>
                    <a:pt x="168" y="310"/>
                  </a:cubicBezTo>
                  <a:lnTo>
                    <a:pt x="1954" y="310"/>
                  </a:lnTo>
                  <a:cubicBezTo>
                    <a:pt x="2025" y="310"/>
                    <a:pt x="2097" y="238"/>
                    <a:pt x="2097" y="167"/>
                  </a:cubicBezTo>
                  <a:cubicBezTo>
                    <a:pt x="2097" y="72"/>
                    <a:pt x="2025" y="0"/>
                    <a:pt x="19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2"/>
            <p:cNvSpPr/>
            <p:nvPr/>
          </p:nvSpPr>
          <p:spPr>
            <a:xfrm>
              <a:off x="8005817" y="4143278"/>
              <a:ext cx="68079" cy="10097"/>
            </a:xfrm>
            <a:custGeom>
              <a:rect b="b" l="l" r="r" t="t"/>
              <a:pathLst>
                <a:path extrusionOk="0" h="311" w="2097">
                  <a:moveTo>
                    <a:pt x="168" y="1"/>
                  </a:moveTo>
                  <a:cubicBezTo>
                    <a:pt x="72" y="1"/>
                    <a:pt x="1" y="72"/>
                    <a:pt x="1" y="144"/>
                  </a:cubicBezTo>
                  <a:cubicBezTo>
                    <a:pt x="1" y="215"/>
                    <a:pt x="72" y="310"/>
                    <a:pt x="168" y="310"/>
                  </a:cubicBezTo>
                  <a:lnTo>
                    <a:pt x="1954" y="310"/>
                  </a:lnTo>
                  <a:cubicBezTo>
                    <a:pt x="2025" y="310"/>
                    <a:pt x="2097" y="239"/>
                    <a:pt x="2097" y="144"/>
                  </a:cubicBezTo>
                  <a:cubicBezTo>
                    <a:pt x="2097" y="72"/>
                    <a:pt x="2025" y="1"/>
                    <a:pt x="1954"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1" name="Google Shape;131;p2"/>
            <p:cNvSpPr/>
            <p:nvPr/>
          </p:nvSpPr>
          <p:spPr>
            <a:xfrm>
              <a:off x="8043704" y="4163374"/>
              <a:ext cx="30972" cy="30972"/>
            </a:xfrm>
            <a:custGeom>
              <a:rect b="b" l="l" r="r" t="t"/>
              <a:pathLst>
                <a:path extrusionOk="0" h="954" w="954">
                  <a:moveTo>
                    <a:pt x="477" y="334"/>
                  </a:moveTo>
                  <a:cubicBezTo>
                    <a:pt x="572" y="334"/>
                    <a:pt x="620" y="406"/>
                    <a:pt x="620" y="477"/>
                  </a:cubicBezTo>
                  <a:cubicBezTo>
                    <a:pt x="620" y="549"/>
                    <a:pt x="572" y="644"/>
                    <a:pt x="477" y="644"/>
                  </a:cubicBezTo>
                  <a:cubicBezTo>
                    <a:pt x="382" y="644"/>
                    <a:pt x="334" y="572"/>
                    <a:pt x="334" y="477"/>
                  </a:cubicBezTo>
                  <a:cubicBezTo>
                    <a:pt x="334" y="406"/>
                    <a:pt x="382" y="334"/>
                    <a:pt x="477" y="334"/>
                  </a:cubicBezTo>
                  <a:close/>
                  <a:moveTo>
                    <a:pt x="477" y="1"/>
                  </a:moveTo>
                  <a:cubicBezTo>
                    <a:pt x="215" y="1"/>
                    <a:pt x="1" y="215"/>
                    <a:pt x="1" y="477"/>
                  </a:cubicBezTo>
                  <a:cubicBezTo>
                    <a:pt x="1" y="763"/>
                    <a:pt x="215" y="953"/>
                    <a:pt x="477" y="953"/>
                  </a:cubicBezTo>
                  <a:cubicBezTo>
                    <a:pt x="739" y="953"/>
                    <a:pt x="953" y="763"/>
                    <a:pt x="953" y="477"/>
                  </a:cubicBezTo>
                  <a:cubicBezTo>
                    <a:pt x="953" y="215"/>
                    <a:pt x="739" y="1"/>
                    <a:pt x="47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32" name="Google Shape;132;p2"/>
          <p:cNvSpPr/>
          <p:nvPr/>
        </p:nvSpPr>
        <p:spPr>
          <a:xfrm>
            <a:off x="8258739" y="2669061"/>
            <a:ext cx="344065" cy="457192"/>
          </a:xfrm>
          <a:custGeom>
            <a:rect b="b" l="l" r="r" t="t"/>
            <a:pathLst>
              <a:path extrusionOk="0" h="10646" w="8812">
                <a:moveTo>
                  <a:pt x="5287" y="191"/>
                </a:moveTo>
                <a:lnTo>
                  <a:pt x="5287" y="191"/>
                </a:lnTo>
                <a:cubicBezTo>
                  <a:pt x="5240" y="524"/>
                  <a:pt x="5168" y="762"/>
                  <a:pt x="4954" y="929"/>
                </a:cubicBezTo>
                <a:cubicBezTo>
                  <a:pt x="4740" y="1120"/>
                  <a:pt x="4478" y="1143"/>
                  <a:pt x="4311" y="1143"/>
                </a:cubicBezTo>
                <a:cubicBezTo>
                  <a:pt x="4382" y="882"/>
                  <a:pt x="4478" y="643"/>
                  <a:pt x="4621" y="477"/>
                </a:cubicBezTo>
                <a:cubicBezTo>
                  <a:pt x="4835" y="286"/>
                  <a:pt x="5097" y="215"/>
                  <a:pt x="5287" y="191"/>
                </a:cubicBezTo>
                <a:close/>
                <a:moveTo>
                  <a:pt x="7550" y="6430"/>
                </a:moveTo>
                <a:lnTo>
                  <a:pt x="7550" y="6740"/>
                </a:lnTo>
                <a:lnTo>
                  <a:pt x="1549" y="6740"/>
                </a:lnTo>
                <a:cubicBezTo>
                  <a:pt x="1453" y="6740"/>
                  <a:pt x="1406" y="6787"/>
                  <a:pt x="1406" y="6883"/>
                </a:cubicBezTo>
                <a:cubicBezTo>
                  <a:pt x="1406" y="6978"/>
                  <a:pt x="1453" y="7026"/>
                  <a:pt x="1549" y="7026"/>
                </a:cubicBezTo>
                <a:lnTo>
                  <a:pt x="7550" y="7026"/>
                </a:lnTo>
                <a:lnTo>
                  <a:pt x="7550" y="7359"/>
                </a:lnTo>
                <a:lnTo>
                  <a:pt x="1168" y="7359"/>
                </a:lnTo>
                <a:cubicBezTo>
                  <a:pt x="1048" y="7359"/>
                  <a:pt x="929" y="7264"/>
                  <a:pt x="929" y="7121"/>
                </a:cubicBezTo>
                <a:lnTo>
                  <a:pt x="929" y="6668"/>
                </a:lnTo>
                <a:cubicBezTo>
                  <a:pt x="929" y="6549"/>
                  <a:pt x="1025" y="6430"/>
                  <a:pt x="1168" y="6430"/>
                </a:cubicBezTo>
                <a:close/>
                <a:moveTo>
                  <a:pt x="7788" y="5906"/>
                </a:moveTo>
                <a:lnTo>
                  <a:pt x="7788" y="6144"/>
                </a:lnTo>
                <a:lnTo>
                  <a:pt x="1168" y="6144"/>
                </a:lnTo>
                <a:cubicBezTo>
                  <a:pt x="882" y="6144"/>
                  <a:pt x="644" y="6383"/>
                  <a:pt x="644" y="6668"/>
                </a:cubicBezTo>
                <a:lnTo>
                  <a:pt x="644" y="7121"/>
                </a:lnTo>
                <a:cubicBezTo>
                  <a:pt x="644" y="7430"/>
                  <a:pt x="882" y="7669"/>
                  <a:pt x="1168" y="7669"/>
                </a:cubicBezTo>
                <a:lnTo>
                  <a:pt x="7788" y="7669"/>
                </a:lnTo>
                <a:lnTo>
                  <a:pt x="7788" y="7907"/>
                </a:lnTo>
                <a:lnTo>
                  <a:pt x="1072" y="7907"/>
                </a:lnTo>
                <a:cubicBezTo>
                  <a:pt x="1059" y="7908"/>
                  <a:pt x="1047" y="7908"/>
                  <a:pt x="1034" y="7908"/>
                </a:cubicBezTo>
                <a:cubicBezTo>
                  <a:pt x="669" y="7908"/>
                  <a:pt x="358" y="7584"/>
                  <a:pt x="358" y="7216"/>
                </a:cubicBezTo>
                <a:lnTo>
                  <a:pt x="358" y="6621"/>
                </a:lnTo>
                <a:cubicBezTo>
                  <a:pt x="358" y="6240"/>
                  <a:pt x="691" y="5906"/>
                  <a:pt x="1072" y="5906"/>
                </a:cubicBezTo>
                <a:close/>
                <a:moveTo>
                  <a:pt x="8288" y="8788"/>
                </a:moveTo>
                <a:lnTo>
                  <a:pt x="8288" y="9097"/>
                </a:lnTo>
                <a:lnTo>
                  <a:pt x="7431" y="9097"/>
                </a:lnTo>
                <a:cubicBezTo>
                  <a:pt x="7335" y="9097"/>
                  <a:pt x="7264" y="9145"/>
                  <a:pt x="7264" y="9240"/>
                </a:cubicBezTo>
                <a:cubicBezTo>
                  <a:pt x="7264" y="9336"/>
                  <a:pt x="7335" y="9383"/>
                  <a:pt x="7431" y="9383"/>
                </a:cubicBezTo>
                <a:lnTo>
                  <a:pt x="8288" y="9383"/>
                </a:lnTo>
                <a:lnTo>
                  <a:pt x="8288" y="9717"/>
                </a:lnTo>
                <a:lnTo>
                  <a:pt x="1906" y="9717"/>
                </a:lnTo>
                <a:cubicBezTo>
                  <a:pt x="1787" y="9717"/>
                  <a:pt x="1668" y="9621"/>
                  <a:pt x="1668" y="9478"/>
                </a:cubicBezTo>
                <a:lnTo>
                  <a:pt x="1668" y="9383"/>
                </a:lnTo>
                <a:lnTo>
                  <a:pt x="6645" y="9383"/>
                </a:lnTo>
                <a:cubicBezTo>
                  <a:pt x="6740" y="9383"/>
                  <a:pt x="6788" y="9336"/>
                  <a:pt x="6788" y="9240"/>
                </a:cubicBezTo>
                <a:cubicBezTo>
                  <a:pt x="6788" y="9145"/>
                  <a:pt x="6740" y="9097"/>
                  <a:pt x="6645" y="9097"/>
                </a:cubicBezTo>
                <a:lnTo>
                  <a:pt x="1668" y="9097"/>
                </a:lnTo>
                <a:lnTo>
                  <a:pt x="1668" y="9026"/>
                </a:lnTo>
                <a:cubicBezTo>
                  <a:pt x="1668" y="8907"/>
                  <a:pt x="1763" y="8788"/>
                  <a:pt x="1906" y="8788"/>
                </a:cubicBezTo>
                <a:close/>
                <a:moveTo>
                  <a:pt x="8526" y="8216"/>
                </a:moveTo>
                <a:lnTo>
                  <a:pt x="8526" y="8454"/>
                </a:lnTo>
                <a:lnTo>
                  <a:pt x="1906" y="8454"/>
                </a:lnTo>
                <a:cubicBezTo>
                  <a:pt x="1620" y="8454"/>
                  <a:pt x="1382" y="8693"/>
                  <a:pt x="1382" y="9002"/>
                </a:cubicBezTo>
                <a:lnTo>
                  <a:pt x="1382" y="9455"/>
                </a:lnTo>
                <a:cubicBezTo>
                  <a:pt x="1382" y="9740"/>
                  <a:pt x="1620" y="9979"/>
                  <a:pt x="1906" y="9979"/>
                </a:cubicBezTo>
                <a:lnTo>
                  <a:pt x="8526" y="9979"/>
                </a:lnTo>
                <a:lnTo>
                  <a:pt x="8526" y="10241"/>
                </a:lnTo>
                <a:lnTo>
                  <a:pt x="1834" y="10241"/>
                </a:lnTo>
                <a:cubicBezTo>
                  <a:pt x="1429" y="10241"/>
                  <a:pt x="1120" y="9907"/>
                  <a:pt x="1120" y="9526"/>
                </a:cubicBezTo>
                <a:lnTo>
                  <a:pt x="1120" y="8931"/>
                </a:lnTo>
                <a:cubicBezTo>
                  <a:pt x="1120" y="8550"/>
                  <a:pt x="1429" y="8216"/>
                  <a:pt x="1834" y="8216"/>
                </a:cubicBezTo>
                <a:close/>
                <a:moveTo>
                  <a:pt x="5430" y="0"/>
                </a:moveTo>
                <a:cubicBezTo>
                  <a:pt x="5383" y="0"/>
                  <a:pt x="4787" y="0"/>
                  <a:pt x="4382" y="405"/>
                </a:cubicBezTo>
                <a:lnTo>
                  <a:pt x="4287" y="477"/>
                </a:lnTo>
                <a:lnTo>
                  <a:pt x="4287" y="405"/>
                </a:lnTo>
                <a:cubicBezTo>
                  <a:pt x="4287" y="310"/>
                  <a:pt x="4240" y="239"/>
                  <a:pt x="4144" y="239"/>
                </a:cubicBezTo>
                <a:cubicBezTo>
                  <a:pt x="4049" y="239"/>
                  <a:pt x="4001" y="310"/>
                  <a:pt x="4001" y="405"/>
                </a:cubicBezTo>
                <a:lnTo>
                  <a:pt x="4001" y="1834"/>
                </a:lnTo>
                <a:cubicBezTo>
                  <a:pt x="3882" y="1786"/>
                  <a:pt x="3739" y="1763"/>
                  <a:pt x="3597" y="1715"/>
                </a:cubicBezTo>
                <a:cubicBezTo>
                  <a:pt x="3311" y="1559"/>
                  <a:pt x="3039" y="1481"/>
                  <a:pt x="2790" y="1481"/>
                </a:cubicBezTo>
                <a:cubicBezTo>
                  <a:pt x="2581" y="1481"/>
                  <a:pt x="2389" y="1535"/>
                  <a:pt x="2215" y="1644"/>
                </a:cubicBezTo>
                <a:cubicBezTo>
                  <a:pt x="2144" y="1715"/>
                  <a:pt x="2120" y="1786"/>
                  <a:pt x="2168" y="1858"/>
                </a:cubicBezTo>
                <a:cubicBezTo>
                  <a:pt x="2213" y="1888"/>
                  <a:pt x="2268" y="1918"/>
                  <a:pt x="2314" y="1918"/>
                </a:cubicBezTo>
                <a:cubicBezTo>
                  <a:pt x="2341" y="1918"/>
                  <a:pt x="2365" y="1908"/>
                  <a:pt x="2382" y="1882"/>
                </a:cubicBezTo>
                <a:cubicBezTo>
                  <a:pt x="2494" y="1811"/>
                  <a:pt x="2623" y="1774"/>
                  <a:pt x="2769" y="1774"/>
                </a:cubicBezTo>
                <a:cubicBezTo>
                  <a:pt x="2966" y="1774"/>
                  <a:pt x="3194" y="1840"/>
                  <a:pt x="3454" y="1977"/>
                </a:cubicBezTo>
                <a:cubicBezTo>
                  <a:pt x="3668" y="2084"/>
                  <a:pt x="3900" y="2138"/>
                  <a:pt x="4129" y="2138"/>
                </a:cubicBezTo>
                <a:cubicBezTo>
                  <a:pt x="4359" y="2138"/>
                  <a:pt x="4585" y="2084"/>
                  <a:pt x="4787" y="1977"/>
                </a:cubicBezTo>
                <a:cubicBezTo>
                  <a:pt x="4962" y="1890"/>
                  <a:pt x="5201" y="1789"/>
                  <a:pt x="5438" y="1789"/>
                </a:cubicBezTo>
                <a:cubicBezTo>
                  <a:pt x="5524" y="1789"/>
                  <a:pt x="5610" y="1802"/>
                  <a:pt x="5692" y="1834"/>
                </a:cubicBezTo>
                <a:cubicBezTo>
                  <a:pt x="5907" y="1882"/>
                  <a:pt x="6073" y="2072"/>
                  <a:pt x="6192" y="2334"/>
                </a:cubicBezTo>
                <a:cubicBezTo>
                  <a:pt x="6502" y="2906"/>
                  <a:pt x="6431" y="3692"/>
                  <a:pt x="6049" y="4501"/>
                </a:cubicBezTo>
                <a:cubicBezTo>
                  <a:pt x="5907" y="4811"/>
                  <a:pt x="5692" y="5097"/>
                  <a:pt x="5502" y="5335"/>
                </a:cubicBezTo>
                <a:cubicBezTo>
                  <a:pt x="5335" y="5549"/>
                  <a:pt x="5145" y="5668"/>
                  <a:pt x="5025" y="5692"/>
                </a:cubicBezTo>
                <a:cubicBezTo>
                  <a:pt x="4954" y="5716"/>
                  <a:pt x="4883" y="5716"/>
                  <a:pt x="4787" y="5716"/>
                </a:cubicBezTo>
                <a:lnTo>
                  <a:pt x="3454" y="5573"/>
                </a:lnTo>
                <a:cubicBezTo>
                  <a:pt x="3406" y="5573"/>
                  <a:pt x="3335" y="5573"/>
                  <a:pt x="3287" y="5549"/>
                </a:cubicBezTo>
                <a:cubicBezTo>
                  <a:pt x="3073" y="5478"/>
                  <a:pt x="2644" y="5097"/>
                  <a:pt x="2311" y="4477"/>
                </a:cubicBezTo>
                <a:cubicBezTo>
                  <a:pt x="2096" y="4073"/>
                  <a:pt x="1668" y="3120"/>
                  <a:pt x="2025" y="2263"/>
                </a:cubicBezTo>
                <a:cubicBezTo>
                  <a:pt x="2072" y="2167"/>
                  <a:pt x="2025" y="2096"/>
                  <a:pt x="1953" y="2072"/>
                </a:cubicBezTo>
                <a:cubicBezTo>
                  <a:pt x="1927" y="2059"/>
                  <a:pt x="1900" y="2053"/>
                  <a:pt x="1875" y="2053"/>
                </a:cubicBezTo>
                <a:cubicBezTo>
                  <a:pt x="1811" y="2053"/>
                  <a:pt x="1756" y="2092"/>
                  <a:pt x="1739" y="2144"/>
                </a:cubicBezTo>
                <a:cubicBezTo>
                  <a:pt x="1429" y="2834"/>
                  <a:pt x="1549" y="3739"/>
                  <a:pt x="2001" y="4620"/>
                </a:cubicBezTo>
                <a:cubicBezTo>
                  <a:pt x="2215" y="5049"/>
                  <a:pt x="2477" y="5359"/>
                  <a:pt x="2715" y="5597"/>
                </a:cubicBezTo>
                <a:lnTo>
                  <a:pt x="1048" y="5597"/>
                </a:lnTo>
                <a:cubicBezTo>
                  <a:pt x="477" y="5597"/>
                  <a:pt x="1" y="6073"/>
                  <a:pt x="1" y="6645"/>
                </a:cubicBezTo>
                <a:lnTo>
                  <a:pt x="1" y="7240"/>
                </a:lnTo>
                <a:cubicBezTo>
                  <a:pt x="1" y="7811"/>
                  <a:pt x="477" y="8288"/>
                  <a:pt x="1048" y="8288"/>
                </a:cubicBezTo>
                <a:cubicBezTo>
                  <a:pt x="858" y="8454"/>
                  <a:pt x="739" y="8740"/>
                  <a:pt x="739" y="9002"/>
                </a:cubicBezTo>
                <a:lnTo>
                  <a:pt x="739" y="9598"/>
                </a:lnTo>
                <a:cubicBezTo>
                  <a:pt x="739" y="10169"/>
                  <a:pt x="1215" y="10645"/>
                  <a:pt x="1787" y="10645"/>
                </a:cubicBezTo>
                <a:lnTo>
                  <a:pt x="8669" y="10645"/>
                </a:lnTo>
                <a:cubicBezTo>
                  <a:pt x="8764" y="10645"/>
                  <a:pt x="8812" y="10574"/>
                  <a:pt x="8812" y="10479"/>
                </a:cubicBezTo>
                <a:lnTo>
                  <a:pt x="8812" y="9931"/>
                </a:lnTo>
                <a:cubicBezTo>
                  <a:pt x="8812" y="9836"/>
                  <a:pt x="8764" y="9764"/>
                  <a:pt x="8669" y="9764"/>
                </a:cubicBezTo>
                <a:lnTo>
                  <a:pt x="8574" y="9764"/>
                </a:lnTo>
                <a:lnTo>
                  <a:pt x="8574" y="8883"/>
                </a:lnTo>
                <a:lnTo>
                  <a:pt x="8669" y="8883"/>
                </a:lnTo>
                <a:cubicBezTo>
                  <a:pt x="8764" y="8883"/>
                  <a:pt x="8812" y="8812"/>
                  <a:pt x="8812" y="8740"/>
                </a:cubicBezTo>
                <a:lnTo>
                  <a:pt x="8812" y="8169"/>
                </a:lnTo>
                <a:cubicBezTo>
                  <a:pt x="8812" y="8073"/>
                  <a:pt x="8764" y="8026"/>
                  <a:pt x="8669" y="8026"/>
                </a:cubicBezTo>
                <a:lnTo>
                  <a:pt x="8074" y="8026"/>
                </a:lnTo>
                <a:lnTo>
                  <a:pt x="8074" y="7597"/>
                </a:lnTo>
                <a:cubicBezTo>
                  <a:pt x="8074" y="7502"/>
                  <a:pt x="8002" y="7454"/>
                  <a:pt x="7931" y="7454"/>
                </a:cubicBezTo>
                <a:lnTo>
                  <a:pt x="7836" y="7454"/>
                </a:lnTo>
                <a:lnTo>
                  <a:pt x="7836" y="6549"/>
                </a:lnTo>
                <a:lnTo>
                  <a:pt x="7931" y="6549"/>
                </a:lnTo>
                <a:cubicBezTo>
                  <a:pt x="8002" y="6549"/>
                  <a:pt x="8074" y="6502"/>
                  <a:pt x="8074" y="6406"/>
                </a:cubicBezTo>
                <a:lnTo>
                  <a:pt x="8074" y="5835"/>
                </a:lnTo>
                <a:cubicBezTo>
                  <a:pt x="8074" y="5763"/>
                  <a:pt x="8002" y="5692"/>
                  <a:pt x="7931" y="5692"/>
                </a:cubicBezTo>
                <a:lnTo>
                  <a:pt x="5597" y="5692"/>
                </a:lnTo>
                <a:cubicBezTo>
                  <a:pt x="5859" y="5454"/>
                  <a:pt x="6169" y="5073"/>
                  <a:pt x="6383" y="4620"/>
                </a:cubicBezTo>
                <a:cubicBezTo>
                  <a:pt x="6788" y="3739"/>
                  <a:pt x="6859" y="2834"/>
                  <a:pt x="6526" y="2191"/>
                </a:cubicBezTo>
                <a:cubicBezTo>
                  <a:pt x="6335" y="1858"/>
                  <a:pt x="6121" y="1620"/>
                  <a:pt x="5835" y="1525"/>
                </a:cubicBezTo>
                <a:cubicBezTo>
                  <a:pt x="5729" y="1487"/>
                  <a:pt x="5618" y="1468"/>
                  <a:pt x="5502" y="1468"/>
                </a:cubicBezTo>
                <a:cubicBezTo>
                  <a:pt x="5254" y="1468"/>
                  <a:pt x="4984" y="1553"/>
                  <a:pt x="4692" y="1715"/>
                </a:cubicBezTo>
                <a:cubicBezTo>
                  <a:pt x="4573" y="1763"/>
                  <a:pt x="4430" y="1786"/>
                  <a:pt x="4287" y="1834"/>
                </a:cubicBezTo>
                <a:lnTo>
                  <a:pt x="4287" y="1596"/>
                </a:lnTo>
                <a:cubicBezTo>
                  <a:pt x="4502" y="1596"/>
                  <a:pt x="4859" y="1525"/>
                  <a:pt x="5121" y="1286"/>
                </a:cubicBezTo>
                <a:cubicBezTo>
                  <a:pt x="5430" y="1048"/>
                  <a:pt x="5573" y="667"/>
                  <a:pt x="5573" y="167"/>
                </a:cubicBezTo>
                <a:cubicBezTo>
                  <a:pt x="5573" y="72"/>
                  <a:pt x="5526" y="0"/>
                  <a:pt x="543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33" name="Google Shape;133;p2"/>
          <p:cNvGrpSpPr/>
          <p:nvPr/>
        </p:nvGrpSpPr>
        <p:grpSpPr>
          <a:xfrm>
            <a:off x="5122039" y="2727755"/>
            <a:ext cx="386744" cy="406329"/>
            <a:chOff x="4864569" y="3486901"/>
            <a:chExt cx="282997" cy="336337"/>
          </a:xfrm>
        </p:grpSpPr>
        <p:sp>
          <p:nvSpPr>
            <p:cNvPr id="134" name="Google Shape;134;p2"/>
            <p:cNvSpPr/>
            <p:nvPr/>
          </p:nvSpPr>
          <p:spPr>
            <a:xfrm>
              <a:off x="5074098" y="3570401"/>
              <a:ext cx="9317" cy="16265"/>
            </a:xfrm>
            <a:custGeom>
              <a:rect b="b" l="l" r="r" t="t"/>
              <a:pathLst>
                <a:path extrusionOk="0" h="501" w="287">
                  <a:moveTo>
                    <a:pt x="143" y="0"/>
                  </a:moveTo>
                  <a:cubicBezTo>
                    <a:pt x="48" y="0"/>
                    <a:pt x="0" y="48"/>
                    <a:pt x="0" y="143"/>
                  </a:cubicBezTo>
                  <a:lnTo>
                    <a:pt x="0" y="357"/>
                  </a:lnTo>
                  <a:cubicBezTo>
                    <a:pt x="0" y="453"/>
                    <a:pt x="48" y="500"/>
                    <a:pt x="143" y="500"/>
                  </a:cubicBezTo>
                  <a:cubicBezTo>
                    <a:pt x="239" y="500"/>
                    <a:pt x="286" y="453"/>
                    <a:pt x="286" y="357"/>
                  </a:cubicBezTo>
                  <a:lnTo>
                    <a:pt x="286" y="143"/>
                  </a:lnTo>
                  <a:cubicBezTo>
                    <a:pt x="286" y="48"/>
                    <a:pt x="239" y="0"/>
                    <a:pt x="1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
            <p:cNvSpPr/>
            <p:nvPr/>
          </p:nvSpPr>
          <p:spPr>
            <a:xfrm>
              <a:off x="5074098" y="3612151"/>
              <a:ext cx="9317" cy="16265"/>
            </a:xfrm>
            <a:custGeom>
              <a:rect b="b" l="l" r="r" t="t"/>
              <a:pathLst>
                <a:path extrusionOk="0" h="501" w="287">
                  <a:moveTo>
                    <a:pt x="143" y="0"/>
                  </a:moveTo>
                  <a:cubicBezTo>
                    <a:pt x="48" y="0"/>
                    <a:pt x="0" y="48"/>
                    <a:pt x="0" y="143"/>
                  </a:cubicBezTo>
                  <a:lnTo>
                    <a:pt x="0" y="357"/>
                  </a:lnTo>
                  <a:cubicBezTo>
                    <a:pt x="0" y="429"/>
                    <a:pt x="48" y="500"/>
                    <a:pt x="143" y="500"/>
                  </a:cubicBezTo>
                  <a:cubicBezTo>
                    <a:pt x="239" y="500"/>
                    <a:pt x="286" y="429"/>
                    <a:pt x="286" y="357"/>
                  </a:cubicBezTo>
                  <a:lnTo>
                    <a:pt x="286" y="143"/>
                  </a:lnTo>
                  <a:cubicBezTo>
                    <a:pt x="286" y="48"/>
                    <a:pt x="239" y="0"/>
                    <a:pt x="1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
            <p:cNvSpPr/>
            <p:nvPr/>
          </p:nvSpPr>
          <p:spPr>
            <a:xfrm>
              <a:off x="5050885" y="3594360"/>
              <a:ext cx="16297" cy="10097"/>
            </a:xfrm>
            <a:custGeom>
              <a:rect b="b" l="l" r="r" t="t"/>
              <a:pathLst>
                <a:path extrusionOk="0" h="311" w="502">
                  <a:moveTo>
                    <a:pt x="144" y="0"/>
                  </a:moveTo>
                  <a:cubicBezTo>
                    <a:pt x="49" y="0"/>
                    <a:pt x="1" y="72"/>
                    <a:pt x="1" y="143"/>
                  </a:cubicBezTo>
                  <a:cubicBezTo>
                    <a:pt x="1" y="215"/>
                    <a:pt x="49" y="310"/>
                    <a:pt x="144" y="310"/>
                  </a:cubicBezTo>
                  <a:lnTo>
                    <a:pt x="358" y="310"/>
                  </a:lnTo>
                  <a:cubicBezTo>
                    <a:pt x="453" y="310"/>
                    <a:pt x="501" y="239"/>
                    <a:pt x="501" y="143"/>
                  </a:cubicBezTo>
                  <a:cubicBezTo>
                    <a:pt x="501" y="72"/>
                    <a:pt x="453" y="0"/>
                    <a:pt x="35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
            <p:cNvSpPr/>
            <p:nvPr/>
          </p:nvSpPr>
          <p:spPr>
            <a:xfrm>
              <a:off x="5091109" y="3594360"/>
              <a:ext cx="17044" cy="10097"/>
            </a:xfrm>
            <a:custGeom>
              <a:rect b="b" l="l" r="r" t="t"/>
              <a:pathLst>
                <a:path extrusionOk="0" h="311" w="525">
                  <a:moveTo>
                    <a:pt x="167" y="0"/>
                  </a:moveTo>
                  <a:cubicBezTo>
                    <a:pt x="72" y="0"/>
                    <a:pt x="0" y="72"/>
                    <a:pt x="0" y="143"/>
                  </a:cubicBezTo>
                  <a:cubicBezTo>
                    <a:pt x="0" y="215"/>
                    <a:pt x="72" y="310"/>
                    <a:pt x="167" y="310"/>
                  </a:cubicBezTo>
                  <a:lnTo>
                    <a:pt x="358" y="310"/>
                  </a:lnTo>
                  <a:cubicBezTo>
                    <a:pt x="453" y="310"/>
                    <a:pt x="524" y="239"/>
                    <a:pt x="524" y="143"/>
                  </a:cubicBezTo>
                  <a:cubicBezTo>
                    <a:pt x="524" y="72"/>
                    <a:pt x="453" y="0"/>
                    <a:pt x="358"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
            <p:cNvSpPr/>
            <p:nvPr/>
          </p:nvSpPr>
          <p:spPr>
            <a:xfrm>
              <a:off x="5039295" y="3486901"/>
              <a:ext cx="9317" cy="17044"/>
            </a:xfrm>
            <a:custGeom>
              <a:rect b="b" l="l" r="r" t="t"/>
              <a:pathLst>
                <a:path extrusionOk="0" h="525" w="287">
                  <a:moveTo>
                    <a:pt x="144" y="0"/>
                  </a:moveTo>
                  <a:cubicBezTo>
                    <a:pt x="48" y="0"/>
                    <a:pt x="1" y="72"/>
                    <a:pt x="1" y="167"/>
                  </a:cubicBezTo>
                  <a:lnTo>
                    <a:pt x="1" y="357"/>
                  </a:lnTo>
                  <a:cubicBezTo>
                    <a:pt x="1" y="429"/>
                    <a:pt x="48" y="524"/>
                    <a:pt x="144" y="524"/>
                  </a:cubicBezTo>
                  <a:cubicBezTo>
                    <a:pt x="239" y="524"/>
                    <a:pt x="287" y="453"/>
                    <a:pt x="287" y="357"/>
                  </a:cubicBezTo>
                  <a:lnTo>
                    <a:pt x="287" y="167"/>
                  </a:lnTo>
                  <a:cubicBezTo>
                    <a:pt x="287" y="72"/>
                    <a:pt x="239" y="0"/>
                    <a:pt x="1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
            <p:cNvSpPr/>
            <p:nvPr/>
          </p:nvSpPr>
          <p:spPr>
            <a:xfrm>
              <a:off x="5039295" y="3528651"/>
              <a:ext cx="9317" cy="16265"/>
            </a:xfrm>
            <a:custGeom>
              <a:rect b="b" l="l" r="r" t="t"/>
              <a:pathLst>
                <a:path extrusionOk="0" h="501" w="287">
                  <a:moveTo>
                    <a:pt x="144" y="0"/>
                  </a:moveTo>
                  <a:cubicBezTo>
                    <a:pt x="48" y="0"/>
                    <a:pt x="1" y="72"/>
                    <a:pt x="1" y="143"/>
                  </a:cubicBezTo>
                  <a:lnTo>
                    <a:pt x="1" y="357"/>
                  </a:lnTo>
                  <a:cubicBezTo>
                    <a:pt x="1" y="429"/>
                    <a:pt x="48" y="500"/>
                    <a:pt x="144" y="500"/>
                  </a:cubicBezTo>
                  <a:cubicBezTo>
                    <a:pt x="239" y="500"/>
                    <a:pt x="287" y="453"/>
                    <a:pt x="287" y="357"/>
                  </a:cubicBezTo>
                  <a:lnTo>
                    <a:pt x="287" y="143"/>
                  </a:lnTo>
                  <a:cubicBezTo>
                    <a:pt x="287" y="72"/>
                    <a:pt x="239" y="0"/>
                    <a:pt x="1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
            <p:cNvSpPr/>
            <p:nvPr/>
          </p:nvSpPr>
          <p:spPr>
            <a:xfrm>
              <a:off x="5014557" y="3510081"/>
              <a:ext cx="17044" cy="10097"/>
            </a:xfrm>
            <a:custGeom>
              <a:rect b="b" l="l" r="r" t="t"/>
              <a:pathLst>
                <a:path extrusionOk="0" h="311" w="525">
                  <a:moveTo>
                    <a:pt x="167" y="1"/>
                  </a:moveTo>
                  <a:cubicBezTo>
                    <a:pt x="72" y="1"/>
                    <a:pt x="1" y="72"/>
                    <a:pt x="1" y="167"/>
                  </a:cubicBezTo>
                  <a:cubicBezTo>
                    <a:pt x="1" y="239"/>
                    <a:pt x="72" y="310"/>
                    <a:pt x="167" y="310"/>
                  </a:cubicBezTo>
                  <a:lnTo>
                    <a:pt x="382" y="310"/>
                  </a:lnTo>
                  <a:cubicBezTo>
                    <a:pt x="453" y="310"/>
                    <a:pt x="525" y="239"/>
                    <a:pt x="525" y="167"/>
                  </a:cubicBezTo>
                  <a:cubicBezTo>
                    <a:pt x="525" y="72"/>
                    <a:pt x="453" y="1"/>
                    <a:pt x="382"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2"/>
            <p:cNvSpPr/>
            <p:nvPr/>
          </p:nvSpPr>
          <p:spPr>
            <a:xfrm>
              <a:off x="5056307" y="3510081"/>
              <a:ext cx="17044" cy="10097"/>
            </a:xfrm>
            <a:custGeom>
              <a:rect b="b" l="l" r="r" t="t"/>
              <a:pathLst>
                <a:path extrusionOk="0" h="311" w="525">
                  <a:moveTo>
                    <a:pt x="167" y="1"/>
                  </a:moveTo>
                  <a:cubicBezTo>
                    <a:pt x="72" y="1"/>
                    <a:pt x="1" y="72"/>
                    <a:pt x="1" y="167"/>
                  </a:cubicBezTo>
                  <a:cubicBezTo>
                    <a:pt x="1" y="239"/>
                    <a:pt x="72" y="310"/>
                    <a:pt x="167" y="310"/>
                  </a:cubicBezTo>
                  <a:lnTo>
                    <a:pt x="358" y="310"/>
                  </a:lnTo>
                  <a:cubicBezTo>
                    <a:pt x="453" y="310"/>
                    <a:pt x="525" y="239"/>
                    <a:pt x="525" y="167"/>
                  </a:cubicBezTo>
                  <a:cubicBezTo>
                    <a:pt x="525" y="72"/>
                    <a:pt x="453" y="1"/>
                    <a:pt x="35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
            <p:cNvSpPr/>
            <p:nvPr/>
          </p:nvSpPr>
          <p:spPr>
            <a:xfrm>
              <a:off x="4864569" y="3501575"/>
              <a:ext cx="131483" cy="136872"/>
            </a:xfrm>
            <a:custGeom>
              <a:rect b="b" l="l" r="r" t="t"/>
              <a:pathLst>
                <a:path extrusionOk="0" h="4216" w="4050">
                  <a:moveTo>
                    <a:pt x="2001" y="596"/>
                  </a:moveTo>
                  <a:lnTo>
                    <a:pt x="2168" y="1144"/>
                  </a:lnTo>
                  <a:cubicBezTo>
                    <a:pt x="2192" y="1191"/>
                    <a:pt x="2215" y="1263"/>
                    <a:pt x="2287" y="1263"/>
                  </a:cubicBezTo>
                  <a:cubicBezTo>
                    <a:pt x="2300" y="1269"/>
                    <a:pt x="2314" y="1272"/>
                    <a:pt x="2329" y="1272"/>
                  </a:cubicBezTo>
                  <a:cubicBezTo>
                    <a:pt x="2371" y="1272"/>
                    <a:pt x="2419" y="1250"/>
                    <a:pt x="2454" y="1215"/>
                  </a:cubicBezTo>
                  <a:lnTo>
                    <a:pt x="2906" y="882"/>
                  </a:lnTo>
                  <a:lnTo>
                    <a:pt x="2716" y="1430"/>
                  </a:lnTo>
                  <a:cubicBezTo>
                    <a:pt x="2692" y="1477"/>
                    <a:pt x="2716" y="1549"/>
                    <a:pt x="2763" y="1620"/>
                  </a:cubicBezTo>
                  <a:cubicBezTo>
                    <a:pt x="2787" y="1668"/>
                    <a:pt x="2835" y="1692"/>
                    <a:pt x="2906" y="1692"/>
                  </a:cubicBezTo>
                  <a:lnTo>
                    <a:pt x="3478" y="1668"/>
                  </a:lnTo>
                  <a:lnTo>
                    <a:pt x="3001" y="2001"/>
                  </a:lnTo>
                  <a:cubicBezTo>
                    <a:pt x="2930" y="2025"/>
                    <a:pt x="2906" y="2096"/>
                    <a:pt x="2906" y="2144"/>
                  </a:cubicBezTo>
                  <a:cubicBezTo>
                    <a:pt x="2906" y="2215"/>
                    <a:pt x="2930" y="2263"/>
                    <a:pt x="3001" y="2287"/>
                  </a:cubicBezTo>
                  <a:lnTo>
                    <a:pt x="3478" y="2620"/>
                  </a:lnTo>
                  <a:lnTo>
                    <a:pt x="2906" y="2596"/>
                  </a:lnTo>
                  <a:cubicBezTo>
                    <a:pt x="2835" y="2596"/>
                    <a:pt x="2787" y="2620"/>
                    <a:pt x="2763" y="2692"/>
                  </a:cubicBezTo>
                  <a:cubicBezTo>
                    <a:pt x="2716" y="2739"/>
                    <a:pt x="2692" y="2811"/>
                    <a:pt x="2716" y="2858"/>
                  </a:cubicBezTo>
                  <a:lnTo>
                    <a:pt x="2906" y="3406"/>
                  </a:lnTo>
                  <a:lnTo>
                    <a:pt x="2454" y="3073"/>
                  </a:lnTo>
                  <a:cubicBezTo>
                    <a:pt x="2421" y="3056"/>
                    <a:pt x="2377" y="3029"/>
                    <a:pt x="2337" y="3029"/>
                  </a:cubicBezTo>
                  <a:cubicBezTo>
                    <a:pt x="2319" y="3029"/>
                    <a:pt x="2302" y="3034"/>
                    <a:pt x="2287" y="3049"/>
                  </a:cubicBezTo>
                  <a:cubicBezTo>
                    <a:pt x="2215" y="3073"/>
                    <a:pt x="2168" y="3097"/>
                    <a:pt x="2168" y="3168"/>
                  </a:cubicBezTo>
                  <a:lnTo>
                    <a:pt x="2001" y="3692"/>
                  </a:lnTo>
                  <a:lnTo>
                    <a:pt x="1858" y="3168"/>
                  </a:lnTo>
                  <a:cubicBezTo>
                    <a:pt x="1834" y="3097"/>
                    <a:pt x="1811" y="3049"/>
                    <a:pt x="1739" y="3049"/>
                  </a:cubicBezTo>
                  <a:lnTo>
                    <a:pt x="1692" y="3049"/>
                  </a:lnTo>
                  <a:cubicBezTo>
                    <a:pt x="1644" y="3049"/>
                    <a:pt x="1596" y="3049"/>
                    <a:pt x="1572" y="3073"/>
                  </a:cubicBezTo>
                  <a:lnTo>
                    <a:pt x="1120" y="3406"/>
                  </a:lnTo>
                  <a:lnTo>
                    <a:pt x="1311" y="2858"/>
                  </a:lnTo>
                  <a:cubicBezTo>
                    <a:pt x="1334" y="2811"/>
                    <a:pt x="1311" y="2739"/>
                    <a:pt x="1263" y="2692"/>
                  </a:cubicBezTo>
                  <a:cubicBezTo>
                    <a:pt x="1239" y="2620"/>
                    <a:pt x="1168" y="2596"/>
                    <a:pt x="1120" y="2596"/>
                  </a:cubicBezTo>
                  <a:lnTo>
                    <a:pt x="548" y="2620"/>
                  </a:lnTo>
                  <a:lnTo>
                    <a:pt x="1025" y="2287"/>
                  </a:lnTo>
                  <a:cubicBezTo>
                    <a:pt x="1096" y="2263"/>
                    <a:pt x="1120" y="2215"/>
                    <a:pt x="1120" y="2144"/>
                  </a:cubicBezTo>
                  <a:cubicBezTo>
                    <a:pt x="1120" y="2096"/>
                    <a:pt x="1096" y="2025"/>
                    <a:pt x="1025" y="2001"/>
                  </a:cubicBezTo>
                  <a:lnTo>
                    <a:pt x="548" y="1668"/>
                  </a:lnTo>
                  <a:lnTo>
                    <a:pt x="1120" y="1692"/>
                  </a:lnTo>
                  <a:cubicBezTo>
                    <a:pt x="1168" y="1692"/>
                    <a:pt x="1239" y="1668"/>
                    <a:pt x="1263" y="1620"/>
                  </a:cubicBezTo>
                  <a:cubicBezTo>
                    <a:pt x="1311" y="1549"/>
                    <a:pt x="1334" y="1501"/>
                    <a:pt x="1311" y="1430"/>
                  </a:cubicBezTo>
                  <a:lnTo>
                    <a:pt x="1120" y="882"/>
                  </a:lnTo>
                  <a:lnTo>
                    <a:pt x="1572" y="1215"/>
                  </a:lnTo>
                  <a:cubicBezTo>
                    <a:pt x="1607" y="1250"/>
                    <a:pt x="1655" y="1272"/>
                    <a:pt x="1697" y="1272"/>
                  </a:cubicBezTo>
                  <a:cubicBezTo>
                    <a:pt x="1712" y="1272"/>
                    <a:pt x="1726" y="1269"/>
                    <a:pt x="1739" y="1263"/>
                  </a:cubicBezTo>
                  <a:cubicBezTo>
                    <a:pt x="1811" y="1215"/>
                    <a:pt x="1858" y="1191"/>
                    <a:pt x="1858" y="1144"/>
                  </a:cubicBezTo>
                  <a:lnTo>
                    <a:pt x="2001" y="596"/>
                  </a:lnTo>
                  <a:close/>
                  <a:moveTo>
                    <a:pt x="2025" y="1"/>
                  </a:moveTo>
                  <a:cubicBezTo>
                    <a:pt x="1930" y="1"/>
                    <a:pt x="1858" y="72"/>
                    <a:pt x="1834" y="144"/>
                  </a:cubicBezTo>
                  <a:lnTo>
                    <a:pt x="1620" y="906"/>
                  </a:lnTo>
                  <a:lnTo>
                    <a:pt x="1001" y="429"/>
                  </a:lnTo>
                  <a:cubicBezTo>
                    <a:pt x="977" y="394"/>
                    <a:pt x="941" y="376"/>
                    <a:pt x="900" y="376"/>
                  </a:cubicBezTo>
                  <a:cubicBezTo>
                    <a:pt x="858" y="376"/>
                    <a:pt x="810" y="394"/>
                    <a:pt x="763" y="429"/>
                  </a:cubicBezTo>
                  <a:cubicBezTo>
                    <a:pt x="715" y="477"/>
                    <a:pt x="668" y="572"/>
                    <a:pt x="715" y="620"/>
                  </a:cubicBezTo>
                  <a:lnTo>
                    <a:pt x="977" y="1382"/>
                  </a:lnTo>
                  <a:lnTo>
                    <a:pt x="191" y="1334"/>
                  </a:lnTo>
                  <a:cubicBezTo>
                    <a:pt x="120" y="1334"/>
                    <a:pt x="48" y="1406"/>
                    <a:pt x="25" y="1453"/>
                  </a:cubicBezTo>
                  <a:cubicBezTo>
                    <a:pt x="1" y="1549"/>
                    <a:pt x="25" y="1644"/>
                    <a:pt x="120" y="1668"/>
                  </a:cubicBezTo>
                  <a:lnTo>
                    <a:pt x="763" y="2120"/>
                  </a:lnTo>
                  <a:lnTo>
                    <a:pt x="120" y="2573"/>
                  </a:lnTo>
                  <a:cubicBezTo>
                    <a:pt x="25" y="2620"/>
                    <a:pt x="1" y="2716"/>
                    <a:pt x="25" y="2763"/>
                  </a:cubicBezTo>
                  <a:cubicBezTo>
                    <a:pt x="43" y="2838"/>
                    <a:pt x="91" y="2897"/>
                    <a:pt x="145" y="2897"/>
                  </a:cubicBezTo>
                  <a:cubicBezTo>
                    <a:pt x="160" y="2897"/>
                    <a:pt x="176" y="2893"/>
                    <a:pt x="191" y="2882"/>
                  </a:cubicBezTo>
                  <a:lnTo>
                    <a:pt x="977" y="2858"/>
                  </a:lnTo>
                  <a:lnTo>
                    <a:pt x="977" y="2858"/>
                  </a:lnTo>
                  <a:lnTo>
                    <a:pt x="715" y="3597"/>
                  </a:lnTo>
                  <a:cubicBezTo>
                    <a:pt x="668" y="3692"/>
                    <a:pt x="715" y="3787"/>
                    <a:pt x="763" y="3811"/>
                  </a:cubicBezTo>
                  <a:cubicBezTo>
                    <a:pt x="798" y="3835"/>
                    <a:pt x="834" y="3847"/>
                    <a:pt x="873" y="3847"/>
                  </a:cubicBezTo>
                  <a:cubicBezTo>
                    <a:pt x="912" y="3847"/>
                    <a:pt x="953" y="3835"/>
                    <a:pt x="1001" y="3811"/>
                  </a:cubicBezTo>
                  <a:lnTo>
                    <a:pt x="1620" y="3335"/>
                  </a:lnTo>
                  <a:lnTo>
                    <a:pt x="1834" y="4073"/>
                  </a:lnTo>
                  <a:cubicBezTo>
                    <a:pt x="1858" y="4168"/>
                    <a:pt x="1930" y="4216"/>
                    <a:pt x="2025" y="4216"/>
                  </a:cubicBezTo>
                  <a:cubicBezTo>
                    <a:pt x="2096" y="4216"/>
                    <a:pt x="2168" y="4168"/>
                    <a:pt x="2192" y="4073"/>
                  </a:cubicBezTo>
                  <a:lnTo>
                    <a:pt x="2406" y="3335"/>
                  </a:lnTo>
                  <a:lnTo>
                    <a:pt x="3025" y="3811"/>
                  </a:lnTo>
                  <a:cubicBezTo>
                    <a:pt x="3061" y="3835"/>
                    <a:pt x="3097" y="3847"/>
                    <a:pt x="3135" y="3847"/>
                  </a:cubicBezTo>
                  <a:cubicBezTo>
                    <a:pt x="3174" y="3847"/>
                    <a:pt x="3216" y="3835"/>
                    <a:pt x="3263" y="3811"/>
                  </a:cubicBezTo>
                  <a:cubicBezTo>
                    <a:pt x="3335" y="3740"/>
                    <a:pt x="3359" y="3668"/>
                    <a:pt x="3335" y="3597"/>
                  </a:cubicBezTo>
                  <a:lnTo>
                    <a:pt x="3049" y="2858"/>
                  </a:lnTo>
                  <a:lnTo>
                    <a:pt x="3835" y="2882"/>
                  </a:lnTo>
                  <a:cubicBezTo>
                    <a:pt x="3930" y="2882"/>
                    <a:pt x="3978" y="2835"/>
                    <a:pt x="4002" y="2763"/>
                  </a:cubicBezTo>
                  <a:cubicBezTo>
                    <a:pt x="4049" y="2692"/>
                    <a:pt x="4002" y="2596"/>
                    <a:pt x="3930" y="2573"/>
                  </a:cubicBezTo>
                  <a:lnTo>
                    <a:pt x="3263" y="2120"/>
                  </a:lnTo>
                  <a:lnTo>
                    <a:pt x="3930" y="1668"/>
                  </a:lnTo>
                  <a:cubicBezTo>
                    <a:pt x="3978" y="1620"/>
                    <a:pt x="4002" y="1525"/>
                    <a:pt x="4002" y="1453"/>
                  </a:cubicBezTo>
                  <a:cubicBezTo>
                    <a:pt x="3981" y="1392"/>
                    <a:pt x="3942" y="1330"/>
                    <a:pt x="3871" y="1330"/>
                  </a:cubicBezTo>
                  <a:cubicBezTo>
                    <a:pt x="3860" y="1330"/>
                    <a:pt x="3848" y="1331"/>
                    <a:pt x="3835" y="1334"/>
                  </a:cubicBezTo>
                  <a:lnTo>
                    <a:pt x="3049" y="1382"/>
                  </a:lnTo>
                  <a:lnTo>
                    <a:pt x="3049" y="1382"/>
                  </a:lnTo>
                  <a:lnTo>
                    <a:pt x="3335" y="620"/>
                  </a:lnTo>
                  <a:cubicBezTo>
                    <a:pt x="3359" y="548"/>
                    <a:pt x="3335" y="453"/>
                    <a:pt x="3263" y="429"/>
                  </a:cubicBezTo>
                  <a:cubicBezTo>
                    <a:pt x="3239" y="394"/>
                    <a:pt x="3204" y="376"/>
                    <a:pt x="3162" y="376"/>
                  </a:cubicBezTo>
                  <a:cubicBezTo>
                    <a:pt x="3120" y="376"/>
                    <a:pt x="3073" y="394"/>
                    <a:pt x="3025" y="429"/>
                  </a:cubicBezTo>
                  <a:lnTo>
                    <a:pt x="2406" y="906"/>
                  </a:lnTo>
                  <a:lnTo>
                    <a:pt x="2192" y="144"/>
                  </a:lnTo>
                  <a:cubicBezTo>
                    <a:pt x="2168" y="72"/>
                    <a:pt x="2096" y="1"/>
                    <a:pt x="202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
            <p:cNvSpPr/>
            <p:nvPr/>
          </p:nvSpPr>
          <p:spPr>
            <a:xfrm>
              <a:off x="4865348" y="3629909"/>
              <a:ext cx="282218" cy="193329"/>
            </a:xfrm>
            <a:custGeom>
              <a:rect b="b" l="l" r="r" t="t"/>
              <a:pathLst>
                <a:path extrusionOk="0" h="5955" w="8693">
                  <a:moveTo>
                    <a:pt x="1953" y="3787"/>
                  </a:moveTo>
                  <a:lnTo>
                    <a:pt x="644" y="4407"/>
                  </a:lnTo>
                  <a:lnTo>
                    <a:pt x="239" y="4407"/>
                  </a:lnTo>
                  <a:lnTo>
                    <a:pt x="239" y="3787"/>
                  </a:lnTo>
                  <a:close/>
                  <a:moveTo>
                    <a:pt x="1787" y="4216"/>
                  </a:moveTo>
                  <a:lnTo>
                    <a:pt x="1691" y="4407"/>
                  </a:lnTo>
                  <a:lnTo>
                    <a:pt x="1358" y="4407"/>
                  </a:lnTo>
                  <a:lnTo>
                    <a:pt x="1787" y="4216"/>
                  </a:lnTo>
                  <a:close/>
                  <a:moveTo>
                    <a:pt x="2311" y="3740"/>
                  </a:moveTo>
                  <a:lnTo>
                    <a:pt x="2501" y="4168"/>
                  </a:lnTo>
                  <a:lnTo>
                    <a:pt x="2501" y="4240"/>
                  </a:lnTo>
                  <a:cubicBezTo>
                    <a:pt x="2477" y="4288"/>
                    <a:pt x="2477" y="4359"/>
                    <a:pt x="2430" y="4407"/>
                  </a:cubicBezTo>
                  <a:lnTo>
                    <a:pt x="2025" y="4407"/>
                  </a:lnTo>
                  <a:lnTo>
                    <a:pt x="2311" y="3740"/>
                  </a:lnTo>
                  <a:close/>
                  <a:moveTo>
                    <a:pt x="3263" y="3216"/>
                  </a:moveTo>
                  <a:lnTo>
                    <a:pt x="3501" y="3764"/>
                  </a:lnTo>
                  <a:lnTo>
                    <a:pt x="3335" y="4002"/>
                  </a:lnTo>
                  <a:cubicBezTo>
                    <a:pt x="3239" y="4121"/>
                    <a:pt x="3192" y="4264"/>
                    <a:pt x="3144" y="4407"/>
                  </a:cubicBezTo>
                  <a:lnTo>
                    <a:pt x="2763" y="4407"/>
                  </a:lnTo>
                  <a:cubicBezTo>
                    <a:pt x="2763" y="4383"/>
                    <a:pt x="2763" y="4359"/>
                    <a:pt x="2787" y="4359"/>
                  </a:cubicBezTo>
                  <a:lnTo>
                    <a:pt x="3263" y="3216"/>
                  </a:lnTo>
                  <a:close/>
                  <a:moveTo>
                    <a:pt x="4311" y="4145"/>
                  </a:moveTo>
                  <a:lnTo>
                    <a:pt x="4525" y="4407"/>
                  </a:lnTo>
                  <a:lnTo>
                    <a:pt x="4097" y="4407"/>
                  </a:lnTo>
                  <a:lnTo>
                    <a:pt x="4311" y="4145"/>
                  </a:lnTo>
                  <a:close/>
                  <a:moveTo>
                    <a:pt x="5287" y="3216"/>
                  </a:moveTo>
                  <a:lnTo>
                    <a:pt x="5764" y="4359"/>
                  </a:lnTo>
                  <a:cubicBezTo>
                    <a:pt x="5764" y="4383"/>
                    <a:pt x="5787" y="4407"/>
                    <a:pt x="5787" y="4407"/>
                  </a:cubicBezTo>
                  <a:lnTo>
                    <a:pt x="5359" y="4407"/>
                  </a:lnTo>
                  <a:cubicBezTo>
                    <a:pt x="5359" y="4335"/>
                    <a:pt x="5311" y="4240"/>
                    <a:pt x="5287" y="4168"/>
                  </a:cubicBezTo>
                  <a:lnTo>
                    <a:pt x="5073" y="3692"/>
                  </a:lnTo>
                  <a:lnTo>
                    <a:pt x="5287" y="3216"/>
                  </a:lnTo>
                  <a:close/>
                  <a:moveTo>
                    <a:pt x="6811" y="4240"/>
                  </a:moveTo>
                  <a:lnTo>
                    <a:pt x="7240" y="4407"/>
                  </a:lnTo>
                  <a:lnTo>
                    <a:pt x="6907" y="4407"/>
                  </a:lnTo>
                  <a:lnTo>
                    <a:pt x="6811" y="4240"/>
                  </a:lnTo>
                  <a:close/>
                  <a:moveTo>
                    <a:pt x="4287" y="2573"/>
                  </a:moveTo>
                  <a:lnTo>
                    <a:pt x="5002" y="4288"/>
                  </a:lnTo>
                  <a:cubicBezTo>
                    <a:pt x="5025" y="4359"/>
                    <a:pt x="5025" y="4383"/>
                    <a:pt x="5025" y="4430"/>
                  </a:cubicBezTo>
                  <a:lnTo>
                    <a:pt x="4906" y="4430"/>
                  </a:lnTo>
                  <a:lnTo>
                    <a:pt x="4906" y="4407"/>
                  </a:lnTo>
                  <a:lnTo>
                    <a:pt x="4430" y="3811"/>
                  </a:lnTo>
                  <a:cubicBezTo>
                    <a:pt x="4406" y="3787"/>
                    <a:pt x="4359" y="3764"/>
                    <a:pt x="4311" y="3764"/>
                  </a:cubicBezTo>
                  <a:cubicBezTo>
                    <a:pt x="4239" y="3764"/>
                    <a:pt x="4216" y="3787"/>
                    <a:pt x="4192" y="3811"/>
                  </a:cubicBezTo>
                  <a:lnTo>
                    <a:pt x="3716" y="4407"/>
                  </a:lnTo>
                  <a:lnTo>
                    <a:pt x="3454" y="4407"/>
                  </a:lnTo>
                  <a:cubicBezTo>
                    <a:pt x="3477" y="4335"/>
                    <a:pt x="3501" y="4240"/>
                    <a:pt x="3573" y="4168"/>
                  </a:cubicBezTo>
                  <a:lnTo>
                    <a:pt x="3811" y="3835"/>
                  </a:lnTo>
                  <a:cubicBezTo>
                    <a:pt x="4001" y="3549"/>
                    <a:pt x="4168" y="3216"/>
                    <a:pt x="4216" y="2906"/>
                  </a:cubicBezTo>
                  <a:lnTo>
                    <a:pt x="4287" y="2573"/>
                  </a:lnTo>
                  <a:close/>
                  <a:moveTo>
                    <a:pt x="6288" y="3764"/>
                  </a:moveTo>
                  <a:lnTo>
                    <a:pt x="6573" y="4430"/>
                  </a:lnTo>
                  <a:lnTo>
                    <a:pt x="6121" y="4430"/>
                  </a:lnTo>
                  <a:lnTo>
                    <a:pt x="6121" y="4407"/>
                  </a:lnTo>
                  <a:cubicBezTo>
                    <a:pt x="6121" y="4359"/>
                    <a:pt x="6097" y="4288"/>
                    <a:pt x="6073" y="4240"/>
                  </a:cubicBezTo>
                  <a:lnTo>
                    <a:pt x="6288" y="3764"/>
                  </a:lnTo>
                  <a:close/>
                  <a:moveTo>
                    <a:pt x="4335" y="1"/>
                  </a:moveTo>
                  <a:cubicBezTo>
                    <a:pt x="4263" y="1"/>
                    <a:pt x="4168" y="72"/>
                    <a:pt x="4168" y="168"/>
                  </a:cubicBezTo>
                  <a:lnTo>
                    <a:pt x="3858" y="1549"/>
                  </a:lnTo>
                  <a:lnTo>
                    <a:pt x="2977" y="430"/>
                  </a:lnTo>
                  <a:cubicBezTo>
                    <a:pt x="2924" y="376"/>
                    <a:pt x="2870" y="349"/>
                    <a:pt x="2807" y="349"/>
                  </a:cubicBezTo>
                  <a:cubicBezTo>
                    <a:pt x="2785" y="349"/>
                    <a:pt x="2763" y="352"/>
                    <a:pt x="2739" y="358"/>
                  </a:cubicBezTo>
                  <a:cubicBezTo>
                    <a:pt x="2644" y="406"/>
                    <a:pt x="2620" y="477"/>
                    <a:pt x="2644" y="572"/>
                  </a:cubicBezTo>
                  <a:lnTo>
                    <a:pt x="2977" y="1978"/>
                  </a:lnTo>
                  <a:lnTo>
                    <a:pt x="1691" y="1358"/>
                  </a:lnTo>
                  <a:cubicBezTo>
                    <a:pt x="1652" y="1339"/>
                    <a:pt x="1617" y="1327"/>
                    <a:pt x="1584" y="1327"/>
                  </a:cubicBezTo>
                  <a:cubicBezTo>
                    <a:pt x="1537" y="1327"/>
                    <a:pt x="1495" y="1350"/>
                    <a:pt x="1453" y="1406"/>
                  </a:cubicBezTo>
                  <a:cubicBezTo>
                    <a:pt x="1406" y="1477"/>
                    <a:pt x="1406" y="1596"/>
                    <a:pt x="1453" y="1644"/>
                  </a:cubicBezTo>
                  <a:lnTo>
                    <a:pt x="2358" y="2740"/>
                  </a:lnTo>
                  <a:lnTo>
                    <a:pt x="929" y="2716"/>
                  </a:lnTo>
                  <a:cubicBezTo>
                    <a:pt x="834" y="2716"/>
                    <a:pt x="739" y="2787"/>
                    <a:pt x="739" y="2859"/>
                  </a:cubicBezTo>
                  <a:cubicBezTo>
                    <a:pt x="715" y="2954"/>
                    <a:pt x="763" y="3049"/>
                    <a:pt x="858" y="3073"/>
                  </a:cubicBezTo>
                  <a:lnTo>
                    <a:pt x="1644" y="3430"/>
                  </a:lnTo>
                  <a:lnTo>
                    <a:pt x="262" y="3430"/>
                  </a:lnTo>
                  <a:cubicBezTo>
                    <a:pt x="120" y="3430"/>
                    <a:pt x="1" y="3549"/>
                    <a:pt x="1" y="3692"/>
                  </a:cubicBezTo>
                  <a:lnTo>
                    <a:pt x="1" y="5407"/>
                  </a:lnTo>
                  <a:cubicBezTo>
                    <a:pt x="1" y="5693"/>
                    <a:pt x="239" y="5955"/>
                    <a:pt x="572" y="5955"/>
                  </a:cubicBezTo>
                  <a:lnTo>
                    <a:pt x="2239" y="5955"/>
                  </a:lnTo>
                  <a:cubicBezTo>
                    <a:pt x="2311" y="5955"/>
                    <a:pt x="2382" y="5907"/>
                    <a:pt x="2382" y="5812"/>
                  </a:cubicBezTo>
                  <a:cubicBezTo>
                    <a:pt x="2382" y="5716"/>
                    <a:pt x="2311" y="5669"/>
                    <a:pt x="2239" y="5669"/>
                  </a:cubicBezTo>
                  <a:lnTo>
                    <a:pt x="501" y="5669"/>
                  </a:lnTo>
                  <a:cubicBezTo>
                    <a:pt x="358" y="5669"/>
                    <a:pt x="239" y="5550"/>
                    <a:pt x="239" y="5407"/>
                  </a:cubicBezTo>
                  <a:lnTo>
                    <a:pt x="239" y="4716"/>
                  </a:lnTo>
                  <a:lnTo>
                    <a:pt x="8359" y="4716"/>
                  </a:lnTo>
                  <a:lnTo>
                    <a:pt x="8359" y="5407"/>
                  </a:lnTo>
                  <a:cubicBezTo>
                    <a:pt x="8359" y="5550"/>
                    <a:pt x="8240" y="5669"/>
                    <a:pt x="8097" y="5669"/>
                  </a:cubicBezTo>
                  <a:lnTo>
                    <a:pt x="2811" y="5669"/>
                  </a:lnTo>
                  <a:cubicBezTo>
                    <a:pt x="2739" y="5669"/>
                    <a:pt x="2668" y="5716"/>
                    <a:pt x="2668" y="5812"/>
                  </a:cubicBezTo>
                  <a:cubicBezTo>
                    <a:pt x="2668" y="5907"/>
                    <a:pt x="2739" y="5955"/>
                    <a:pt x="2811" y="5955"/>
                  </a:cubicBezTo>
                  <a:lnTo>
                    <a:pt x="8097" y="5955"/>
                  </a:lnTo>
                  <a:cubicBezTo>
                    <a:pt x="8383" y="5955"/>
                    <a:pt x="8669" y="5716"/>
                    <a:pt x="8669" y="5407"/>
                  </a:cubicBezTo>
                  <a:lnTo>
                    <a:pt x="8669" y="3692"/>
                  </a:lnTo>
                  <a:cubicBezTo>
                    <a:pt x="8693" y="3621"/>
                    <a:pt x="8574" y="3502"/>
                    <a:pt x="8431" y="3502"/>
                  </a:cubicBezTo>
                  <a:lnTo>
                    <a:pt x="8097" y="3502"/>
                  </a:lnTo>
                  <a:cubicBezTo>
                    <a:pt x="8002" y="3502"/>
                    <a:pt x="7955" y="3549"/>
                    <a:pt x="7955" y="3645"/>
                  </a:cubicBezTo>
                  <a:cubicBezTo>
                    <a:pt x="7955" y="3740"/>
                    <a:pt x="8002" y="3787"/>
                    <a:pt x="8097" y="3787"/>
                  </a:cubicBezTo>
                  <a:lnTo>
                    <a:pt x="8359" y="3787"/>
                  </a:lnTo>
                  <a:lnTo>
                    <a:pt x="8359" y="4407"/>
                  </a:lnTo>
                  <a:lnTo>
                    <a:pt x="7955" y="4407"/>
                  </a:lnTo>
                  <a:lnTo>
                    <a:pt x="6645" y="3787"/>
                  </a:lnTo>
                  <a:lnTo>
                    <a:pt x="7383" y="3787"/>
                  </a:lnTo>
                  <a:cubicBezTo>
                    <a:pt x="7478" y="3787"/>
                    <a:pt x="7526" y="3740"/>
                    <a:pt x="7526" y="3645"/>
                  </a:cubicBezTo>
                  <a:cubicBezTo>
                    <a:pt x="7526" y="3549"/>
                    <a:pt x="7478" y="3502"/>
                    <a:pt x="7383" y="3502"/>
                  </a:cubicBezTo>
                  <a:lnTo>
                    <a:pt x="7050" y="3502"/>
                  </a:lnTo>
                  <a:lnTo>
                    <a:pt x="7835" y="3144"/>
                  </a:lnTo>
                  <a:cubicBezTo>
                    <a:pt x="7907" y="3097"/>
                    <a:pt x="7955" y="3025"/>
                    <a:pt x="7955" y="2930"/>
                  </a:cubicBezTo>
                  <a:cubicBezTo>
                    <a:pt x="7907" y="2835"/>
                    <a:pt x="7859" y="2787"/>
                    <a:pt x="7764" y="2787"/>
                  </a:cubicBezTo>
                  <a:lnTo>
                    <a:pt x="6335" y="2811"/>
                  </a:lnTo>
                  <a:lnTo>
                    <a:pt x="7240" y="1716"/>
                  </a:lnTo>
                  <a:cubicBezTo>
                    <a:pt x="7288" y="1644"/>
                    <a:pt x="7288" y="1525"/>
                    <a:pt x="7240" y="1477"/>
                  </a:cubicBezTo>
                  <a:cubicBezTo>
                    <a:pt x="7187" y="1424"/>
                    <a:pt x="7120" y="1397"/>
                    <a:pt x="7059" y="1397"/>
                  </a:cubicBezTo>
                  <a:cubicBezTo>
                    <a:pt x="7039" y="1397"/>
                    <a:pt x="7020" y="1400"/>
                    <a:pt x="7002" y="1406"/>
                  </a:cubicBezTo>
                  <a:lnTo>
                    <a:pt x="5716" y="2025"/>
                  </a:lnTo>
                  <a:lnTo>
                    <a:pt x="5716" y="2025"/>
                  </a:lnTo>
                  <a:lnTo>
                    <a:pt x="6049" y="644"/>
                  </a:lnTo>
                  <a:cubicBezTo>
                    <a:pt x="6073" y="549"/>
                    <a:pt x="6002" y="453"/>
                    <a:pt x="5954" y="430"/>
                  </a:cubicBezTo>
                  <a:cubicBezTo>
                    <a:pt x="5919" y="421"/>
                    <a:pt x="5884" y="415"/>
                    <a:pt x="5852" y="415"/>
                  </a:cubicBezTo>
                  <a:cubicBezTo>
                    <a:pt x="5796" y="415"/>
                    <a:pt x="5746" y="432"/>
                    <a:pt x="5716" y="477"/>
                  </a:cubicBezTo>
                  <a:lnTo>
                    <a:pt x="5264" y="1049"/>
                  </a:lnTo>
                  <a:cubicBezTo>
                    <a:pt x="5216" y="1120"/>
                    <a:pt x="5240" y="1192"/>
                    <a:pt x="5287" y="1263"/>
                  </a:cubicBezTo>
                  <a:cubicBezTo>
                    <a:pt x="5315" y="1281"/>
                    <a:pt x="5345" y="1289"/>
                    <a:pt x="5376" y="1289"/>
                  </a:cubicBezTo>
                  <a:cubicBezTo>
                    <a:pt x="5425" y="1289"/>
                    <a:pt x="5472" y="1269"/>
                    <a:pt x="5502" y="1239"/>
                  </a:cubicBezTo>
                  <a:lnTo>
                    <a:pt x="5645" y="1049"/>
                  </a:lnTo>
                  <a:lnTo>
                    <a:pt x="5383" y="2192"/>
                  </a:lnTo>
                  <a:cubicBezTo>
                    <a:pt x="5359" y="2239"/>
                    <a:pt x="5383" y="2335"/>
                    <a:pt x="5454" y="2382"/>
                  </a:cubicBezTo>
                  <a:cubicBezTo>
                    <a:pt x="5484" y="2428"/>
                    <a:pt x="5534" y="2444"/>
                    <a:pt x="5578" y="2444"/>
                  </a:cubicBezTo>
                  <a:cubicBezTo>
                    <a:pt x="5603" y="2444"/>
                    <a:pt x="5627" y="2439"/>
                    <a:pt x="5645" y="2430"/>
                  </a:cubicBezTo>
                  <a:lnTo>
                    <a:pt x="6692" y="1906"/>
                  </a:lnTo>
                  <a:lnTo>
                    <a:pt x="5954" y="2811"/>
                  </a:lnTo>
                  <a:cubicBezTo>
                    <a:pt x="5883" y="2859"/>
                    <a:pt x="5883" y="2954"/>
                    <a:pt x="5930" y="3025"/>
                  </a:cubicBezTo>
                  <a:cubicBezTo>
                    <a:pt x="5954" y="3073"/>
                    <a:pt x="6002" y="3144"/>
                    <a:pt x="6097" y="3144"/>
                  </a:cubicBezTo>
                  <a:lnTo>
                    <a:pt x="7264" y="3144"/>
                  </a:lnTo>
                  <a:lnTo>
                    <a:pt x="6526" y="3502"/>
                  </a:lnTo>
                  <a:cubicBezTo>
                    <a:pt x="6478" y="3430"/>
                    <a:pt x="6407" y="3383"/>
                    <a:pt x="6335" y="3383"/>
                  </a:cubicBezTo>
                  <a:cubicBezTo>
                    <a:pt x="6240" y="3383"/>
                    <a:pt x="6192" y="3430"/>
                    <a:pt x="6121" y="3502"/>
                  </a:cubicBezTo>
                  <a:lnTo>
                    <a:pt x="5954" y="3883"/>
                  </a:lnTo>
                  <a:lnTo>
                    <a:pt x="5525" y="2930"/>
                  </a:lnTo>
                  <a:cubicBezTo>
                    <a:pt x="5502" y="2835"/>
                    <a:pt x="5406" y="2811"/>
                    <a:pt x="5335" y="2811"/>
                  </a:cubicBezTo>
                  <a:cubicBezTo>
                    <a:pt x="5240" y="2811"/>
                    <a:pt x="5168" y="2859"/>
                    <a:pt x="5121" y="2930"/>
                  </a:cubicBezTo>
                  <a:lnTo>
                    <a:pt x="4930" y="3311"/>
                  </a:lnTo>
                  <a:lnTo>
                    <a:pt x="4454" y="2192"/>
                  </a:lnTo>
                  <a:cubicBezTo>
                    <a:pt x="4435" y="2117"/>
                    <a:pt x="4373" y="2058"/>
                    <a:pt x="4313" y="2058"/>
                  </a:cubicBezTo>
                  <a:cubicBezTo>
                    <a:pt x="4296" y="2058"/>
                    <a:pt x="4279" y="2062"/>
                    <a:pt x="4263" y="2073"/>
                  </a:cubicBezTo>
                  <a:cubicBezTo>
                    <a:pt x="4168" y="2073"/>
                    <a:pt x="4073" y="2144"/>
                    <a:pt x="4073" y="2239"/>
                  </a:cubicBezTo>
                  <a:lnTo>
                    <a:pt x="3954" y="2859"/>
                  </a:lnTo>
                  <a:cubicBezTo>
                    <a:pt x="3930" y="3073"/>
                    <a:pt x="3835" y="3311"/>
                    <a:pt x="3739" y="3502"/>
                  </a:cubicBezTo>
                  <a:lnTo>
                    <a:pt x="3501" y="2930"/>
                  </a:lnTo>
                  <a:cubicBezTo>
                    <a:pt x="3477" y="2835"/>
                    <a:pt x="3382" y="2811"/>
                    <a:pt x="3311" y="2811"/>
                  </a:cubicBezTo>
                  <a:cubicBezTo>
                    <a:pt x="3215" y="2811"/>
                    <a:pt x="3144" y="2859"/>
                    <a:pt x="3096" y="2930"/>
                  </a:cubicBezTo>
                  <a:lnTo>
                    <a:pt x="2715" y="3811"/>
                  </a:lnTo>
                  <a:lnTo>
                    <a:pt x="2549" y="3454"/>
                  </a:lnTo>
                  <a:cubicBezTo>
                    <a:pt x="2525" y="3383"/>
                    <a:pt x="2430" y="3335"/>
                    <a:pt x="2358" y="3335"/>
                  </a:cubicBezTo>
                  <a:cubicBezTo>
                    <a:pt x="2263" y="3335"/>
                    <a:pt x="2191" y="3406"/>
                    <a:pt x="2144" y="3454"/>
                  </a:cubicBezTo>
                  <a:lnTo>
                    <a:pt x="1406" y="3097"/>
                  </a:lnTo>
                  <a:lnTo>
                    <a:pt x="2549" y="3097"/>
                  </a:lnTo>
                  <a:cubicBezTo>
                    <a:pt x="2644" y="3097"/>
                    <a:pt x="2715" y="3073"/>
                    <a:pt x="2739" y="2978"/>
                  </a:cubicBezTo>
                  <a:cubicBezTo>
                    <a:pt x="2763" y="2930"/>
                    <a:pt x="2763" y="2835"/>
                    <a:pt x="2715" y="2787"/>
                  </a:cubicBezTo>
                  <a:lnTo>
                    <a:pt x="1953" y="1882"/>
                  </a:lnTo>
                  <a:lnTo>
                    <a:pt x="3001" y="2382"/>
                  </a:lnTo>
                  <a:cubicBezTo>
                    <a:pt x="3033" y="2404"/>
                    <a:pt x="3065" y="2416"/>
                    <a:pt x="3097" y="2416"/>
                  </a:cubicBezTo>
                  <a:cubicBezTo>
                    <a:pt x="3137" y="2416"/>
                    <a:pt x="3176" y="2398"/>
                    <a:pt x="3215" y="2359"/>
                  </a:cubicBezTo>
                  <a:cubicBezTo>
                    <a:pt x="3263" y="2311"/>
                    <a:pt x="3311" y="2239"/>
                    <a:pt x="3263" y="2144"/>
                  </a:cubicBezTo>
                  <a:lnTo>
                    <a:pt x="3001" y="1025"/>
                  </a:lnTo>
                  <a:lnTo>
                    <a:pt x="3001" y="1025"/>
                  </a:lnTo>
                  <a:lnTo>
                    <a:pt x="3716" y="1954"/>
                  </a:lnTo>
                  <a:cubicBezTo>
                    <a:pt x="3768" y="1989"/>
                    <a:pt x="3807" y="2011"/>
                    <a:pt x="3862" y="2011"/>
                  </a:cubicBezTo>
                  <a:cubicBezTo>
                    <a:pt x="3882" y="2011"/>
                    <a:pt x="3904" y="2008"/>
                    <a:pt x="3930" y="2001"/>
                  </a:cubicBezTo>
                  <a:cubicBezTo>
                    <a:pt x="3978" y="1978"/>
                    <a:pt x="4049" y="1954"/>
                    <a:pt x="4073" y="1858"/>
                  </a:cubicBezTo>
                  <a:lnTo>
                    <a:pt x="4311" y="715"/>
                  </a:lnTo>
                  <a:lnTo>
                    <a:pt x="4549" y="1858"/>
                  </a:lnTo>
                  <a:cubicBezTo>
                    <a:pt x="4573" y="1906"/>
                    <a:pt x="4621" y="1978"/>
                    <a:pt x="4692" y="2001"/>
                  </a:cubicBezTo>
                  <a:cubicBezTo>
                    <a:pt x="4711" y="2008"/>
                    <a:pt x="4732" y="2011"/>
                    <a:pt x="4753" y="2011"/>
                  </a:cubicBezTo>
                  <a:cubicBezTo>
                    <a:pt x="4811" y="2011"/>
                    <a:pt x="4871" y="1989"/>
                    <a:pt x="4906" y="1954"/>
                  </a:cubicBezTo>
                  <a:lnTo>
                    <a:pt x="5049" y="1763"/>
                  </a:lnTo>
                  <a:cubicBezTo>
                    <a:pt x="5121" y="1716"/>
                    <a:pt x="5097" y="1620"/>
                    <a:pt x="5025" y="1549"/>
                  </a:cubicBezTo>
                  <a:cubicBezTo>
                    <a:pt x="5005" y="1529"/>
                    <a:pt x="4977" y="1521"/>
                    <a:pt x="4945" y="1521"/>
                  </a:cubicBezTo>
                  <a:cubicBezTo>
                    <a:pt x="4901" y="1521"/>
                    <a:pt x="4852" y="1535"/>
                    <a:pt x="4811" y="1549"/>
                  </a:cubicBezTo>
                  <a:lnTo>
                    <a:pt x="4525" y="168"/>
                  </a:lnTo>
                  <a:cubicBezTo>
                    <a:pt x="4501" y="72"/>
                    <a:pt x="4430" y="1"/>
                    <a:pt x="4335"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4" name="Google Shape;144;p2"/>
            <p:cNvSpPr/>
            <p:nvPr/>
          </p:nvSpPr>
          <p:spPr>
            <a:xfrm>
              <a:off x="5128996" y="3555694"/>
              <a:ext cx="10064" cy="17823"/>
            </a:xfrm>
            <a:custGeom>
              <a:rect b="b" l="l" r="r" t="t"/>
              <a:pathLst>
                <a:path extrusionOk="0" h="549" w="310">
                  <a:moveTo>
                    <a:pt x="143" y="1"/>
                  </a:moveTo>
                  <a:cubicBezTo>
                    <a:pt x="72" y="1"/>
                    <a:pt x="0" y="48"/>
                    <a:pt x="0" y="144"/>
                  </a:cubicBezTo>
                  <a:lnTo>
                    <a:pt x="0" y="382"/>
                  </a:lnTo>
                  <a:cubicBezTo>
                    <a:pt x="0" y="477"/>
                    <a:pt x="48" y="548"/>
                    <a:pt x="143" y="548"/>
                  </a:cubicBezTo>
                  <a:cubicBezTo>
                    <a:pt x="238" y="548"/>
                    <a:pt x="310" y="477"/>
                    <a:pt x="310" y="382"/>
                  </a:cubicBezTo>
                  <a:lnTo>
                    <a:pt x="310" y="144"/>
                  </a:lnTo>
                  <a:cubicBezTo>
                    <a:pt x="310" y="48"/>
                    <a:pt x="238" y="1"/>
                    <a:pt x="14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
            <p:cNvSpPr/>
            <p:nvPr/>
          </p:nvSpPr>
          <p:spPr>
            <a:xfrm>
              <a:off x="5121269" y="3658543"/>
              <a:ext cx="9285" cy="17012"/>
            </a:xfrm>
            <a:custGeom>
              <a:rect b="b" l="l" r="r" t="t"/>
              <a:pathLst>
                <a:path extrusionOk="0" h="524" w="286">
                  <a:moveTo>
                    <a:pt x="143" y="0"/>
                  </a:moveTo>
                  <a:cubicBezTo>
                    <a:pt x="72" y="0"/>
                    <a:pt x="0" y="48"/>
                    <a:pt x="0" y="143"/>
                  </a:cubicBezTo>
                  <a:lnTo>
                    <a:pt x="0" y="381"/>
                  </a:lnTo>
                  <a:cubicBezTo>
                    <a:pt x="0" y="476"/>
                    <a:pt x="72" y="524"/>
                    <a:pt x="143" y="524"/>
                  </a:cubicBezTo>
                  <a:cubicBezTo>
                    <a:pt x="238" y="524"/>
                    <a:pt x="286" y="476"/>
                    <a:pt x="286" y="381"/>
                  </a:cubicBezTo>
                  <a:lnTo>
                    <a:pt x="286" y="143"/>
                  </a:lnTo>
                  <a:cubicBezTo>
                    <a:pt x="286" y="48"/>
                    <a:pt x="238" y="0"/>
                    <a:pt x="14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6" name="Google Shape;146;p2"/>
            <p:cNvSpPr/>
            <p:nvPr/>
          </p:nvSpPr>
          <p:spPr>
            <a:xfrm>
              <a:off x="4872295" y="3656985"/>
              <a:ext cx="9317" cy="17823"/>
            </a:xfrm>
            <a:custGeom>
              <a:rect b="b" l="l" r="r" t="t"/>
              <a:pathLst>
                <a:path extrusionOk="0" h="549" w="287">
                  <a:moveTo>
                    <a:pt x="144" y="0"/>
                  </a:moveTo>
                  <a:cubicBezTo>
                    <a:pt x="48" y="0"/>
                    <a:pt x="1" y="72"/>
                    <a:pt x="1" y="167"/>
                  </a:cubicBezTo>
                  <a:lnTo>
                    <a:pt x="1" y="405"/>
                  </a:lnTo>
                  <a:cubicBezTo>
                    <a:pt x="1" y="477"/>
                    <a:pt x="48" y="548"/>
                    <a:pt x="144" y="548"/>
                  </a:cubicBezTo>
                  <a:cubicBezTo>
                    <a:pt x="239" y="548"/>
                    <a:pt x="287" y="477"/>
                    <a:pt x="287" y="405"/>
                  </a:cubicBezTo>
                  <a:lnTo>
                    <a:pt x="287" y="167"/>
                  </a:lnTo>
                  <a:cubicBezTo>
                    <a:pt x="287" y="72"/>
                    <a:pt x="239" y="0"/>
                    <a:pt x="14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147" name="Google Shape;147;p2"/>
          <p:cNvCxnSpPr>
            <a:stCxn id="61" idx="2"/>
            <a:endCxn id="94" idx="0"/>
          </p:cNvCxnSpPr>
          <p:nvPr/>
        </p:nvCxnSpPr>
        <p:spPr>
          <a:xfrm flipH="1" rot="-5400000">
            <a:off x="5956200" y="-216025"/>
            <a:ext cx="1090500" cy="3858900"/>
          </a:xfrm>
          <a:prstGeom prst="bentConnector3">
            <a:avLst>
              <a:gd fmla="val 49997" name="adj1"/>
            </a:avLst>
          </a:prstGeom>
          <a:noFill/>
          <a:ln cap="flat" cmpd="sng" w="19050">
            <a:solidFill>
              <a:schemeClr val="lt2"/>
            </a:solidFill>
            <a:prstDash val="solid"/>
            <a:round/>
            <a:headEnd len="med" w="med" type="none"/>
            <a:tailEnd len="med" w="med" type="oval"/>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
          <p:cNvSpPr txBox="1"/>
          <p:nvPr>
            <p:ph idx="1" type="body"/>
          </p:nvPr>
        </p:nvSpPr>
        <p:spPr>
          <a:xfrm>
            <a:off x="1115100" y="1152475"/>
            <a:ext cx="6913800" cy="3456000"/>
          </a:xfrm>
          <a:prstGeom prst="rect">
            <a:avLst/>
          </a:prstGeom>
          <a:solidFill>
            <a:schemeClr val="dk1">
              <a:alpha val="56470"/>
            </a:schemeClr>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n" sz="1450">
                <a:solidFill>
                  <a:srgbClr val="CCCCCC"/>
                </a:solidFill>
                <a:latin typeface="Fira Sans Condensed Medium"/>
                <a:ea typeface="Fira Sans Condensed Medium"/>
                <a:cs typeface="Fira Sans Condensed Medium"/>
                <a:sym typeface="Fira Sans Condensed Medium"/>
              </a:rPr>
              <a:t>Biometric identification leverages unique physiological traits, such as facial features, to authenticate individuals. While this technology has revolutionized security and authentication, it also presents significant privacy risks due to potential leaks of sensitive biometric data. Fully Homomorphic Encryption (FHE) addresses these risks by enabling computations directly on encrypted data, preserving confidentiality throughout the computation process..</a:t>
            </a:r>
            <a:endParaRPr sz="1800">
              <a:latin typeface="Fira Sans Condensed Medium"/>
              <a:ea typeface="Fira Sans Condensed Medium"/>
              <a:cs typeface="Fira Sans Condensed Medium"/>
              <a:sym typeface="Fira Sans Condensed Medium"/>
            </a:endParaRPr>
          </a:p>
        </p:txBody>
      </p:sp>
      <p:sp>
        <p:nvSpPr>
          <p:cNvPr id="153" name="Google Shape;153;p3"/>
          <p:cNvSpPr txBox="1"/>
          <p:nvPr>
            <p:ph type="title"/>
          </p:nvPr>
        </p:nvSpPr>
        <p:spPr>
          <a:xfrm>
            <a:off x="720100" y="539500"/>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sz="2800">
                <a:latin typeface="Maven Pro"/>
                <a:ea typeface="Maven Pro"/>
                <a:cs typeface="Maven Pro"/>
                <a:sym typeface="Maven Pro"/>
              </a:rPr>
              <a:t>Privacy Risks and Biometric Identification</a:t>
            </a:r>
            <a:endParaRPr/>
          </a:p>
        </p:txBody>
      </p:sp>
      <p:sp>
        <p:nvSpPr>
          <p:cNvPr id="154" name="Google Shape;154;p3"/>
          <p:cNvSpPr txBox="1"/>
          <p:nvPr/>
        </p:nvSpPr>
        <p:spPr>
          <a:xfrm rot="-5400000">
            <a:off x="8142375" y="488700"/>
            <a:ext cx="1454100" cy="4767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lt2"/>
                </a:solidFill>
                <a:latin typeface="Fira Sans Condensed"/>
                <a:ea typeface="Fira Sans Condensed"/>
                <a:cs typeface="Fira Sans Condensed"/>
                <a:sym typeface="Fira Sans Condensed"/>
              </a:rPr>
              <a:t>Background</a:t>
            </a:r>
            <a:endParaRPr b="1" i="0" sz="1200" u="none" cap="none" strike="noStrike">
              <a:solidFill>
                <a:schemeClr val="lt2"/>
              </a:solidFill>
              <a:latin typeface="Fira Sans Condensed"/>
              <a:ea typeface="Fira Sans Condensed"/>
              <a:cs typeface="Fira Sans Condensed"/>
              <a:sym typeface="Fira Sans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type="title"/>
          </p:nvPr>
        </p:nvSpPr>
        <p:spPr>
          <a:xfrm>
            <a:off x="720100" y="5395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Developing a Privacy-Preserving Biometric Pipeline</a:t>
            </a:r>
            <a:endParaRPr/>
          </a:p>
        </p:txBody>
      </p:sp>
      <p:sp>
        <p:nvSpPr>
          <p:cNvPr id="160" name="Google Shape;160;p4"/>
          <p:cNvSpPr txBox="1"/>
          <p:nvPr/>
        </p:nvSpPr>
        <p:spPr>
          <a:xfrm rot="-5400000">
            <a:off x="8142375" y="488700"/>
            <a:ext cx="1454100" cy="4767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lt2"/>
                </a:solidFill>
                <a:latin typeface="Fira Sans Condensed"/>
                <a:ea typeface="Fira Sans Condensed"/>
                <a:cs typeface="Fira Sans Condensed"/>
                <a:sym typeface="Fira Sans Condensed"/>
              </a:rPr>
              <a:t>Research Goal</a:t>
            </a:r>
            <a:endParaRPr b="1" i="0" sz="1200" u="none" cap="none" strike="noStrike">
              <a:solidFill>
                <a:schemeClr val="lt2"/>
              </a:solidFill>
              <a:latin typeface="Fira Sans Condensed"/>
              <a:ea typeface="Fira Sans Condensed"/>
              <a:cs typeface="Fira Sans Condensed"/>
              <a:sym typeface="Fira Sans Condensed"/>
            </a:endParaRPr>
          </a:p>
        </p:txBody>
      </p:sp>
      <p:sp>
        <p:nvSpPr>
          <p:cNvPr id="161" name="Google Shape;161;p4"/>
          <p:cNvSpPr txBox="1"/>
          <p:nvPr/>
        </p:nvSpPr>
        <p:spPr>
          <a:xfrm>
            <a:off x="669375" y="1629250"/>
            <a:ext cx="7792500" cy="303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50"/>
              <a:buFont typeface="Arial"/>
              <a:buNone/>
            </a:pPr>
            <a:r>
              <a:rPr b="0" i="0" lang="en" sz="1550" u="none" cap="none" strike="noStrike">
                <a:solidFill>
                  <a:srgbClr val="CCCCCC"/>
                </a:solidFill>
                <a:latin typeface="Fira Sans Condensed"/>
                <a:ea typeface="Fira Sans Condensed"/>
                <a:cs typeface="Fira Sans Condensed"/>
                <a:sym typeface="Fira Sans Condensed"/>
              </a:rPr>
              <a:t>The primary goal of this project is to develop a privacy-preserving biometric identification pipeline that integrates vector-based facial recognition with FHE. Specifically, we evaluate the impact of precision limitations introduced by CKKS encryption on the system's accuracy and runtime performance. Initially, the project was scoped to investigate only Part A, focusing on evaluating the effect of precision limitations on biometric identification under cleartext data. However, recognizing the potential impact of integrating privacy-preserving computations, we extended our efforts to implement Part B (similarity metric computation over encrypted vectors) and Part C (privacy-preserving biometric identification). The datasets used for Parts A and C differ due to time constraints and the exploratory nature of the later phases.</a:t>
            </a:r>
            <a:endParaRPr b="0" i="0" sz="1700" u="none" cap="none" strike="noStrike">
              <a:solidFill>
                <a:schemeClr val="lt2"/>
              </a:solidFill>
              <a:latin typeface="Fira Sans Condensed Light"/>
              <a:ea typeface="Fira Sans Condensed Light"/>
              <a:cs typeface="Fira Sans Condensed Light"/>
              <a:sym typeface="Fira Sans Condense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5"/>
          <p:cNvSpPr txBox="1"/>
          <p:nvPr>
            <p:ph type="title"/>
          </p:nvPr>
        </p:nvSpPr>
        <p:spPr>
          <a:xfrm>
            <a:off x="644325" y="166925"/>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 Privacy-Preserving Biometric System Performance</a:t>
            </a:r>
            <a:endParaRPr/>
          </a:p>
        </p:txBody>
      </p:sp>
      <p:sp>
        <p:nvSpPr>
          <p:cNvPr id="167" name="Google Shape;167;p5"/>
          <p:cNvSpPr txBox="1"/>
          <p:nvPr/>
        </p:nvSpPr>
        <p:spPr>
          <a:xfrm>
            <a:off x="3402550" y="1329825"/>
            <a:ext cx="2339100" cy="457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2"/>
                </a:solidFill>
                <a:latin typeface="Rajdhani"/>
                <a:ea typeface="Rajdhani"/>
                <a:cs typeface="Rajdhani"/>
                <a:sym typeface="Rajdhani"/>
              </a:rPr>
              <a:t>Scores:</a:t>
            </a:r>
            <a:endParaRPr b="1" i="0" sz="2400" u="none" cap="none" strike="noStrike">
              <a:solidFill>
                <a:schemeClr val="lt2"/>
              </a:solidFill>
              <a:latin typeface="Rajdhani"/>
              <a:ea typeface="Rajdhani"/>
              <a:cs typeface="Rajdhani"/>
              <a:sym typeface="Rajdhani"/>
            </a:endParaRPr>
          </a:p>
        </p:txBody>
      </p:sp>
      <p:sp>
        <p:nvSpPr>
          <p:cNvPr id="168" name="Google Shape;168;p5"/>
          <p:cNvSpPr/>
          <p:nvPr/>
        </p:nvSpPr>
        <p:spPr>
          <a:xfrm>
            <a:off x="1612131" y="3811620"/>
            <a:ext cx="354363" cy="324093"/>
          </a:xfrm>
          <a:custGeom>
            <a:rect b="b" l="l" r="r" t="t"/>
            <a:pathLst>
              <a:path extrusionOk="0" h="10182" w="11133">
                <a:moveTo>
                  <a:pt x="4132" y="3622"/>
                </a:moveTo>
                <a:cubicBezTo>
                  <a:pt x="4299" y="3622"/>
                  <a:pt x="4430" y="3753"/>
                  <a:pt x="4430" y="3919"/>
                </a:cubicBezTo>
                <a:cubicBezTo>
                  <a:pt x="4430" y="4074"/>
                  <a:pt x="4299" y="4217"/>
                  <a:pt x="4132" y="4217"/>
                </a:cubicBezTo>
                <a:cubicBezTo>
                  <a:pt x="3965" y="4217"/>
                  <a:pt x="3834" y="4074"/>
                  <a:pt x="3834" y="3919"/>
                </a:cubicBezTo>
                <a:cubicBezTo>
                  <a:pt x="3846" y="3753"/>
                  <a:pt x="3965" y="3622"/>
                  <a:pt x="4132" y="3622"/>
                </a:cubicBezTo>
                <a:close/>
                <a:moveTo>
                  <a:pt x="5334" y="1252"/>
                </a:moveTo>
                <a:lnTo>
                  <a:pt x="5334" y="1776"/>
                </a:lnTo>
                <a:lnTo>
                  <a:pt x="5358" y="3645"/>
                </a:lnTo>
                <a:lnTo>
                  <a:pt x="5370" y="5300"/>
                </a:lnTo>
                <a:lnTo>
                  <a:pt x="1405" y="4419"/>
                </a:lnTo>
                <a:cubicBezTo>
                  <a:pt x="1679" y="3455"/>
                  <a:pt x="2322" y="2574"/>
                  <a:pt x="3156" y="2014"/>
                </a:cubicBezTo>
                <a:lnTo>
                  <a:pt x="3870" y="3324"/>
                </a:lnTo>
                <a:cubicBezTo>
                  <a:pt x="3644" y="3419"/>
                  <a:pt x="3489" y="3645"/>
                  <a:pt x="3489" y="3895"/>
                </a:cubicBezTo>
                <a:cubicBezTo>
                  <a:pt x="3489" y="4253"/>
                  <a:pt x="3775" y="4538"/>
                  <a:pt x="4132" y="4538"/>
                </a:cubicBezTo>
                <a:cubicBezTo>
                  <a:pt x="4489" y="4538"/>
                  <a:pt x="4775" y="4253"/>
                  <a:pt x="4775" y="3895"/>
                </a:cubicBezTo>
                <a:cubicBezTo>
                  <a:pt x="4775" y="3586"/>
                  <a:pt x="4537" y="3324"/>
                  <a:pt x="4239" y="3264"/>
                </a:cubicBezTo>
                <a:lnTo>
                  <a:pt x="3453" y="1800"/>
                </a:lnTo>
                <a:cubicBezTo>
                  <a:pt x="4013" y="1490"/>
                  <a:pt x="4656" y="1300"/>
                  <a:pt x="5334" y="1252"/>
                </a:cubicBezTo>
                <a:close/>
                <a:moveTo>
                  <a:pt x="5715" y="3860"/>
                </a:moveTo>
                <a:cubicBezTo>
                  <a:pt x="6573" y="3943"/>
                  <a:pt x="7239" y="4657"/>
                  <a:pt x="7239" y="5550"/>
                </a:cubicBezTo>
                <a:cubicBezTo>
                  <a:pt x="7239" y="5896"/>
                  <a:pt x="7144" y="6217"/>
                  <a:pt x="6942" y="6503"/>
                </a:cubicBezTo>
                <a:lnTo>
                  <a:pt x="5715" y="5455"/>
                </a:lnTo>
                <a:lnTo>
                  <a:pt x="5715" y="3860"/>
                </a:lnTo>
                <a:close/>
                <a:moveTo>
                  <a:pt x="5846" y="347"/>
                </a:moveTo>
                <a:cubicBezTo>
                  <a:pt x="8597" y="502"/>
                  <a:pt x="10752" y="2776"/>
                  <a:pt x="10752" y="5550"/>
                </a:cubicBezTo>
                <a:cubicBezTo>
                  <a:pt x="10752" y="6682"/>
                  <a:pt x="10395" y="7741"/>
                  <a:pt x="9728" y="8646"/>
                </a:cubicBezTo>
                <a:cubicBezTo>
                  <a:pt x="9704" y="8682"/>
                  <a:pt x="9656" y="8706"/>
                  <a:pt x="9609" y="8706"/>
                </a:cubicBezTo>
                <a:cubicBezTo>
                  <a:pt x="9561" y="8706"/>
                  <a:pt x="9537" y="8694"/>
                  <a:pt x="9502" y="8658"/>
                </a:cubicBezTo>
                <a:lnTo>
                  <a:pt x="8644" y="7932"/>
                </a:lnTo>
                <a:cubicBezTo>
                  <a:pt x="9073" y="7372"/>
                  <a:pt x="9347" y="6717"/>
                  <a:pt x="9430" y="6015"/>
                </a:cubicBezTo>
                <a:cubicBezTo>
                  <a:pt x="9442" y="5908"/>
                  <a:pt x="9359" y="5824"/>
                  <a:pt x="9252" y="5824"/>
                </a:cubicBezTo>
                <a:cubicBezTo>
                  <a:pt x="9168" y="5824"/>
                  <a:pt x="9085" y="5884"/>
                  <a:pt x="9073" y="5967"/>
                </a:cubicBezTo>
                <a:cubicBezTo>
                  <a:pt x="9002" y="6562"/>
                  <a:pt x="8775" y="7146"/>
                  <a:pt x="8418" y="7634"/>
                </a:cubicBezTo>
                <a:cubicBezTo>
                  <a:pt x="8406" y="7646"/>
                  <a:pt x="8394" y="7682"/>
                  <a:pt x="8371" y="7694"/>
                </a:cubicBezTo>
                <a:cubicBezTo>
                  <a:pt x="8371" y="7694"/>
                  <a:pt x="8371" y="7705"/>
                  <a:pt x="8359" y="7705"/>
                </a:cubicBezTo>
                <a:lnTo>
                  <a:pt x="7204" y="6729"/>
                </a:lnTo>
                <a:cubicBezTo>
                  <a:pt x="7442" y="6384"/>
                  <a:pt x="7573" y="5967"/>
                  <a:pt x="7573" y="5550"/>
                </a:cubicBezTo>
                <a:cubicBezTo>
                  <a:pt x="7573" y="4479"/>
                  <a:pt x="6739" y="3586"/>
                  <a:pt x="5680" y="3514"/>
                </a:cubicBezTo>
                <a:lnTo>
                  <a:pt x="5680" y="1979"/>
                </a:lnTo>
                <a:lnTo>
                  <a:pt x="5787" y="1979"/>
                </a:lnTo>
                <a:cubicBezTo>
                  <a:pt x="5811" y="1979"/>
                  <a:pt x="5846" y="1979"/>
                  <a:pt x="5894" y="1990"/>
                </a:cubicBezTo>
                <a:cubicBezTo>
                  <a:pt x="7561" y="2169"/>
                  <a:pt x="8894" y="3503"/>
                  <a:pt x="9073" y="5169"/>
                </a:cubicBezTo>
                <a:cubicBezTo>
                  <a:pt x="9085" y="5253"/>
                  <a:pt x="9168" y="5312"/>
                  <a:pt x="9252" y="5312"/>
                </a:cubicBezTo>
                <a:cubicBezTo>
                  <a:pt x="9359" y="5312"/>
                  <a:pt x="9430" y="5229"/>
                  <a:pt x="9430" y="5122"/>
                </a:cubicBezTo>
                <a:cubicBezTo>
                  <a:pt x="9228" y="3205"/>
                  <a:pt x="7632" y="1693"/>
                  <a:pt x="5680" y="1621"/>
                </a:cubicBezTo>
                <a:lnTo>
                  <a:pt x="5680" y="490"/>
                </a:lnTo>
                <a:cubicBezTo>
                  <a:pt x="5680" y="443"/>
                  <a:pt x="5692" y="419"/>
                  <a:pt x="5727" y="383"/>
                </a:cubicBezTo>
                <a:cubicBezTo>
                  <a:pt x="5751" y="359"/>
                  <a:pt x="5799" y="347"/>
                  <a:pt x="5846" y="347"/>
                </a:cubicBezTo>
                <a:close/>
                <a:moveTo>
                  <a:pt x="1334" y="4788"/>
                </a:moveTo>
                <a:lnTo>
                  <a:pt x="5323" y="5681"/>
                </a:lnTo>
                <a:lnTo>
                  <a:pt x="4239" y="9622"/>
                </a:lnTo>
                <a:cubicBezTo>
                  <a:pt x="2513" y="9063"/>
                  <a:pt x="1262" y="7455"/>
                  <a:pt x="1262" y="5550"/>
                </a:cubicBezTo>
                <a:cubicBezTo>
                  <a:pt x="1262" y="5300"/>
                  <a:pt x="1286" y="5050"/>
                  <a:pt x="1334" y="4788"/>
                </a:cubicBezTo>
                <a:close/>
                <a:moveTo>
                  <a:pt x="5656" y="5848"/>
                </a:moveTo>
                <a:lnTo>
                  <a:pt x="6870" y="6872"/>
                </a:lnTo>
                <a:lnTo>
                  <a:pt x="8299" y="8086"/>
                </a:lnTo>
                <a:lnTo>
                  <a:pt x="8704" y="8420"/>
                </a:lnTo>
                <a:cubicBezTo>
                  <a:pt x="7882" y="9313"/>
                  <a:pt x="6751" y="9825"/>
                  <a:pt x="5549" y="9825"/>
                </a:cubicBezTo>
                <a:cubicBezTo>
                  <a:pt x="5203" y="9825"/>
                  <a:pt x="4894" y="9777"/>
                  <a:pt x="4584" y="9706"/>
                </a:cubicBezTo>
                <a:lnTo>
                  <a:pt x="5656" y="5848"/>
                </a:lnTo>
                <a:close/>
                <a:moveTo>
                  <a:pt x="5837" y="1"/>
                </a:moveTo>
                <a:cubicBezTo>
                  <a:pt x="5717" y="1"/>
                  <a:pt x="5599" y="57"/>
                  <a:pt x="5501" y="133"/>
                </a:cubicBezTo>
                <a:cubicBezTo>
                  <a:pt x="5394" y="228"/>
                  <a:pt x="5334" y="359"/>
                  <a:pt x="5358" y="502"/>
                </a:cubicBezTo>
                <a:lnTo>
                  <a:pt x="5358" y="943"/>
                </a:lnTo>
                <a:cubicBezTo>
                  <a:pt x="4620" y="967"/>
                  <a:pt x="3929" y="1181"/>
                  <a:pt x="3298" y="1514"/>
                </a:cubicBezTo>
                <a:lnTo>
                  <a:pt x="2894" y="788"/>
                </a:lnTo>
                <a:cubicBezTo>
                  <a:pt x="2870" y="728"/>
                  <a:pt x="2810" y="693"/>
                  <a:pt x="2751" y="693"/>
                </a:cubicBezTo>
                <a:lnTo>
                  <a:pt x="358" y="693"/>
                </a:lnTo>
                <a:lnTo>
                  <a:pt x="358" y="395"/>
                </a:lnTo>
                <a:cubicBezTo>
                  <a:pt x="358" y="300"/>
                  <a:pt x="274" y="228"/>
                  <a:pt x="179" y="228"/>
                </a:cubicBezTo>
                <a:cubicBezTo>
                  <a:pt x="72" y="228"/>
                  <a:pt x="0" y="300"/>
                  <a:pt x="0" y="395"/>
                </a:cubicBezTo>
                <a:lnTo>
                  <a:pt x="0" y="1336"/>
                </a:lnTo>
                <a:cubicBezTo>
                  <a:pt x="0" y="1443"/>
                  <a:pt x="72" y="1514"/>
                  <a:pt x="179" y="1514"/>
                </a:cubicBezTo>
                <a:cubicBezTo>
                  <a:pt x="274" y="1514"/>
                  <a:pt x="358" y="1443"/>
                  <a:pt x="358" y="1336"/>
                </a:cubicBezTo>
                <a:lnTo>
                  <a:pt x="358" y="1038"/>
                </a:lnTo>
                <a:lnTo>
                  <a:pt x="2644" y="1038"/>
                </a:lnTo>
                <a:lnTo>
                  <a:pt x="3001" y="1693"/>
                </a:lnTo>
                <a:cubicBezTo>
                  <a:pt x="2751" y="1871"/>
                  <a:pt x="2501" y="2062"/>
                  <a:pt x="2275" y="2288"/>
                </a:cubicBezTo>
                <a:cubicBezTo>
                  <a:pt x="1405" y="3169"/>
                  <a:pt x="929" y="4312"/>
                  <a:pt x="929" y="5550"/>
                </a:cubicBezTo>
                <a:cubicBezTo>
                  <a:pt x="929" y="8098"/>
                  <a:pt x="3001" y="10182"/>
                  <a:pt x="5561" y="10182"/>
                </a:cubicBezTo>
                <a:cubicBezTo>
                  <a:pt x="6870" y="10182"/>
                  <a:pt x="8109" y="9622"/>
                  <a:pt x="8990" y="8658"/>
                </a:cubicBezTo>
                <a:lnTo>
                  <a:pt x="9311" y="8944"/>
                </a:lnTo>
                <a:cubicBezTo>
                  <a:pt x="9406" y="9015"/>
                  <a:pt x="9525" y="9063"/>
                  <a:pt x="9644" y="9063"/>
                </a:cubicBezTo>
                <a:lnTo>
                  <a:pt x="9704" y="9063"/>
                </a:lnTo>
                <a:cubicBezTo>
                  <a:pt x="9835" y="9051"/>
                  <a:pt x="9966" y="8967"/>
                  <a:pt x="10037" y="8872"/>
                </a:cubicBezTo>
                <a:cubicBezTo>
                  <a:pt x="10752" y="7896"/>
                  <a:pt x="11133" y="6765"/>
                  <a:pt x="11133" y="5562"/>
                </a:cubicBezTo>
                <a:cubicBezTo>
                  <a:pt x="11109" y="2610"/>
                  <a:pt x="8811" y="169"/>
                  <a:pt x="5870" y="2"/>
                </a:cubicBezTo>
                <a:cubicBezTo>
                  <a:pt x="5859" y="1"/>
                  <a:pt x="5848" y="1"/>
                  <a:pt x="583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69" name="Google Shape;169;p5"/>
          <p:cNvGrpSpPr/>
          <p:nvPr/>
        </p:nvGrpSpPr>
        <p:grpSpPr>
          <a:xfrm>
            <a:off x="1663091" y="1914509"/>
            <a:ext cx="252444" cy="351722"/>
            <a:chOff x="1394741" y="1512061"/>
            <a:chExt cx="252444" cy="351722"/>
          </a:xfrm>
        </p:grpSpPr>
        <p:sp>
          <p:nvSpPr>
            <p:cNvPr id="170" name="Google Shape;170;p5"/>
            <p:cNvSpPr/>
            <p:nvPr/>
          </p:nvSpPr>
          <p:spPr>
            <a:xfrm>
              <a:off x="1394741" y="1512061"/>
              <a:ext cx="252444" cy="351722"/>
            </a:xfrm>
            <a:custGeom>
              <a:rect b="b" l="l" r="r" t="t"/>
              <a:pathLst>
                <a:path extrusionOk="0" h="11050" w="7931">
                  <a:moveTo>
                    <a:pt x="3942" y="334"/>
                  </a:moveTo>
                  <a:cubicBezTo>
                    <a:pt x="4132" y="334"/>
                    <a:pt x="4299" y="429"/>
                    <a:pt x="4406" y="595"/>
                  </a:cubicBezTo>
                  <a:cubicBezTo>
                    <a:pt x="4430" y="643"/>
                    <a:pt x="4490" y="667"/>
                    <a:pt x="4537" y="667"/>
                  </a:cubicBezTo>
                  <a:lnTo>
                    <a:pt x="5144" y="667"/>
                  </a:lnTo>
                  <a:cubicBezTo>
                    <a:pt x="5252" y="667"/>
                    <a:pt x="5323" y="762"/>
                    <a:pt x="5323" y="846"/>
                  </a:cubicBezTo>
                  <a:lnTo>
                    <a:pt x="5323" y="1381"/>
                  </a:lnTo>
                  <a:lnTo>
                    <a:pt x="2549" y="1381"/>
                  </a:lnTo>
                  <a:lnTo>
                    <a:pt x="2549" y="846"/>
                  </a:lnTo>
                  <a:lnTo>
                    <a:pt x="2561" y="846"/>
                  </a:lnTo>
                  <a:cubicBezTo>
                    <a:pt x="2561" y="750"/>
                    <a:pt x="2644" y="667"/>
                    <a:pt x="2739" y="667"/>
                  </a:cubicBezTo>
                  <a:lnTo>
                    <a:pt x="3347" y="667"/>
                  </a:lnTo>
                  <a:cubicBezTo>
                    <a:pt x="3406" y="667"/>
                    <a:pt x="3454" y="643"/>
                    <a:pt x="3478" y="595"/>
                  </a:cubicBezTo>
                  <a:cubicBezTo>
                    <a:pt x="3573" y="429"/>
                    <a:pt x="3751" y="334"/>
                    <a:pt x="3942" y="334"/>
                  </a:cubicBezTo>
                  <a:close/>
                  <a:moveTo>
                    <a:pt x="7228" y="1000"/>
                  </a:moveTo>
                  <a:cubicBezTo>
                    <a:pt x="7430" y="1000"/>
                    <a:pt x="7585" y="1167"/>
                    <a:pt x="7585" y="1357"/>
                  </a:cubicBezTo>
                  <a:lnTo>
                    <a:pt x="7585" y="10347"/>
                  </a:lnTo>
                  <a:cubicBezTo>
                    <a:pt x="7585" y="10537"/>
                    <a:pt x="7430" y="10704"/>
                    <a:pt x="7228" y="10704"/>
                  </a:cubicBezTo>
                  <a:lnTo>
                    <a:pt x="668" y="10704"/>
                  </a:lnTo>
                  <a:cubicBezTo>
                    <a:pt x="477" y="10704"/>
                    <a:pt x="310" y="10537"/>
                    <a:pt x="310" y="10347"/>
                  </a:cubicBezTo>
                  <a:lnTo>
                    <a:pt x="310" y="1357"/>
                  </a:lnTo>
                  <a:cubicBezTo>
                    <a:pt x="310" y="1155"/>
                    <a:pt x="477" y="1000"/>
                    <a:pt x="668" y="1000"/>
                  </a:cubicBezTo>
                  <a:lnTo>
                    <a:pt x="2227" y="1000"/>
                  </a:lnTo>
                  <a:lnTo>
                    <a:pt x="2227" y="1536"/>
                  </a:lnTo>
                  <a:cubicBezTo>
                    <a:pt x="2227" y="1619"/>
                    <a:pt x="2311" y="1703"/>
                    <a:pt x="2394" y="1703"/>
                  </a:cubicBezTo>
                  <a:lnTo>
                    <a:pt x="5502" y="1703"/>
                  </a:lnTo>
                  <a:cubicBezTo>
                    <a:pt x="5597" y="1703"/>
                    <a:pt x="5668" y="1619"/>
                    <a:pt x="5668" y="1536"/>
                  </a:cubicBezTo>
                  <a:lnTo>
                    <a:pt x="5668" y="1000"/>
                  </a:lnTo>
                  <a:close/>
                  <a:moveTo>
                    <a:pt x="3954" y="0"/>
                  </a:moveTo>
                  <a:cubicBezTo>
                    <a:pt x="3692" y="0"/>
                    <a:pt x="3442" y="131"/>
                    <a:pt x="3275" y="345"/>
                  </a:cubicBezTo>
                  <a:lnTo>
                    <a:pt x="2751" y="345"/>
                  </a:lnTo>
                  <a:cubicBezTo>
                    <a:pt x="2525" y="345"/>
                    <a:pt x="2335" y="488"/>
                    <a:pt x="2275" y="691"/>
                  </a:cubicBezTo>
                  <a:lnTo>
                    <a:pt x="680" y="691"/>
                  </a:lnTo>
                  <a:cubicBezTo>
                    <a:pt x="310" y="691"/>
                    <a:pt x="1" y="988"/>
                    <a:pt x="1" y="1369"/>
                  </a:cubicBezTo>
                  <a:lnTo>
                    <a:pt x="1" y="10359"/>
                  </a:lnTo>
                  <a:cubicBezTo>
                    <a:pt x="1" y="10728"/>
                    <a:pt x="299" y="11049"/>
                    <a:pt x="680" y="11049"/>
                  </a:cubicBezTo>
                  <a:lnTo>
                    <a:pt x="7252" y="11049"/>
                  </a:lnTo>
                  <a:cubicBezTo>
                    <a:pt x="7621" y="11049"/>
                    <a:pt x="7930" y="10751"/>
                    <a:pt x="7930" y="10359"/>
                  </a:cubicBezTo>
                  <a:lnTo>
                    <a:pt x="7930" y="1369"/>
                  </a:lnTo>
                  <a:cubicBezTo>
                    <a:pt x="7919" y="1000"/>
                    <a:pt x="7609" y="691"/>
                    <a:pt x="7228" y="691"/>
                  </a:cubicBezTo>
                  <a:lnTo>
                    <a:pt x="5644" y="691"/>
                  </a:lnTo>
                  <a:cubicBezTo>
                    <a:pt x="5561" y="488"/>
                    <a:pt x="5383" y="345"/>
                    <a:pt x="5168" y="345"/>
                  </a:cubicBezTo>
                  <a:lnTo>
                    <a:pt x="4644" y="345"/>
                  </a:lnTo>
                  <a:cubicBezTo>
                    <a:pt x="4478" y="131"/>
                    <a:pt x="4228" y="0"/>
                    <a:pt x="3954"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5"/>
            <p:cNvSpPr/>
            <p:nvPr/>
          </p:nvSpPr>
          <p:spPr>
            <a:xfrm>
              <a:off x="1515282" y="1534024"/>
              <a:ext cx="10631" cy="10281"/>
            </a:xfrm>
            <a:custGeom>
              <a:rect b="b" l="l" r="r" t="t"/>
              <a:pathLst>
                <a:path extrusionOk="0" h="323" w="334">
                  <a:moveTo>
                    <a:pt x="167" y="1"/>
                  </a:moveTo>
                  <a:cubicBezTo>
                    <a:pt x="83" y="1"/>
                    <a:pt x="0" y="72"/>
                    <a:pt x="0" y="156"/>
                  </a:cubicBezTo>
                  <a:cubicBezTo>
                    <a:pt x="0" y="251"/>
                    <a:pt x="83" y="322"/>
                    <a:pt x="167" y="322"/>
                  </a:cubicBezTo>
                  <a:cubicBezTo>
                    <a:pt x="262" y="322"/>
                    <a:pt x="333" y="251"/>
                    <a:pt x="333" y="156"/>
                  </a:cubicBezTo>
                  <a:cubicBezTo>
                    <a:pt x="322" y="72"/>
                    <a:pt x="262" y="1"/>
                    <a:pt x="16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5"/>
            <p:cNvSpPr/>
            <p:nvPr/>
          </p:nvSpPr>
          <p:spPr>
            <a:xfrm>
              <a:off x="1415972" y="1556018"/>
              <a:ext cx="208486" cy="274406"/>
            </a:xfrm>
            <a:custGeom>
              <a:rect b="b" l="l" r="r" t="t"/>
              <a:pathLst>
                <a:path extrusionOk="0" h="8621" w="6550">
                  <a:moveTo>
                    <a:pt x="167" y="0"/>
                  </a:moveTo>
                  <a:cubicBezTo>
                    <a:pt x="72" y="0"/>
                    <a:pt x="1" y="84"/>
                    <a:pt x="1" y="167"/>
                  </a:cubicBezTo>
                  <a:lnTo>
                    <a:pt x="1" y="8454"/>
                  </a:lnTo>
                  <a:cubicBezTo>
                    <a:pt x="1" y="8549"/>
                    <a:pt x="72" y="8620"/>
                    <a:pt x="167" y="8620"/>
                  </a:cubicBezTo>
                  <a:lnTo>
                    <a:pt x="6382" y="8620"/>
                  </a:lnTo>
                  <a:cubicBezTo>
                    <a:pt x="6478" y="8620"/>
                    <a:pt x="6549" y="8549"/>
                    <a:pt x="6549" y="8454"/>
                  </a:cubicBezTo>
                  <a:lnTo>
                    <a:pt x="6549" y="167"/>
                  </a:lnTo>
                  <a:cubicBezTo>
                    <a:pt x="6549" y="60"/>
                    <a:pt x="6478" y="0"/>
                    <a:pt x="6382" y="0"/>
                  </a:cubicBezTo>
                  <a:lnTo>
                    <a:pt x="5525" y="0"/>
                  </a:lnTo>
                  <a:cubicBezTo>
                    <a:pt x="5430" y="0"/>
                    <a:pt x="5358" y="84"/>
                    <a:pt x="5358" y="167"/>
                  </a:cubicBezTo>
                  <a:cubicBezTo>
                    <a:pt x="5358" y="262"/>
                    <a:pt x="5430" y="334"/>
                    <a:pt x="5525" y="334"/>
                  </a:cubicBezTo>
                  <a:lnTo>
                    <a:pt x="6228" y="334"/>
                  </a:lnTo>
                  <a:lnTo>
                    <a:pt x="6228" y="8311"/>
                  </a:lnTo>
                  <a:lnTo>
                    <a:pt x="322" y="8311"/>
                  </a:lnTo>
                  <a:lnTo>
                    <a:pt x="322" y="334"/>
                  </a:lnTo>
                  <a:lnTo>
                    <a:pt x="1025" y="334"/>
                  </a:lnTo>
                  <a:cubicBezTo>
                    <a:pt x="1120" y="334"/>
                    <a:pt x="1191" y="262"/>
                    <a:pt x="1191" y="167"/>
                  </a:cubicBezTo>
                  <a:cubicBezTo>
                    <a:pt x="1191" y="84"/>
                    <a:pt x="1120" y="0"/>
                    <a:pt x="1025"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3" name="Google Shape;173;p5"/>
            <p:cNvSpPr/>
            <p:nvPr/>
          </p:nvSpPr>
          <p:spPr>
            <a:xfrm>
              <a:off x="1449330" y="1665927"/>
              <a:ext cx="31862" cy="32244"/>
            </a:xfrm>
            <a:custGeom>
              <a:rect b="b" l="l" r="r" t="t"/>
              <a:pathLst>
                <a:path extrusionOk="0" h="1013" w="1001">
                  <a:moveTo>
                    <a:pt x="500" y="333"/>
                  </a:moveTo>
                  <a:cubicBezTo>
                    <a:pt x="608" y="333"/>
                    <a:pt x="679" y="417"/>
                    <a:pt x="679" y="512"/>
                  </a:cubicBezTo>
                  <a:cubicBezTo>
                    <a:pt x="679" y="595"/>
                    <a:pt x="608" y="691"/>
                    <a:pt x="500" y="691"/>
                  </a:cubicBezTo>
                  <a:cubicBezTo>
                    <a:pt x="393" y="691"/>
                    <a:pt x="322" y="595"/>
                    <a:pt x="322" y="512"/>
                  </a:cubicBezTo>
                  <a:cubicBezTo>
                    <a:pt x="322" y="417"/>
                    <a:pt x="417" y="333"/>
                    <a:pt x="500" y="333"/>
                  </a:cubicBezTo>
                  <a:close/>
                  <a:moveTo>
                    <a:pt x="500" y="0"/>
                  </a:moveTo>
                  <a:cubicBezTo>
                    <a:pt x="215" y="0"/>
                    <a:pt x="0" y="226"/>
                    <a:pt x="0" y="512"/>
                  </a:cubicBezTo>
                  <a:cubicBezTo>
                    <a:pt x="0" y="786"/>
                    <a:pt x="215" y="1012"/>
                    <a:pt x="500" y="1012"/>
                  </a:cubicBezTo>
                  <a:cubicBezTo>
                    <a:pt x="786" y="1012"/>
                    <a:pt x="1001" y="786"/>
                    <a:pt x="1001" y="512"/>
                  </a:cubicBezTo>
                  <a:cubicBezTo>
                    <a:pt x="1001" y="226"/>
                    <a:pt x="786" y="0"/>
                    <a:pt x="50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4" name="Google Shape;174;p5"/>
            <p:cNvSpPr/>
            <p:nvPr/>
          </p:nvSpPr>
          <p:spPr>
            <a:xfrm>
              <a:off x="1449330" y="1715168"/>
              <a:ext cx="31862" cy="32244"/>
            </a:xfrm>
            <a:custGeom>
              <a:rect b="b" l="l" r="r" t="t"/>
              <a:pathLst>
                <a:path extrusionOk="0" h="1013" w="1001">
                  <a:moveTo>
                    <a:pt x="500" y="346"/>
                  </a:moveTo>
                  <a:cubicBezTo>
                    <a:pt x="608" y="346"/>
                    <a:pt x="679" y="441"/>
                    <a:pt x="679" y="525"/>
                  </a:cubicBezTo>
                  <a:cubicBezTo>
                    <a:pt x="679" y="608"/>
                    <a:pt x="608" y="703"/>
                    <a:pt x="500" y="703"/>
                  </a:cubicBezTo>
                  <a:cubicBezTo>
                    <a:pt x="393" y="703"/>
                    <a:pt x="322" y="608"/>
                    <a:pt x="322" y="525"/>
                  </a:cubicBezTo>
                  <a:cubicBezTo>
                    <a:pt x="322" y="441"/>
                    <a:pt x="417" y="346"/>
                    <a:pt x="500" y="346"/>
                  </a:cubicBezTo>
                  <a:close/>
                  <a:moveTo>
                    <a:pt x="500" y="1"/>
                  </a:moveTo>
                  <a:cubicBezTo>
                    <a:pt x="215" y="1"/>
                    <a:pt x="0" y="227"/>
                    <a:pt x="0" y="513"/>
                  </a:cubicBezTo>
                  <a:cubicBezTo>
                    <a:pt x="0" y="787"/>
                    <a:pt x="215" y="1013"/>
                    <a:pt x="500" y="1013"/>
                  </a:cubicBezTo>
                  <a:cubicBezTo>
                    <a:pt x="786" y="1013"/>
                    <a:pt x="1001" y="787"/>
                    <a:pt x="1001" y="513"/>
                  </a:cubicBezTo>
                  <a:cubicBezTo>
                    <a:pt x="1001" y="227"/>
                    <a:pt x="786" y="1"/>
                    <a:pt x="50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5"/>
            <p:cNvSpPr/>
            <p:nvPr/>
          </p:nvSpPr>
          <p:spPr>
            <a:xfrm>
              <a:off x="1449330" y="1765205"/>
              <a:ext cx="31862" cy="31862"/>
            </a:xfrm>
            <a:custGeom>
              <a:rect b="b" l="l" r="r" t="t"/>
              <a:pathLst>
                <a:path extrusionOk="0" h="1001" w="1001">
                  <a:moveTo>
                    <a:pt x="500" y="322"/>
                  </a:moveTo>
                  <a:cubicBezTo>
                    <a:pt x="608" y="322"/>
                    <a:pt x="679" y="417"/>
                    <a:pt x="679" y="501"/>
                  </a:cubicBezTo>
                  <a:cubicBezTo>
                    <a:pt x="691" y="608"/>
                    <a:pt x="608" y="679"/>
                    <a:pt x="500" y="679"/>
                  </a:cubicBezTo>
                  <a:cubicBezTo>
                    <a:pt x="393" y="679"/>
                    <a:pt x="322" y="584"/>
                    <a:pt x="322" y="501"/>
                  </a:cubicBezTo>
                  <a:cubicBezTo>
                    <a:pt x="322" y="393"/>
                    <a:pt x="417" y="322"/>
                    <a:pt x="500" y="322"/>
                  </a:cubicBezTo>
                  <a:close/>
                  <a:moveTo>
                    <a:pt x="500" y="1"/>
                  </a:moveTo>
                  <a:cubicBezTo>
                    <a:pt x="215" y="1"/>
                    <a:pt x="0" y="215"/>
                    <a:pt x="0" y="501"/>
                  </a:cubicBezTo>
                  <a:cubicBezTo>
                    <a:pt x="0" y="786"/>
                    <a:pt x="215" y="1001"/>
                    <a:pt x="500" y="1001"/>
                  </a:cubicBezTo>
                  <a:cubicBezTo>
                    <a:pt x="786" y="1001"/>
                    <a:pt x="1001" y="786"/>
                    <a:pt x="1001" y="501"/>
                  </a:cubicBezTo>
                  <a:cubicBezTo>
                    <a:pt x="1001" y="215"/>
                    <a:pt x="786" y="1"/>
                    <a:pt x="50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5"/>
            <p:cNvSpPr/>
            <p:nvPr/>
          </p:nvSpPr>
          <p:spPr>
            <a:xfrm>
              <a:off x="1493287" y="1665927"/>
              <a:ext cx="59522" cy="10631"/>
            </a:xfrm>
            <a:custGeom>
              <a:rect b="b" l="l" r="r" t="t"/>
              <a:pathLst>
                <a:path extrusionOk="0" h="334" w="1870">
                  <a:moveTo>
                    <a:pt x="167" y="0"/>
                  </a:moveTo>
                  <a:cubicBezTo>
                    <a:pt x="72" y="0"/>
                    <a:pt x="1" y="72"/>
                    <a:pt x="1" y="167"/>
                  </a:cubicBezTo>
                  <a:cubicBezTo>
                    <a:pt x="1" y="262"/>
                    <a:pt x="72" y="333"/>
                    <a:pt x="167" y="333"/>
                  </a:cubicBezTo>
                  <a:lnTo>
                    <a:pt x="1703" y="333"/>
                  </a:lnTo>
                  <a:cubicBezTo>
                    <a:pt x="1798" y="333"/>
                    <a:pt x="1870" y="262"/>
                    <a:pt x="1870" y="167"/>
                  </a:cubicBezTo>
                  <a:cubicBezTo>
                    <a:pt x="1870" y="72"/>
                    <a:pt x="1798" y="0"/>
                    <a:pt x="1703"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5"/>
            <p:cNvSpPr/>
            <p:nvPr/>
          </p:nvSpPr>
          <p:spPr>
            <a:xfrm>
              <a:off x="1493287" y="1687890"/>
              <a:ext cx="98578" cy="10281"/>
            </a:xfrm>
            <a:custGeom>
              <a:rect b="b" l="l" r="r" t="t"/>
              <a:pathLst>
                <a:path extrusionOk="0" h="323" w="3097">
                  <a:moveTo>
                    <a:pt x="167" y="1"/>
                  </a:moveTo>
                  <a:cubicBezTo>
                    <a:pt x="72" y="1"/>
                    <a:pt x="1" y="72"/>
                    <a:pt x="1" y="167"/>
                  </a:cubicBezTo>
                  <a:cubicBezTo>
                    <a:pt x="1" y="251"/>
                    <a:pt x="72" y="322"/>
                    <a:pt x="167" y="322"/>
                  </a:cubicBezTo>
                  <a:lnTo>
                    <a:pt x="2929" y="322"/>
                  </a:lnTo>
                  <a:cubicBezTo>
                    <a:pt x="3025" y="322"/>
                    <a:pt x="3096" y="251"/>
                    <a:pt x="3096" y="167"/>
                  </a:cubicBezTo>
                  <a:cubicBezTo>
                    <a:pt x="3096" y="72"/>
                    <a:pt x="3025" y="1"/>
                    <a:pt x="2929"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5"/>
            <p:cNvSpPr/>
            <p:nvPr/>
          </p:nvSpPr>
          <p:spPr>
            <a:xfrm>
              <a:off x="1493287" y="1715168"/>
              <a:ext cx="59522" cy="10663"/>
            </a:xfrm>
            <a:custGeom>
              <a:rect b="b" l="l" r="r" t="t"/>
              <a:pathLst>
                <a:path extrusionOk="0" h="335" w="1870">
                  <a:moveTo>
                    <a:pt x="167" y="1"/>
                  </a:moveTo>
                  <a:cubicBezTo>
                    <a:pt x="72" y="1"/>
                    <a:pt x="1" y="84"/>
                    <a:pt x="1" y="168"/>
                  </a:cubicBezTo>
                  <a:cubicBezTo>
                    <a:pt x="1" y="263"/>
                    <a:pt x="72" y="334"/>
                    <a:pt x="167" y="334"/>
                  </a:cubicBezTo>
                  <a:lnTo>
                    <a:pt x="1703" y="334"/>
                  </a:lnTo>
                  <a:cubicBezTo>
                    <a:pt x="1798" y="334"/>
                    <a:pt x="1870" y="263"/>
                    <a:pt x="1870" y="168"/>
                  </a:cubicBezTo>
                  <a:cubicBezTo>
                    <a:pt x="1870" y="84"/>
                    <a:pt x="1798" y="1"/>
                    <a:pt x="170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p5"/>
            <p:cNvSpPr/>
            <p:nvPr/>
          </p:nvSpPr>
          <p:spPr>
            <a:xfrm>
              <a:off x="1493287" y="1737545"/>
              <a:ext cx="98578" cy="10631"/>
            </a:xfrm>
            <a:custGeom>
              <a:rect b="b" l="l" r="r" t="t"/>
              <a:pathLst>
                <a:path extrusionOk="0" h="334" w="3097">
                  <a:moveTo>
                    <a:pt x="167" y="0"/>
                  </a:moveTo>
                  <a:cubicBezTo>
                    <a:pt x="72" y="0"/>
                    <a:pt x="1" y="72"/>
                    <a:pt x="1" y="167"/>
                  </a:cubicBezTo>
                  <a:cubicBezTo>
                    <a:pt x="1" y="250"/>
                    <a:pt x="72" y="334"/>
                    <a:pt x="167" y="334"/>
                  </a:cubicBezTo>
                  <a:lnTo>
                    <a:pt x="2929" y="334"/>
                  </a:lnTo>
                  <a:cubicBezTo>
                    <a:pt x="3025" y="334"/>
                    <a:pt x="3096" y="250"/>
                    <a:pt x="3096" y="167"/>
                  </a:cubicBezTo>
                  <a:cubicBezTo>
                    <a:pt x="3096" y="72"/>
                    <a:pt x="3025" y="0"/>
                    <a:pt x="29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5"/>
            <p:cNvSpPr/>
            <p:nvPr/>
          </p:nvSpPr>
          <p:spPr>
            <a:xfrm>
              <a:off x="1493287" y="1765205"/>
              <a:ext cx="59522" cy="10249"/>
            </a:xfrm>
            <a:custGeom>
              <a:rect b="b" l="l" r="r" t="t"/>
              <a:pathLst>
                <a:path extrusionOk="0" h="322" w="1870">
                  <a:moveTo>
                    <a:pt x="167" y="1"/>
                  </a:moveTo>
                  <a:cubicBezTo>
                    <a:pt x="72" y="1"/>
                    <a:pt x="1" y="72"/>
                    <a:pt x="1" y="155"/>
                  </a:cubicBezTo>
                  <a:cubicBezTo>
                    <a:pt x="1" y="251"/>
                    <a:pt x="72" y="322"/>
                    <a:pt x="167" y="322"/>
                  </a:cubicBezTo>
                  <a:lnTo>
                    <a:pt x="1703" y="322"/>
                  </a:lnTo>
                  <a:cubicBezTo>
                    <a:pt x="1798" y="322"/>
                    <a:pt x="1870" y="251"/>
                    <a:pt x="1870" y="155"/>
                  </a:cubicBezTo>
                  <a:cubicBezTo>
                    <a:pt x="1870" y="72"/>
                    <a:pt x="1798" y="1"/>
                    <a:pt x="170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5"/>
            <p:cNvSpPr/>
            <p:nvPr/>
          </p:nvSpPr>
          <p:spPr>
            <a:xfrm>
              <a:off x="1493287" y="1786818"/>
              <a:ext cx="98578" cy="10631"/>
            </a:xfrm>
            <a:custGeom>
              <a:rect b="b" l="l" r="r" t="t"/>
              <a:pathLst>
                <a:path extrusionOk="0" h="334" w="3097">
                  <a:moveTo>
                    <a:pt x="167" y="0"/>
                  </a:moveTo>
                  <a:cubicBezTo>
                    <a:pt x="72" y="0"/>
                    <a:pt x="1" y="72"/>
                    <a:pt x="1" y="167"/>
                  </a:cubicBezTo>
                  <a:cubicBezTo>
                    <a:pt x="1" y="250"/>
                    <a:pt x="72" y="334"/>
                    <a:pt x="167" y="334"/>
                  </a:cubicBezTo>
                  <a:lnTo>
                    <a:pt x="2929" y="334"/>
                  </a:lnTo>
                  <a:cubicBezTo>
                    <a:pt x="3025" y="334"/>
                    <a:pt x="3096" y="250"/>
                    <a:pt x="3096" y="167"/>
                  </a:cubicBezTo>
                  <a:cubicBezTo>
                    <a:pt x="3096" y="72"/>
                    <a:pt x="3025" y="0"/>
                    <a:pt x="29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5"/>
            <p:cNvSpPr/>
            <p:nvPr/>
          </p:nvSpPr>
          <p:spPr>
            <a:xfrm>
              <a:off x="1493287" y="1583679"/>
              <a:ext cx="98578" cy="10249"/>
            </a:xfrm>
            <a:custGeom>
              <a:rect b="b" l="l" r="r" t="t"/>
              <a:pathLst>
                <a:path extrusionOk="0" h="322" w="3097">
                  <a:moveTo>
                    <a:pt x="167" y="0"/>
                  </a:moveTo>
                  <a:cubicBezTo>
                    <a:pt x="72" y="0"/>
                    <a:pt x="1" y="72"/>
                    <a:pt x="1" y="167"/>
                  </a:cubicBezTo>
                  <a:cubicBezTo>
                    <a:pt x="1" y="250"/>
                    <a:pt x="72" y="322"/>
                    <a:pt x="167" y="322"/>
                  </a:cubicBezTo>
                  <a:lnTo>
                    <a:pt x="2929" y="322"/>
                  </a:lnTo>
                  <a:cubicBezTo>
                    <a:pt x="3025" y="322"/>
                    <a:pt x="3096" y="250"/>
                    <a:pt x="3096" y="167"/>
                  </a:cubicBezTo>
                  <a:cubicBezTo>
                    <a:pt x="3096" y="72"/>
                    <a:pt x="3025" y="0"/>
                    <a:pt x="292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5"/>
            <p:cNvSpPr/>
            <p:nvPr/>
          </p:nvSpPr>
          <p:spPr>
            <a:xfrm>
              <a:off x="1449330" y="1632951"/>
              <a:ext cx="142535" cy="10249"/>
            </a:xfrm>
            <a:custGeom>
              <a:rect b="b" l="l" r="r" t="t"/>
              <a:pathLst>
                <a:path extrusionOk="0" h="322" w="4478">
                  <a:moveTo>
                    <a:pt x="155" y="0"/>
                  </a:moveTo>
                  <a:cubicBezTo>
                    <a:pt x="72" y="0"/>
                    <a:pt x="0" y="72"/>
                    <a:pt x="0" y="167"/>
                  </a:cubicBezTo>
                  <a:cubicBezTo>
                    <a:pt x="0" y="250"/>
                    <a:pt x="72" y="322"/>
                    <a:pt x="155" y="322"/>
                  </a:cubicBezTo>
                  <a:lnTo>
                    <a:pt x="4310" y="322"/>
                  </a:lnTo>
                  <a:cubicBezTo>
                    <a:pt x="4406" y="322"/>
                    <a:pt x="4477" y="250"/>
                    <a:pt x="4477" y="167"/>
                  </a:cubicBezTo>
                  <a:cubicBezTo>
                    <a:pt x="4477" y="72"/>
                    <a:pt x="4406" y="0"/>
                    <a:pt x="4310"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4" name="Google Shape;184;p5"/>
            <p:cNvSpPr/>
            <p:nvPr/>
          </p:nvSpPr>
          <p:spPr>
            <a:xfrm>
              <a:off x="1493287" y="1605291"/>
              <a:ext cx="26928" cy="10631"/>
            </a:xfrm>
            <a:custGeom>
              <a:rect b="b" l="l" r="r" t="t"/>
              <a:pathLst>
                <a:path extrusionOk="0" h="334" w="846">
                  <a:moveTo>
                    <a:pt x="167" y="0"/>
                  </a:moveTo>
                  <a:cubicBezTo>
                    <a:pt x="72" y="0"/>
                    <a:pt x="1" y="83"/>
                    <a:pt x="1" y="167"/>
                  </a:cubicBezTo>
                  <a:cubicBezTo>
                    <a:pt x="1" y="262"/>
                    <a:pt x="72" y="333"/>
                    <a:pt x="167" y="333"/>
                  </a:cubicBezTo>
                  <a:lnTo>
                    <a:pt x="679" y="333"/>
                  </a:lnTo>
                  <a:cubicBezTo>
                    <a:pt x="774" y="333"/>
                    <a:pt x="846" y="262"/>
                    <a:pt x="846" y="167"/>
                  </a:cubicBezTo>
                  <a:cubicBezTo>
                    <a:pt x="846" y="83"/>
                    <a:pt x="774" y="0"/>
                    <a:pt x="679"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5"/>
            <p:cNvSpPr/>
            <p:nvPr/>
          </p:nvSpPr>
          <p:spPr>
            <a:xfrm>
              <a:off x="1531579" y="1605291"/>
              <a:ext cx="26928" cy="10631"/>
            </a:xfrm>
            <a:custGeom>
              <a:rect b="b" l="l" r="r" t="t"/>
              <a:pathLst>
                <a:path extrusionOk="0" h="334" w="846">
                  <a:moveTo>
                    <a:pt x="167" y="0"/>
                  </a:moveTo>
                  <a:cubicBezTo>
                    <a:pt x="71" y="0"/>
                    <a:pt x="0" y="83"/>
                    <a:pt x="0" y="167"/>
                  </a:cubicBezTo>
                  <a:cubicBezTo>
                    <a:pt x="0" y="262"/>
                    <a:pt x="71" y="333"/>
                    <a:pt x="167" y="333"/>
                  </a:cubicBezTo>
                  <a:lnTo>
                    <a:pt x="691" y="333"/>
                  </a:lnTo>
                  <a:cubicBezTo>
                    <a:pt x="774" y="333"/>
                    <a:pt x="845" y="262"/>
                    <a:pt x="845" y="167"/>
                  </a:cubicBezTo>
                  <a:cubicBezTo>
                    <a:pt x="845" y="83"/>
                    <a:pt x="774" y="0"/>
                    <a:pt x="691"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
            <p:cNvSpPr/>
            <p:nvPr/>
          </p:nvSpPr>
          <p:spPr>
            <a:xfrm>
              <a:off x="1449712" y="1583679"/>
              <a:ext cx="32244" cy="32244"/>
            </a:xfrm>
            <a:custGeom>
              <a:rect b="b" l="l" r="r" t="t"/>
              <a:pathLst>
                <a:path extrusionOk="0" h="1013" w="1013">
                  <a:moveTo>
                    <a:pt x="679" y="310"/>
                  </a:moveTo>
                  <a:lnTo>
                    <a:pt x="679" y="679"/>
                  </a:lnTo>
                  <a:lnTo>
                    <a:pt x="310" y="679"/>
                  </a:lnTo>
                  <a:lnTo>
                    <a:pt x="310" y="310"/>
                  </a:lnTo>
                  <a:close/>
                  <a:moveTo>
                    <a:pt x="155" y="0"/>
                  </a:moveTo>
                  <a:cubicBezTo>
                    <a:pt x="72" y="0"/>
                    <a:pt x="0" y="72"/>
                    <a:pt x="0" y="167"/>
                  </a:cubicBezTo>
                  <a:lnTo>
                    <a:pt x="0" y="846"/>
                  </a:lnTo>
                  <a:cubicBezTo>
                    <a:pt x="0" y="941"/>
                    <a:pt x="72" y="1012"/>
                    <a:pt x="155" y="1012"/>
                  </a:cubicBezTo>
                  <a:lnTo>
                    <a:pt x="846" y="1012"/>
                  </a:lnTo>
                  <a:cubicBezTo>
                    <a:pt x="941" y="1012"/>
                    <a:pt x="1012" y="941"/>
                    <a:pt x="1012" y="846"/>
                  </a:cubicBezTo>
                  <a:lnTo>
                    <a:pt x="1012" y="167"/>
                  </a:lnTo>
                  <a:cubicBezTo>
                    <a:pt x="989" y="60"/>
                    <a:pt x="941" y="0"/>
                    <a:pt x="846" y="0"/>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87" name="Google Shape;187;p5"/>
          <p:cNvGrpSpPr/>
          <p:nvPr/>
        </p:nvGrpSpPr>
        <p:grpSpPr>
          <a:xfrm>
            <a:off x="1605273" y="2871116"/>
            <a:ext cx="359679" cy="321833"/>
            <a:chOff x="4670239" y="1541599"/>
            <a:chExt cx="359679" cy="321833"/>
          </a:xfrm>
        </p:grpSpPr>
        <p:sp>
          <p:nvSpPr>
            <p:cNvPr id="188" name="Google Shape;188;p5"/>
            <p:cNvSpPr/>
            <p:nvPr/>
          </p:nvSpPr>
          <p:spPr>
            <a:xfrm>
              <a:off x="4818790" y="1606787"/>
              <a:ext cx="28838" cy="49687"/>
            </a:xfrm>
            <a:custGeom>
              <a:rect b="b" l="l" r="r" t="t"/>
              <a:pathLst>
                <a:path extrusionOk="0" h="1561" w="906">
                  <a:moveTo>
                    <a:pt x="429" y="298"/>
                  </a:moveTo>
                  <a:lnTo>
                    <a:pt x="429" y="584"/>
                  </a:lnTo>
                  <a:cubicBezTo>
                    <a:pt x="310" y="537"/>
                    <a:pt x="287" y="489"/>
                    <a:pt x="287" y="429"/>
                  </a:cubicBezTo>
                  <a:cubicBezTo>
                    <a:pt x="287" y="346"/>
                    <a:pt x="358" y="310"/>
                    <a:pt x="429" y="298"/>
                  </a:cubicBezTo>
                  <a:close/>
                  <a:moveTo>
                    <a:pt x="537" y="882"/>
                  </a:moveTo>
                  <a:cubicBezTo>
                    <a:pt x="656" y="929"/>
                    <a:pt x="680" y="989"/>
                    <a:pt x="680" y="1060"/>
                  </a:cubicBezTo>
                  <a:cubicBezTo>
                    <a:pt x="680" y="1132"/>
                    <a:pt x="620" y="1191"/>
                    <a:pt x="537" y="1203"/>
                  </a:cubicBezTo>
                  <a:lnTo>
                    <a:pt x="537" y="882"/>
                  </a:lnTo>
                  <a:close/>
                  <a:moveTo>
                    <a:pt x="477" y="1"/>
                  </a:moveTo>
                  <a:cubicBezTo>
                    <a:pt x="441" y="1"/>
                    <a:pt x="418" y="13"/>
                    <a:pt x="418" y="48"/>
                  </a:cubicBezTo>
                  <a:lnTo>
                    <a:pt x="418" y="108"/>
                  </a:lnTo>
                  <a:cubicBezTo>
                    <a:pt x="191" y="132"/>
                    <a:pt x="48" y="251"/>
                    <a:pt x="48" y="477"/>
                  </a:cubicBezTo>
                  <a:cubicBezTo>
                    <a:pt x="48" y="715"/>
                    <a:pt x="227" y="787"/>
                    <a:pt x="418" y="870"/>
                  </a:cubicBezTo>
                  <a:lnTo>
                    <a:pt x="418" y="1239"/>
                  </a:lnTo>
                  <a:cubicBezTo>
                    <a:pt x="310" y="1215"/>
                    <a:pt x="263" y="1191"/>
                    <a:pt x="179" y="1120"/>
                  </a:cubicBezTo>
                  <a:cubicBezTo>
                    <a:pt x="159" y="1104"/>
                    <a:pt x="138" y="1096"/>
                    <a:pt x="118" y="1096"/>
                  </a:cubicBezTo>
                  <a:cubicBezTo>
                    <a:pt x="93" y="1096"/>
                    <a:pt x="69" y="1110"/>
                    <a:pt x="48" y="1144"/>
                  </a:cubicBezTo>
                  <a:cubicBezTo>
                    <a:pt x="1" y="1203"/>
                    <a:pt x="1" y="1263"/>
                    <a:pt x="48" y="1310"/>
                  </a:cubicBezTo>
                  <a:cubicBezTo>
                    <a:pt x="120" y="1418"/>
                    <a:pt x="287" y="1465"/>
                    <a:pt x="418" y="1465"/>
                  </a:cubicBezTo>
                  <a:lnTo>
                    <a:pt x="418" y="1513"/>
                  </a:lnTo>
                  <a:cubicBezTo>
                    <a:pt x="418" y="1549"/>
                    <a:pt x="441" y="1560"/>
                    <a:pt x="477" y="1560"/>
                  </a:cubicBezTo>
                  <a:cubicBezTo>
                    <a:pt x="501" y="1560"/>
                    <a:pt x="537" y="1549"/>
                    <a:pt x="537" y="1513"/>
                  </a:cubicBezTo>
                  <a:lnTo>
                    <a:pt x="537" y="1429"/>
                  </a:lnTo>
                  <a:cubicBezTo>
                    <a:pt x="727" y="1406"/>
                    <a:pt x="894" y="1263"/>
                    <a:pt x="894" y="1025"/>
                  </a:cubicBezTo>
                  <a:cubicBezTo>
                    <a:pt x="906" y="787"/>
                    <a:pt x="763" y="703"/>
                    <a:pt x="549" y="632"/>
                  </a:cubicBezTo>
                  <a:lnTo>
                    <a:pt x="549" y="286"/>
                  </a:lnTo>
                  <a:cubicBezTo>
                    <a:pt x="596" y="286"/>
                    <a:pt x="644" y="298"/>
                    <a:pt x="680" y="334"/>
                  </a:cubicBezTo>
                  <a:cubicBezTo>
                    <a:pt x="707" y="341"/>
                    <a:pt x="738" y="363"/>
                    <a:pt x="771" y="363"/>
                  </a:cubicBezTo>
                  <a:cubicBezTo>
                    <a:pt x="795" y="363"/>
                    <a:pt x="821" y="351"/>
                    <a:pt x="846" y="310"/>
                  </a:cubicBezTo>
                  <a:cubicBezTo>
                    <a:pt x="882" y="275"/>
                    <a:pt x="894" y="215"/>
                    <a:pt x="834" y="167"/>
                  </a:cubicBezTo>
                  <a:cubicBezTo>
                    <a:pt x="763" y="108"/>
                    <a:pt x="644" y="96"/>
                    <a:pt x="537" y="96"/>
                  </a:cubicBezTo>
                  <a:lnTo>
                    <a:pt x="537" y="48"/>
                  </a:lnTo>
                  <a:cubicBezTo>
                    <a:pt x="537" y="13"/>
                    <a:pt x="501" y="1"/>
                    <a:pt x="47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5"/>
            <p:cNvSpPr/>
            <p:nvPr/>
          </p:nvSpPr>
          <p:spPr>
            <a:xfrm>
              <a:off x="4875256" y="1557896"/>
              <a:ext cx="82281" cy="82663"/>
            </a:xfrm>
            <a:custGeom>
              <a:rect b="b" l="l" r="r" t="t"/>
              <a:pathLst>
                <a:path extrusionOk="0" h="2597" w="2585">
                  <a:moveTo>
                    <a:pt x="1287" y="310"/>
                  </a:moveTo>
                  <a:cubicBezTo>
                    <a:pt x="1823" y="310"/>
                    <a:pt x="2275" y="751"/>
                    <a:pt x="2275" y="1299"/>
                  </a:cubicBezTo>
                  <a:cubicBezTo>
                    <a:pt x="2263" y="1834"/>
                    <a:pt x="1823" y="2275"/>
                    <a:pt x="1287" y="2275"/>
                  </a:cubicBezTo>
                  <a:cubicBezTo>
                    <a:pt x="751" y="2275"/>
                    <a:pt x="310" y="1846"/>
                    <a:pt x="310" y="1299"/>
                  </a:cubicBezTo>
                  <a:cubicBezTo>
                    <a:pt x="310" y="763"/>
                    <a:pt x="739" y="310"/>
                    <a:pt x="1287" y="310"/>
                  </a:cubicBezTo>
                  <a:close/>
                  <a:moveTo>
                    <a:pt x="1287" y="1"/>
                  </a:moveTo>
                  <a:cubicBezTo>
                    <a:pt x="572" y="1"/>
                    <a:pt x="1" y="584"/>
                    <a:pt x="1" y="1299"/>
                  </a:cubicBezTo>
                  <a:cubicBezTo>
                    <a:pt x="1" y="2013"/>
                    <a:pt x="572" y="2596"/>
                    <a:pt x="1287" y="2596"/>
                  </a:cubicBezTo>
                  <a:cubicBezTo>
                    <a:pt x="2001" y="2596"/>
                    <a:pt x="2585" y="2013"/>
                    <a:pt x="2585" y="1299"/>
                  </a:cubicBezTo>
                  <a:cubicBezTo>
                    <a:pt x="2585" y="584"/>
                    <a:pt x="2001" y="1"/>
                    <a:pt x="1287"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5"/>
            <p:cNvSpPr/>
            <p:nvPr/>
          </p:nvSpPr>
          <p:spPr>
            <a:xfrm>
              <a:off x="4775215" y="1541599"/>
              <a:ext cx="199001" cy="147850"/>
            </a:xfrm>
            <a:custGeom>
              <a:rect b="b" l="l" r="r" t="t"/>
              <a:pathLst>
                <a:path extrusionOk="0" h="4645" w="6252">
                  <a:moveTo>
                    <a:pt x="1834" y="1811"/>
                  </a:moveTo>
                  <a:cubicBezTo>
                    <a:pt x="2168" y="1811"/>
                    <a:pt x="2465" y="1989"/>
                    <a:pt x="2644" y="2239"/>
                  </a:cubicBezTo>
                  <a:cubicBezTo>
                    <a:pt x="2680" y="2394"/>
                    <a:pt x="2739" y="2525"/>
                    <a:pt x="2799" y="2656"/>
                  </a:cubicBezTo>
                  <a:cubicBezTo>
                    <a:pt x="2799" y="2704"/>
                    <a:pt x="2811" y="2751"/>
                    <a:pt x="2811" y="2787"/>
                  </a:cubicBezTo>
                  <a:cubicBezTo>
                    <a:pt x="2811" y="3335"/>
                    <a:pt x="2382" y="3775"/>
                    <a:pt x="1834" y="3775"/>
                  </a:cubicBezTo>
                  <a:cubicBezTo>
                    <a:pt x="1298" y="3775"/>
                    <a:pt x="846" y="3347"/>
                    <a:pt x="846" y="2787"/>
                  </a:cubicBezTo>
                  <a:cubicBezTo>
                    <a:pt x="846" y="2251"/>
                    <a:pt x="1275" y="1811"/>
                    <a:pt x="1834" y="1811"/>
                  </a:cubicBezTo>
                  <a:close/>
                  <a:moveTo>
                    <a:pt x="1834" y="1263"/>
                  </a:moveTo>
                  <a:cubicBezTo>
                    <a:pt x="2108" y="1263"/>
                    <a:pt x="2382" y="1334"/>
                    <a:pt x="2620" y="1489"/>
                  </a:cubicBezTo>
                  <a:cubicBezTo>
                    <a:pt x="2608" y="1561"/>
                    <a:pt x="2608" y="1644"/>
                    <a:pt x="2584" y="1727"/>
                  </a:cubicBezTo>
                  <a:cubicBezTo>
                    <a:pt x="2382" y="1572"/>
                    <a:pt x="2108" y="1465"/>
                    <a:pt x="1822" y="1465"/>
                  </a:cubicBezTo>
                  <a:cubicBezTo>
                    <a:pt x="1120" y="1465"/>
                    <a:pt x="536" y="2049"/>
                    <a:pt x="536" y="2763"/>
                  </a:cubicBezTo>
                  <a:cubicBezTo>
                    <a:pt x="536" y="3477"/>
                    <a:pt x="1108" y="4061"/>
                    <a:pt x="1822" y="4061"/>
                  </a:cubicBezTo>
                  <a:cubicBezTo>
                    <a:pt x="2453" y="4061"/>
                    <a:pt x="2953" y="3632"/>
                    <a:pt x="3096" y="3049"/>
                  </a:cubicBezTo>
                  <a:cubicBezTo>
                    <a:pt x="3156" y="3108"/>
                    <a:pt x="3215" y="3156"/>
                    <a:pt x="3275" y="3216"/>
                  </a:cubicBezTo>
                  <a:cubicBezTo>
                    <a:pt x="3084" y="3870"/>
                    <a:pt x="2501" y="4299"/>
                    <a:pt x="1834" y="4299"/>
                  </a:cubicBezTo>
                  <a:cubicBezTo>
                    <a:pt x="1001" y="4299"/>
                    <a:pt x="310" y="3608"/>
                    <a:pt x="310" y="2775"/>
                  </a:cubicBezTo>
                  <a:cubicBezTo>
                    <a:pt x="310" y="1942"/>
                    <a:pt x="1001" y="1263"/>
                    <a:pt x="1834" y="1263"/>
                  </a:cubicBezTo>
                  <a:close/>
                  <a:moveTo>
                    <a:pt x="4430" y="1"/>
                  </a:moveTo>
                  <a:cubicBezTo>
                    <a:pt x="3644" y="1"/>
                    <a:pt x="2977" y="501"/>
                    <a:pt x="2703" y="1203"/>
                  </a:cubicBezTo>
                  <a:cubicBezTo>
                    <a:pt x="2441" y="1049"/>
                    <a:pt x="2144" y="977"/>
                    <a:pt x="1834" y="977"/>
                  </a:cubicBezTo>
                  <a:cubicBezTo>
                    <a:pt x="822" y="977"/>
                    <a:pt x="1" y="1799"/>
                    <a:pt x="1" y="2811"/>
                  </a:cubicBezTo>
                  <a:cubicBezTo>
                    <a:pt x="1" y="3823"/>
                    <a:pt x="822" y="4644"/>
                    <a:pt x="1834" y="4644"/>
                  </a:cubicBezTo>
                  <a:cubicBezTo>
                    <a:pt x="2608" y="4644"/>
                    <a:pt x="3287" y="4168"/>
                    <a:pt x="3561" y="3430"/>
                  </a:cubicBezTo>
                  <a:cubicBezTo>
                    <a:pt x="3811" y="3573"/>
                    <a:pt x="4108" y="3656"/>
                    <a:pt x="4430" y="3656"/>
                  </a:cubicBezTo>
                  <a:cubicBezTo>
                    <a:pt x="4846" y="3656"/>
                    <a:pt x="5251" y="3513"/>
                    <a:pt x="5585" y="3251"/>
                  </a:cubicBezTo>
                  <a:cubicBezTo>
                    <a:pt x="5894" y="3001"/>
                    <a:pt x="6132" y="2632"/>
                    <a:pt x="6216" y="2239"/>
                  </a:cubicBezTo>
                  <a:cubicBezTo>
                    <a:pt x="6228" y="2144"/>
                    <a:pt x="6192" y="2049"/>
                    <a:pt x="6097" y="2037"/>
                  </a:cubicBezTo>
                  <a:cubicBezTo>
                    <a:pt x="6086" y="2035"/>
                    <a:pt x="6076" y="2035"/>
                    <a:pt x="6065" y="2035"/>
                  </a:cubicBezTo>
                  <a:cubicBezTo>
                    <a:pt x="5991" y="2035"/>
                    <a:pt x="5917" y="2072"/>
                    <a:pt x="5906" y="2156"/>
                  </a:cubicBezTo>
                  <a:cubicBezTo>
                    <a:pt x="5739" y="2835"/>
                    <a:pt x="5144" y="3335"/>
                    <a:pt x="4430" y="3335"/>
                  </a:cubicBezTo>
                  <a:cubicBezTo>
                    <a:pt x="3882" y="3335"/>
                    <a:pt x="3394" y="3037"/>
                    <a:pt x="3120" y="2561"/>
                  </a:cubicBezTo>
                  <a:cubicBezTo>
                    <a:pt x="3096" y="2406"/>
                    <a:pt x="3037" y="2263"/>
                    <a:pt x="2965" y="2120"/>
                  </a:cubicBezTo>
                  <a:cubicBezTo>
                    <a:pt x="2763" y="1191"/>
                    <a:pt x="3477" y="310"/>
                    <a:pt x="4430" y="310"/>
                  </a:cubicBezTo>
                  <a:cubicBezTo>
                    <a:pt x="5144" y="310"/>
                    <a:pt x="5739" y="787"/>
                    <a:pt x="5906" y="1489"/>
                  </a:cubicBezTo>
                  <a:cubicBezTo>
                    <a:pt x="5916" y="1560"/>
                    <a:pt x="5986" y="1613"/>
                    <a:pt x="6058" y="1613"/>
                  </a:cubicBezTo>
                  <a:cubicBezTo>
                    <a:pt x="6071" y="1613"/>
                    <a:pt x="6084" y="1612"/>
                    <a:pt x="6097" y="1608"/>
                  </a:cubicBezTo>
                  <a:cubicBezTo>
                    <a:pt x="6192" y="1584"/>
                    <a:pt x="6251" y="1501"/>
                    <a:pt x="6216" y="1406"/>
                  </a:cubicBezTo>
                  <a:cubicBezTo>
                    <a:pt x="6132" y="1013"/>
                    <a:pt x="5906" y="656"/>
                    <a:pt x="5585" y="394"/>
                  </a:cubicBezTo>
                  <a:cubicBezTo>
                    <a:pt x="5251" y="132"/>
                    <a:pt x="4846" y="1"/>
                    <a:pt x="4430"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5"/>
            <p:cNvSpPr/>
            <p:nvPr/>
          </p:nvSpPr>
          <p:spPr>
            <a:xfrm>
              <a:off x="4901803" y="1574957"/>
              <a:ext cx="28838" cy="50069"/>
            </a:xfrm>
            <a:custGeom>
              <a:rect b="b" l="l" r="r" t="t"/>
              <a:pathLst>
                <a:path extrusionOk="0" h="1573" w="906">
                  <a:moveTo>
                    <a:pt x="429" y="322"/>
                  </a:moveTo>
                  <a:lnTo>
                    <a:pt x="429" y="596"/>
                  </a:lnTo>
                  <a:cubicBezTo>
                    <a:pt x="310" y="548"/>
                    <a:pt x="274" y="513"/>
                    <a:pt x="274" y="453"/>
                  </a:cubicBezTo>
                  <a:cubicBezTo>
                    <a:pt x="274" y="358"/>
                    <a:pt x="358" y="334"/>
                    <a:pt x="429" y="322"/>
                  </a:cubicBezTo>
                  <a:close/>
                  <a:moveTo>
                    <a:pt x="512" y="894"/>
                  </a:moveTo>
                  <a:cubicBezTo>
                    <a:pt x="631" y="941"/>
                    <a:pt x="667" y="1001"/>
                    <a:pt x="667" y="1072"/>
                  </a:cubicBezTo>
                  <a:cubicBezTo>
                    <a:pt x="667" y="1167"/>
                    <a:pt x="608" y="1215"/>
                    <a:pt x="512" y="1227"/>
                  </a:cubicBezTo>
                  <a:lnTo>
                    <a:pt x="512" y="894"/>
                  </a:lnTo>
                  <a:close/>
                  <a:moveTo>
                    <a:pt x="453" y="1"/>
                  </a:moveTo>
                  <a:cubicBezTo>
                    <a:pt x="429" y="1"/>
                    <a:pt x="393" y="24"/>
                    <a:pt x="393" y="48"/>
                  </a:cubicBezTo>
                  <a:lnTo>
                    <a:pt x="393" y="108"/>
                  </a:lnTo>
                  <a:cubicBezTo>
                    <a:pt x="167" y="132"/>
                    <a:pt x="24" y="251"/>
                    <a:pt x="24" y="477"/>
                  </a:cubicBezTo>
                  <a:cubicBezTo>
                    <a:pt x="24" y="715"/>
                    <a:pt x="203" y="798"/>
                    <a:pt x="393" y="870"/>
                  </a:cubicBezTo>
                  <a:lnTo>
                    <a:pt x="393" y="1239"/>
                  </a:lnTo>
                  <a:cubicBezTo>
                    <a:pt x="286" y="1227"/>
                    <a:pt x="250" y="1179"/>
                    <a:pt x="155" y="1120"/>
                  </a:cubicBezTo>
                  <a:cubicBezTo>
                    <a:pt x="138" y="1108"/>
                    <a:pt x="122" y="1102"/>
                    <a:pt x="106" y="1102"/>
                  </a:cubicBezTo>
                  <a:cubicBezTo>
                    <a:pt x="46" y="1102"/>
                    <a:pt x="0" y="1182"/>
                    <a:pt x="0" y="1239"/>
                  </a:cubicBezTo>
                  <a:cubicBezTo>
                    <a:pt x="0" y="1275"/>
                    <a:pt x="12" y="1298"/>
                    <a:pt x="24" y="1310"/>
                  </a:cubicBezTo>
                  <a:cubicBezTo>
                    <a:pt x="96" y="1417"/>
                    <a:pt x="262" y="1465"/>
                    <a:pt x="393" y="1465"/>
                  </a:cubicBezTo>
                  <a:lnTo>
                    <a:pt x="393" y="1525"/>
                  </a:lnTo>
                  <a:cubicBezTo>
                    <a:pt x="393" y="1548"/>
                    <a:pt x="429" y="1572"/>
                    <a:pt x="453" y="1572"/>
                  </a:cubicBezTo>
                  <a:cubicBezTo>
                    <a:pt x="488" y="1572"/>
                    <a:pt x="512" y="1548"/>
                    <a:pt x="512" y="1525"/>
                  </a:cubicBezTo>
                  <a:lnTo>
                    <a:pt x="512" y="1465"/>
                  </a:lnTo>
                  <a:cubicBezTo>
                    <a:pt x="715" y="1429"/>
                    <a:pt x="869" y="1298"/>
                    <a:pt x="869" y="1060"/>
                  </a:cubicBezTo>
                  <a:cubicBezTo>
                    <a:pt x="905" y="810"/>
                    <a:pt x="739" y="715"/>
                    <a:pt x="536" y="644"/>
                  </a:cubicBezTo>
                  <a:lnTo>
                    <a:pt x="536" y="298"/>
                  </a:lnTo>
                  <a:cubicBezTo>
                    <a:pt x="608" y="298"/>
                    <a:pt x="631" y="322"/>
                    <a:pt x="715" y="358"/>
                  </a:cubicBezTo>
                  <a:cubicBezTo>
                    <a:pt x="728" y="367"/>
                    <a:pt x="742" y="372"/>
                    <a:pt x="758" y="372"/>
                  </a:cubicBezTo>
                  <a:cubicBezTo>
                    <a:pt x="784" y="372"/>
                    <a:pt x="811" y="355"/>
                    <a:pt x="834" y="310"/>
                  </a:cubicBezTo>
                  <a:cubicBezTo>
                    <a:pt x="858" y="274"/>
                    <a:pt x="869" y="215"/>
                    <a:pt x="810" y="167"/>
                  </a:cubicBezTo>
                  <a:cubicBezTo>
                    <a:pt x="739" y="108"/>
                    <a:pt x="619" y="96"/>
                    <a:pt x="512" y="96"/>
                  </a:cubicBezTo>
                  <a:lnTo>
                    <a:pt x="512" y="48"/>
                  </a:lnTo>
                  <a:cubicBezTo>
                    <a:pt x="512" y="24"/>
                    <a:pt x="488" y="1"/>
                    <a:pt x="453"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
            <p:cNvSpPr/>
            <p:nvPr/>
          </p:nvSpPr>
          <p:spPr>
            <a:xfrm>
              <a:off x="4670239" y="1657269"/>
              <a:ext cx="359679" cy="206163"/>
            </a:xfrm>
            <a:custGeom>
              <a:rect b="b" l="l" r="r" t="t"/>
              <a:pathLst>
                <a:path extrusionOk="0" h="6477" w="11300">
                  <a:moveTo>
                    <a:pt x="3590" y="1935"/>
                  </a:moveTo>
                  <a:cubicBezTo>
                    <a:pt x="3607" y="1935"/>
                    <a:pt x="3623" y="1948"/>
                    <a:pt x="3632" y="1975"/>
                  </a:cubicBezTo>
                  <a:cubicBezTo>
                    <a:pt x="3715" y="2129"/>
                    <a:pt x="4727" y="4832"/>
                    <a:pt x="4751" y="4939"/>
                  </a:cubicBezTo>
                  <a:cubicBezTo>
                    <a:pt x="4775" y="4951"/>
                    <a:pt x="4751" y="4975"/>
                    <a:pt x="4727" y="4987"/>
                  </a:cubicBezTo>
                  <a:lnTo>
                    <a:pt x="4013" y="5261"/>
                  </a:lnTo>
                  <a:cubicBezTo>
                    <a:pt x="3965" y="5130"/>
                    <a:pt x="2941" y="2403"/>
                    <a:pt x="2870" y="2213"/>
                  </a:cubicBezTo>
                  <a:lnTo>
                    <a:pt x="3572" y="1939"/>
                  </a:lnTo>
                  <a:cubicBezTo>
                    <a:pt x="3578" y="1936"/>
                    <a:pt x="3584" y="1935"/>
                    <a:pt x="3590" y="1935"/>
                  </a:cubicBezTo>
                  <a:close/>
                  <a:moveTo>
                    <a:pt x="2584" y="2308"/>
                  </a:moveTo>
                  <a:lnTo>
                    <a:pt x="3727" y="5368"/>
                  </a:lnTo>
                  <a:cubicBezTo>
                    <a:pt x="3180" y="5570"/>
                    <a:pt x="1810" y="6082"/>
                    <a:pt x="1584" y="6166"/>
                  </a:cubicBezTo>
                  <a:cubicBezTo>
                    <a:pt x="1577" y="6172"/>
                    <a:pt x="1569" y="6175"/>
                    <a:pt x="1560" y="6175"/>
                  </a:cubicBezTo>
                  <a:cubicBezTo>
                    <a:pt x="1537" y="6175"/>
                    <a:pt x="1509" y="6156"/>
                    <a:pt x="1501" y="6130"/>
                  </a:cubicBezTo>
                  <a:lnTo>
                    <a:pt x="394" y="3201"/>
                  </a:lnTo>
                  <a:cubicBezTo>
                    <a:pt x="382" y="3177"/>
                    <a:pt x="394" y="3130"/>
                    <a:pt x="441" y="3118"/>
                  </a:cubicBezTo>
                  <a:cubicBezTo>
                    <a:pt x="1144" y="2844"/>
                    <a:pt x="2096" y="2487"/>
                    <a:pt x="2584" y="2308"/>
                  </a:cubicBezTo>
                  <a:close/>
                  <a:moveTo>
                    <a:pt x="10358" y="1"/>
                  </a:moveTo>
                  <a:cubicBezTo>
                    <a:pt x="10108" y="1"/>
                    <a:pt x="9869" y="131"/>
                    <a:pt x="9692" y="308"/>
                  </a:cubicBezTo>
                  <a:lnTo>
                    <a:pt x="7966" y="1737"/>
                  </a:lnTo>
                  <a:cubicBezTo>
                    <a:pt x="7883" y="1522"/>
                    <a:pt x="7668" y="1308"/>
                    <a:pt x="7263" y="1308"/>
                  </a:cubicBezTo>
                  <a:cubicBezTo>
                    <a:pt x="6756" y="1308"/>
                    <a:pt x="6387" y="1304"/>
                    <a:pt x="6108" y="1304"/>
                  </a:cubicBezTo>
                  <a:cubicBezTo>
                    <a:pt x="5503" y="1304"/>
                    <a:pt x="5318" y="1321"/>
                    <a:pt x="5049" y="1427"/>
                  </a:cubicBezTo>
                  <a:lnTo>
                    <a:pt x="3953" y="1868"/>
                  </a:lnTo>
                  <a:lnTo>
                    <a:pt x="3930" y="1820"/>
                  </a:lnTo>
                  <a:cubicBezTo>
                    <a:pt x="3875" y="1675"/>
                    <a:pt x="3745" y="1592"/>
                    <a:pt x="3597" y="1592"/>
                  </a:cubicBezTo>
                  <a:cubicBezTo>
                    <a:pt x="3550" y="1592"/>
                    <a:pt x="3502" y="1600"/>
                    <a:pt x="3453" y="1618"/>
                  </a:cubicBezTo>
                  <a:lnTo>
                    <a:pt x="2620" y="1927"/>
                  </a:lnTo>
                  <a:cubicBezTo>
                    <a:pt x="2251" y="2058"/>
                    <a:pt x="1108" y="2510"/>
                    <a:pt x="298" y="2808"/>
                  </a:cubicBezTo>
                  <a:cubicBezTo>
                    <a:pt x="96" y="2880"/>
                    <a:pt x="1" y="3106"/>
                    <a:pt x="84" y="3308"/>
                  </a:cubicBezTo>
                  <a:lnTo>
                    <a:pt x="1179" y="6225"/>
                  </a:lnTo>
                  <a:cubicBezTo>
                    <a:pt x="1234" y="6389"/>
                    <a:pt x="1379" y="6476"/>
                    <a:pt x="1540" y="6476"/>
                  </a:cubicBezTo>
                  <a:cubicBezTo>
                    <a:pt x="1590" y="6476"/>
                    <a:pt x="1641" y="6468"/>
                    <a:pt x="1691" y="6451"/>
                  </a:cubicBezTo>
                  <a:cubicBezTo>
                    <a:pt x="1941" y="6368"/>
                    <a:pt x="3608" y="5725"/>
                    <a:pt x="3977" y="5594"/>
                  </a:cubicBezTo>
                  <a:lnTo>
                    <a:pt x="4858" y="5261"/>
                  </a:lnTo>
                  <a:cubicBezTo>
                    <a:pt x="5049" y="5189"/>
                    <a:pt x="5144" y="4975"/>
                    <a:pt x="5061" y="4785"/>
                  </a:cubicBezTo>
                  <a:lnTo>
                    <a:pt x="5049" y="4737"/>
                  </a:lnTo>
                  <a:cubicBezTo>
                    <a:pt x="5620" y="4499"/>
                    <a:pt x="5632" y="4475"/>
                    <a:pt x="6228" y="4475"/>
                  </a:cubicBezTo>
                  <a:cubicBezTo>
                    <a:pt x="6311" y="4475"/>
                    <a:pt x="6394" y="4404"/>
                    <a:pt x="6394" y="4308"/>
                  </a:cubicBezTo>
                  <a:cubicBezTo>
                    <a:pt x="6394" y="4225"/>
                    <a:pt x="6311" y="4142"/>
                    <a:pt x="6228" y="4142"/>
                  </a:cubicBezTo>
                  <a:cubicBezTo>
                    <a:pt x="5585" y="4142"/>
                    <a:pt x="5525" y="4189"/>
                    <a:pt x="4930" y="4439"/>
                  </a:cubicBezTo>
                  <a:lnTo>
                    <a:pt x="4073" y="2153"/>
                  </a:lnTo>
                  <a:lnTo>
                    <a:pt x="5168" y="1689"/>
                  </a:lnTo>
                  <a:cubicBezTo>
                    <a:pt x="5361" y="1615"/>
                    <a:pt x="5513" y="1601"/>
                    <a:pt x="5986" y="1601"/>
                  </a:cubicBezTo>
                  <a:cubicBezTo>
                    <a:pt x="6270" y="1601"/>
                    <a:pt x="6670" y="1606"/>
                    <a:pt x="7263" y="1606"/>
                  </a:cubicBezTo>
                  <a:cubicBezTo>
                    <a:pt x="7442" y="1606"/>
                    <a:pt x="7561" y="1665"/>
                    <a:pt x="7644" y="1784"/>
                  </a:cubicBezTo>
                  <a:cubicBezTo>
                    <a:pt x="7704" y="1868"/>
                    <a:pt x="7704" y="1963"/>
                    <a:pt x="7716" y="1987"/>
                  </a:cubicBezTo>
                  <a:cubicBezTo>
                    <a:pt x="7716" y="2046"/>
                    <a:pt x="7668" y="2344"/>
                    <a:pt x="7382" y="2391"/>
                  </a:cubicBezTo>
                  <a:cubicBezTo>
                    <a:pt x="6942" y="2463"/>
                    <a:pt x="5989" y="2594"/>
                    <a:pt x="5978" y="2594"/>
                  </a:cubicBezTo>
                  <a:cubicBezTo>
                    <a:pt x="5882" y="2606"/>
                    <a:pt x="5823" y="2689"/>
                    <a:pt x="5835" y="2772"/>
                  </a:cubicBezTo>
                  <a:cubicBezTo>
                    <a:pt x="5858" y="2844"/>
                    <a:pt x="5918" y="2903"/>
                    <a:pt x="6001" y="2903"/>
                  </a:cubicBezTo>
                  <a:lnTo>
                    <a:pt x="6037" y="2903"/>
                  </a:lnTo>
                  <a:cubicBezTo>
                    <a:pt x="6049" y="2903"/>
                    <a:pt x="7001" y="2772"/>
                    <a:pt x="7442" y="2701"/>
                  </a:cubicBezTo>
                  <a:cubicBezTo>
                    <a:pt x="7859" y="2630"/>
                    <a:pt x="8014" y="2284"/>
                    <a:pt x="8037" y="2046"/>
                  </a:cubicBezTo>
                  <a:lnTo>
                    <a:pt x="9919" y="498"/>
                  </a:lnTo>
                  <a:cubicBezTo>
                    <a:pt x="10039" y="385"/>
                    <a:pt x="10193" y="287"/>
                    <a:pt x="10356" y="287"/>
                  </a:cubicBezTo>
                  <a:cubicBezTo>
                    <a:pt x="10451" y="287"/>
                    <a:pt x="10549" y="320"/>
                    <a:pt x="10645" y="403"/>
                  </a:cubicBezTo>
                  <a:cubicBezTo>
                    <a:pt x="10942" y="701"/>
                    <a:pt x="10681" y="1058"/>
                    <a:pt x="10597" y="1141"/>
                  </a:cubicBezTo>
                  <a:cubicBezTo>
                    <a:pt x="10526" y="1213"/>
                    <a:pt x="8240" y="3677"/>
                    <a:pt x="8240" y="3677"/>
                  </a:cubicBezTo>
                  <a:cubicBezTo>
                    <a:pt x="7906" y="4070"/>
                    <a:pt x="7466" y="4130"/>
                    <a:pt x="7263" y="4130"/>
                  </a:cubicBezTo>
                  <a:lnTo>
                    <a:pt x="6966" y="4130"/>
                  </a:lnTo>
                  <a:cubicBezTo>
                    <a:pt x="6882" y="4130"/>
                    <a:pt x="6811" y="4201"/>
                    <a:pt x="6811" y="4296"/>
                  </a:cubicBezTo>
                  <a:cubicBezTo>
                    <a:pt x="6811" y="4380"/>
                    <a:pt x="6882" y="4463"/>
                    <a:pt x="6966" y="4463"/>
                  </a:cubicBezTo>
                  <a:lnTo>
                    <a:pt x="7287" y="4463"/>
                  </a:lnTo>
                  <a:cubicBezTo>
                    <a:pt x="7502" y="4439"/>
                    <a:pt x="8061" y="4368"/>
                    <a:pt x="8478" y="3892"/>
                  </a:cubicBezTo>
                  <a:lnTo>
                    <a:pt x="10835" y="1344"/>
                  </a:lnTo>
                  <a:cubicBezTo>
                    <a:pt x="11062" y="1153"/>
                    <a:pt x="11300" y="629"/>
                    <a:pt x="10871" y="213"/>
                  </a:cubicBezTo>
                  <a:cubicBezTo>
                    <a:pt x="10706" y="62"/>
                    <a:pt x="10530" y="1"/>
                    <a:pt x="10358" y="1"/>
                  </a:cubicBezTo>
                  <a:close/>
                </a:path>
              </a:pathLst>
            </a:cu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3" name="Google Shape;193;p5"/>
          <p:cNvGrpSpPr/>
          <p:nvPr/>
        </p:nvGrpSpPr>
        <p:grpSpPr>
          <a:xfrm>
            <a:off x="2137076" y="1733670"/>
            <a:ext cx="5397462" cy="713400"/>
            <a:chOff x="2137076" y="1651470"/>
            <a:chExt cx="5397462" cy="713400"/>
          </a:xfrm>
        </p:grpSpPr>
        <p:sp>
          <p:nvSpPr>
            <p:cNvPr id="194" name="Google Shape;194;p5"/>
            <p:cNvSpPr/>
            <p:nvPr/>
          </p:nvSpPr>
          <p:spPr>
            <a:xfrm>
              <a:off x="2137076" y="1651470"/>
              <a:ext cx="2385000" cy="713400"/>
            </a:xfrm>
            <a:prstGeom prst="hexagon">
              <a:avLst>
                <a:gd fmla="val 34374" name="adj"/>
                <a:gd fmla="val 115470" name="vf"/>
              </a:avLst>
            </a:prstGeom>
            <a:solidFill>
              <a:srgbClr val="F3F3F3">
                <a:alpha val="23529"/>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2"/>
                  </a:solidFill>
                  <a:latin typeface="Rajdhani"/>
                  <a:ea typeface="Rajdhani"/>
                  <a:cs typeface="Rajdhani"/>
                  <a:sym typeface="Rajdhani"/>
                </a:rPr>
                <a:t>Accuracy</a:t>
              </a:r>
              <a:endParaRPr b="1" i="0" sz="2400" u="none" cap="none" strike="noStrike">
                <a:solidFill>
                  <a:schemeClr val="lt2"/>
                </a:solidFill>
                <a:latin typeface="Rajdhani"/>
                <a:ea typeface="Rajdhani"/>
                <a:cs typeface="Rajdhani"/>
                <a:sym typeface="Rajdhani"/>
              </a:endParaRPr>
            </a:p>
          </p:txBody>
        </p:sp>
        <p:sp>
          <p:nvSpPr>
            <p:cNvPr id="195" name="Google Shape;195;p5"/>
            <p:cNvSpPr txBox="1"/>
            <p:nvPr/>
          </p:nvSpPr>
          <p:spPr>
            <a:xfrm>
              <a:off x="4572000" y="1765925"/>
              <a:ext cx="2211000" cy="484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Fira Sans Condensed"/>
                  <a:ea typeface="Fira Sans Condensed"/>
                  <a:cs typeface="Fira Sans Condensed"/>
                  <a:sym typeface="Fira Sans Condensed"/>
                </a:rPr>
                <a:t>96.68% top-10 match rate using encrypted cosine similarity.</a:t>
              </a:r>
              <a:endParaRPr b="0" i="0" sz="1400" u="none" cap="none" strike="noStrike">
                <a:solidFill>
                  <a:schemeClr val="lt2"/>
                </a:solidFill>
                <a:latin typeface="Fira Sans Condensed"/>
                <a:ea typeface="Fira Sans Condensed"/>
                <a:cs typeface="Fira Sans Condensed"/>
                <a:sym typeface="Fira Sans Condensed"/>
              </a:endParaRPr>
            </a:p>
          </p:txBody>
        </p:sp>
        <p:sp>
          <p:nvSpPr>
            <p:cNvPr id="196" name="Google Shape;196;p5"/>
            <p:cNvSpPr/>
            <p:nvPr/>
          </p:nvSpPr>
          <p:spPr>
            <a:xfrm>
              <a:off x="6821138" y="1651470"/>
              <a:ext cx="713400" cy="7134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2"/>
                  </a:solidFill>
                  <a:latin typeface="Rajdhani"/>
                  <a:ea typeface="Rajdhani"/>
                  <a:cs typeface="Rajdhani"/>
                  <a:sym typeface="Rajdhani"/>
                </a:rPr>
                <a:t>01</a:t>
              </a:r>
              <a:endParaRPr b="1" i="0" sz="2400" u="none" cap="none" strike="noStrike">
                <a:solidFill>
                  <a:schemeClr val="lt2"/>
                </a:solidFill>
                <a:latin typeface="Rajdhani"/>
                <a:ea typeface="Rajdhani"/>
                <a:cs typeface="Rajdhani"/>
                <a:sym typeface="Rajdhani"/>
              </a:endParaRPr>
            </a:p>
          </p:txBody>
        </p:sp>
      </p:grpSp>
      <p:grpSp>
        <p:nvGrpSpPr>
          <p:cNvPr id="197" name="Google Shape;197;p5"/>
          <p:cNvGrpSpPr/>
          <p:nvPr/>
        </p:nvGrpSpPr>
        <p:grpSpPr>
          <a:xfrm>
            <a:off x="2137076" y="2675320"/>
            <a:ext cx="5397462" cy="713400"/>
            <a:chOff x="2137076" y="2593120"/>
            <a:chExt cx="5397462" cy="713400"/>
          </a:xfrm>
        </p:grpSpPr>
        <p:sp>
          <p:nvSpPr>
            <p:cNvPr id="198" name="Google Shape;198;p5"/>
            <p:cNvSpPr/>
            <p:nvPr/>
          </p:nvSpPr>
          <p:spPr>
            <a:xfrm>
              <a:off x="2137076" y="2593120"/>
              <a:ext cx="2385000" cy="713400"/>
            </a:xfrm>
            <a:prstGeom prst="hexagon">
              <a:avLst>
                <a:gd fmla="val 34374" name="adj"/>
                <a:gd fmla="val 115470" name="vf"/>
              </a:avLst>
            </a:prstGeom>
            <a:solidFill>
              <a:srgbClr val="F3F3F3">
                <a:alpha val="23529"/>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2"/>
                  </a:solidFill>
                  <a:latin typeface="Rajdhani"/>
                  <a:ea typeface="Rajdhani"/>
                  <a:cs typeface="Rajdhani"/>
                  <a:sym typeface="Rajdhani"/>
                </a:rPr>
                <a:t>Efficiency</a:t>
              </a:r>
              <a:endParaRPr b="1" i="0" sz="2400" u="none" cap="none" strike="noStrike">
                <a:solidFill>
                  <a:schemeClr val="lt2"/>
                </a:solidFill>
                <a:latin typeface="Rajdhani"/>
                <a:ea typeface="Rajdhani"/>
                <a:cs typeface="Rajdhani"/>
                <a:sym typeface="Rajdhani"/>
              </a:endParaRPr>
            </a:p>
          </p:txBody>
        </p:sp>
        <p:sp>
          <p:nvSpPr>
            <p:cNvPr id="199" name="Google Shape;199;p5"/>
            <p:cNvSpPr txBox="1"/>
            <p:nvPr/>
          </p:nvSpPr>
          <p:spPr>
            <a:xfrm>
              <a:off x="4662557" y="2707570"/>
              <a:ext cx="2018100" cy="484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Fira Sans Condensed"/>
                  <a:ea typeface="Fira Sans Condensed"/>
                  <a:cs typeface="Fira Sans Condensed"/>
                  <a:sym typeface="Fira Sans Condensed"/>
                </a:rPr>
                <a:t>Ciphertext size: 10.8 MB for 500 identities.</a:t>
              </a:r>
              <a:endParaRPr b="0" i="0" sz="1400" u="none" cap="none" strike="noStrike">
                <a:solidFill>
                  <a:schemeClr val="lt2"/>
                </a:solidFill>
                <a:latin typeface="Fira Sans Condensed"/>
                <a:ea typeface="Fira Sans Condensed"/>
                <a:cs typeface="Fira Sans Condensed"/>
                <a:sym typeface="Fira Sans Condensed"/>
              </a:endParaRPr>
            </a:p>
          </p:txBody>
        </p:sp>
        <p:sp>
          <p:nvSpPr>
            <p:cNvPr id="200" name="Google Shape;200;p5"/>
            <p:cNvSpPr/>
            <p:nvPr/>
          </p:nvSpPr>
          <p:spPr>
            <a:xfrm>
              <a:off x="6821138" y="2593120"/>
              <a:ext cx="713400" cy="7134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2"/>
                  </a:solidFill>
                  <a:latin typeface="Rajdhani"/>
                  <a:ea typeface="Rajdhani"/>
                  <a:cs typeface="Rajdhani"/>
                  <a:sym typeface="Rajdhani"/>
                </a:rPr>
                <a:t>02</a:t>
              </a:r>
              <a:endParaRPr b="1" i="0" sz="2400" u="none" cap="none" strike="noStrike">
                <a:solidFill>
                  <a:schemeClr val="lt2"/>
                </a:solidFill>
                <a:latin typeface="Rajdhani"/>
                <a:ea typeface="Rajdhani"/>
                <a:cs typeface="Rajdhani"/>
                <a:sym typeface="Rajdhani"/>
              </a:endParaRPr>
            </a:p>
          </p:txBody>
        </p:sp>
      </p:grpSp>
      <p:grpSp>
        <p:nvGrpSpPr>
          <p:cNvPr id="201" name="Google Shape;201;p5"/>
          <p:cNvGrpSpPr/>
          <p:nvPr/>
        </p:nvGrpSpPr>
        <p:grpSpPr>
          <a:xfrm>
            <a:off x="2137076" y="3616970"/>
            <a:ext cx="5397462" cy="713400"/>
            <a:chOff x="2137076" y="3534770"/>
            <a:chExt cx="5397462" cy="713400"/>
          </a:xfrm>
        </p:grpSpPr>
        <p:sp>
          <p:nvSpPr>
            <p:cNvPr id="202" name="Google Shape;202;p5"/>
            <p:cNvSpPr/>
            <p:nvPr/>
          </p:nvSpPr>
          <p:spPr>
            <a:xfrm>
              <a:off x="2137076" y="3534770"/>
              <a:ext cx="2385000" cy="713400"/>
            </a:xfrm>
            <a:prstGeom prst="hexagon">
              <a:avLst>
                <a:gd fmla="val 34374" name="adj"/>
                <a:gd fmla="val 115470" name="vf"/>
              </a:avLst>
            </a:prstGeom>
            <a:solidFill>
              <a:srgbClr val="F3F3F3">
                <a:alpha val="23529"/>
              </a:srgbClr>
            </a:solid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2"/>
                  </a:solidFill>
                  <a:latin typeface="Rajdhani"/>
                  <a:ea typeface="Rajdhani"/>
                  <a:cs typeface="Rajdhani"/>
                  <a:sym typeface="Rajdhani"/>
                </a:rPr>
                <a:t>Overhead</a:t>
              </a:r>
              <a:endParaRPr b="1" i="0" sz="2400" u="none" cap="none" strike="noStrike">
                <a:solidFill>
                  <a:schemeClr val="lt2"/>
                </a:solidFill>
                <a:latin typeface="Rajdhani"/>
                <a:ea typeface="Rajdhani"/>
                <a:cs typeface="Rajdhani"/>
                <a:sym typeface="Rajdhani"/>
              </a:endParaRPr>
            </a:p>
          </p:txBody>
        </p:sp>
        <p:sp>
          <p:nvSpPr>
            <p:cNvPr id="203" name="Google Shape;203;p5"/>
            <p:cNvSpPr txBox="1"/>
            <p:nvPr/>
          </p:nvSpPr>
          <p:spPr>
            <a:xfrm>
              <a:off x="4662557" y="3649220"/>
              <a:ext cx="2018100" cy="484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Fira Sans Condensed"/>
                  <a:ea typeface="Fira Sans Condensed"/>
                  <a:cs typeface="Fira Sans Condensed"/>
                  <a:sym typeface="Fira Sans Condensed"/>
                </a:rPr>
                <a:t>8622.54 seconds for encrypted similarity computations.</a:t>
              </a:r>
              <a:endParaRPr b="0" i="0" sz="1400" u="none" cap="none" strike="noStrike">
                <a:solidFill>
                  <a:schemeClr val="lt2"/>
                </a:solidFill>
                <a:latin typeface="Fira Sans Condensed"/>
                <a:ea typeface="Fira Sans Condensed"/>
                <a:cs typeface="Fira Sans Condensed"/>
                <a:sym typeface="Fira Sans Condensed"/>
              </a:endParaRPr>
            </a:p>
          </p:txBody>
        </p:sp>
        <p:sp>
          <p:nvSpPr>
            <p:cNvPr id="204" name="Google Shape;204;p5"/>
            <p:cNvSpPr/>
            <p:nvPr/>
          </p:nvSpPr>
          <p:spPr>
            <a:xfrm>
              <a:off x="6821138" y="3534770"/>
              <a:ext cx="713400" cy="7134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2"/>
                  </a:solidFill>
                  <a:latin typeface="Rajdhani"/>
                  <a:ea typeface="Rajdhani"/>
                  <a:cs typeface="Rajdhani"/>
                  <a:sym typeface="Rajdhani"/>
                </a:rPr>
                <a:t>03</a:t>
              </a:r>
              <a:endParaRPr b="1" i="0" sz="2400" u="none" cap="none" strike="noStrike">
                <a:solidFill>
                  <a:schemeClr val="lt2"/>
                </a:solidFill>
                <a:latin typeface="Rajdhani"/>
                <a:ea typeface="Rajdhani"/>
                <a:cs typeface="Rajdhani"/>
                <a:sym typeface="Rajdhani"/>
              </a:endParaRPr>
            </a:p>
          </p:txBody>
        </p:sp>
      </p:grpSp>
      <p:sp>
        <p:nvSpPr>
          <p:cNvPr id="205" name="Google Shape;205;p5"/>
          <p:cNvSpPr txBox="1"/>
          <p:nvPr/>
        </p:nvSpPr>
        <p:spPr>
          <a:xfrm rot="-5400000">
            <a:off x="8142375" y="488700"/>
            <a:ext cx="1454100" cy="4767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lt2"/>
                </a:solidFill>
                <a:latin typeface="Fira Sans Condensed"/>
                <a:ea typeface="Fira Sans Condensed"/>
                <a:cs typeface="Fira Sans Condensed"/>
                <a:sym typeface="Fira Sans Condensed"/>
              </a:rPr>
              <a:t>Results</a:t>
            </a:r>
            <a:endParaRPr b="1" i="0" sz="1200" u="none" cap="none" strike="noStrike">
              <a:solidFill>
                <a:schemeClr val="lt2"/>
              </a:solidFill>
              <a:latin typeface="Fira Sans Condensed"/>
              <a:ea typeface="Fira Sans Condensed"/>
              <a:cs typeface="Fira Sans Condensed"/>
              <a:sym typeface="Fira Sans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6"/>
          <p:cNvSpPr txBox="1"/>
          <p:nvPr>
            <p:ph type="title"/>
          </p:nvPr>
        </p:nvSpPr>
        <p:spPr>
          <a:xfrm>
            <a:off x="720100" y="5395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Evaluating System Robustness Under Attack</a:t>
            </a:r>
            <a:endParaRPr/>
          </a:p>
        </p:txBody>
      </p:sp>
      <p:sp>
        <p:nvSpPr>
          <p:cNvPr id="211" name="Google Shape;211;p6"/>
          <p:cNvSpPr txBox="1"/>
          <p:nvPr/>
        </p:nvSpPr>
        <p:spPr>
          <a:xfrm rot="-5400000">
            <a:off x="8142375" y="488700"/>
            <a:ext cx="1454100" cy="4767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lt2"/>
                </a:solidFill>
                <a:latin typeface="Fira Sans Condensed"/>
                <a:ea typeface="Fira Sans Condensed"/>
                <a:cs typeface="Fira Sans Condensed"/>
                <a:sym typeface="Fira Sans Condensed"/>
              </a:rPr>
              <a:t>Attacking Simulation</a:t>
            </a:r>
            <a:endParaRPr b="1" i="0" sz="1200" u="none" cap="none" strike="noStrike">
              <a:solidFill>
                <a:schemeClr val="lt2"/>
              </a:solidFill>
              <a:latin typeface="Fira Sans Condensed"/>
              <a:ea typeface="Fira Sans Condensed"/>
              <a:cs typeface="Fira Sans Condensed"/>
              <a:sym typeface="Fira Sans Condensed"/>
            </a:endParaRPr>
          </a:p>
        </p:txBody>
      </p:sp>
      <p:pic>
        <p:nvPicPr>
          <p:cNvPr id="212" name="Google Shape;212;p6"/>
          <p:cNvPicPr preferRelativeResize="0"/>
          <p:nvPr/>
        </p:nvPicPr>
        <p:blipFill rotWithShape="1">
          <a:blip r:embed="rId3">
            <a:alphaModFix/>
          </a:blip>
          <a:srcRect b="0" l="0" r="0" t="0"/>
          <a:stretch/>
        </p:blipFill>
        <p:spPr>
          <a:xfrm>
            <a:off x="303125" y="1491425"/>
            <a:ext cx="4393650" cy="2636175"/>
          </a:xfrm>
          <a:prstGeom prst="rect">
            <a:avLst/>
          </a:prstGeom>
          <a:noFill/>
          <a:ln>
            <a:noFill/>
          </a:ln>
        </p:spPr>
      </p:pic>
      <p:sp>
        <p:nvSpPr>
          <p:cNvPr id="213" name="Google Shape;213;p6"/>
          <p:cNvSpPr txBox="1"/>
          <p:nvPr/>
        </p:nvSpPr>
        <p:spPr>
          <a:xfrm>
            <a:off x="5020350" y="1401900"/>
            <a:ext cx="3530100" cy="30375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lt2"/>
              </a:buClr>
              <a:buSzPts val="1500"/>
              <a:buFont typeface="Arial"/>
              <a:buChar char="●"/>
            </a:pPr>
            <a:r>
              <a:rPr b="1" i="0" lang="en" sz="1500" u="none" cap="none" strike="noStrike">
                <a:solidFill>
                  <a:schemeClr val="lt2"/>
                </a:solidFill>
                <a:latin typeface="Fira Sans Condensed"/>
                <a:ea typeface="Fira Sans Condensed"/>
                <a:cs typeface="Fira Sans Condensed"/>
                <a:sym typeface="Fira Sans Condensed"/>
              </a:rPr>
              <a:t>Simulation:</a:t>
            </a:r>
            <a:r>
              <a:rPr b="0" i="0" lang="en" sz="1500" u="none" cap="none" strike="noStrike">
                <a:solidFill>
                  <a:schemeClr val="lt2"/>
                </a:solidFill>
                <a:latin typeface="Fira Sans Condensed Light"/>
                <a:ea typeface="Fira Sans Condensed Light"/>
                <a:cs typeface="Fira Sans Condensed Light"/>
                <a:sym typeface="Fira Sans Condensed Light"/>
              </a:rPr>
              <a:t> Nearest-neighbor attack on both cleartext and encrypted data.</a:t>
            </a:r>
            <a:endParaRPr b="0" i="0" sz="1500" u="none" cap="none" strike="noStrike">
              <a:solidFill>
                <a:schemeClr val="lt2"/>
              </a:solidFill>
              <a:latin typeface="Fira Sans Condensed Light"/>
              <a:ea typeface="Fira Sans Condensed Light"/>
              <a:cs typeface="Fira Sans Condensed Light"/>
              <a:sym typeface="Fira Sans Condensed Light"/>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lt2"/>
              </a:solidFill>
              <a:latin typeface="Fira Sans Condensed Light"/>
              <a:ea typeface="Fira Sans Condensed Light"/>
              <a:cs typeface="Fira Sans Condensed Light"/>
              <a:sym typeface="Fira Sans Condensed Light"/>
            </a:endParaRPr>
          </a:p>
          <a:p>
            <a:pPr indent="-323850" lvl="0" marL="457200" marR="0" rtl="0" algn="l">
              <a:lnSpc>
                <a:spcPct val="100000"/>
              </a:lnSpc>
              <a:spcBef>
                <a:spcPts val="0"/>
              </a:spcBef>
              <a:spcAft>
                <a:spcPts val="0"/>
              </a:spcAft>
              <a:buClr>
                <a:schemeClr val="lt2"/>
              </a:buClr>
              <a:buSzPts val="1500"/>
              <a:buFont typeface="Arial"/>
              <a:buChar char="●"/>
            </a:pPr>
            <a:r>
              <a:rPr b="1" i="0" lang="en" sz="1500" u="none" cap="none" strike="noStrike">
                <a:solidFill>
                  <a:schemeClr val="lt2"/>
                </a:solidFill>
                <a:latin typeface="Fira Sans Condensed"/>
                <a:ea typeface="Fira Sans Condensed"/>
                <a:cs typeface="Fira Sans Condensed"/>
                <a:sym typeface="Fira Sans Condensed"/>
              </a:rPr>
              <a:t>Goal: </a:t>
            </a:r>
            <a:r>
              <a:rPr b="0" i="0" lang="en" sz="1500" u="none" cap="none" strike="noStrike">
                <a:solidFill>
                  <a:schemeClr val="lt2"/>
                </a:solidFill>
                <a:latin typeface="Fira Sans Condensed Light"/>
                <a:ea typeface="Fira Sans Condensed Light"/>
                <a:cs typeface="Fira Sans Condensed Light"/>
                <a:sym typeface="Fira Sans Condensed Light"/>
              </a:rPr>
              <a:t>Assess resilience by testing if the attacker can infer correct identities using similarity-based guesses.</a:t>
            </a:r>
            <a:endParaRPr b="0" i="0" sz="1500" u="none" cap="none" strike="noStrike">
              <a:solidFill>
                <a:schemeClr val="lt2"/>
              </a:solidFill>
              <a:latin typeface="Fira Sans Condensed Light"/>
              <a:ea typeface="Fira Sans Condensed Light"/>
              <a:cs typeface="Fira Sans Condensed Light"/>
              <a:sym typeface="Fira Sans Condensed Light"/>
            </a:endParaRPr>
          </a:p>
          <a:p>
            <a:pPr indent="0" lvl="0" marL="45720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lt2"/>
              </a:solidFill>
              <a:latin typeface="Fira Sans Condensed Light"/>
              <a:ea typeface="Fira Sans Condensed Light"/>
              <a:cs typeface="Fira Sans Condensed Light"/>
              <a:sym typeface="Fira Sans Condensed Light"/>
            </a:endParaRPr>
          </a:p>
          <a:p>
            <a:pPr indent="-323850" lvl="0" marL="457200" marR="0" rtl="0" algn="l">
              <a:lnSpc>
                <a:spcPct val="100000"/>
              </a:lnSpc>
              <a:spcBef>
                <a:spcPts val="0"/>
              </a:spcBef>
              <a:spcAft>
                <a:spcPts val="0"/>
              </a:spcAft>
              <a:buClr>
                <a:schemeClr val="lt2"/>
              </a:buClr>
              <a:buSzPts val="1500"/>
              <a:buFont typeface="Arial"/>
              <a:buChar char="●"/>
            </a:pPr>
            <a:r>
              <a:rPr b="1" i="0" lang="en" sz="1500" u="none" cap="none" strike="noStrike">
                <a:solidFill>
                  <a:schemeClr val="lt2"/>
                </a:solidFill>
                <a:latin typeface="Fira Sans Condensed"/>
                <a:ea typeface="Fira Sans Condensed"/>
                <a:cs typeface="Fira Sans Condensed"/>
                <a:sym typeface="Fira Sans Condensed"/>
              </a:rPr>
              <a:t>Outcome: </a:t>
            </a:r>
            <a:r>
              <a:rPr b="0" i="0" lang="en" sz="1500" u="none" cap="none" strike="noStrike">
                <a:solidFill>
                  <a:schemeClr val="lt2"/>
                </a:solidFill>
                <a:latin typeface="Fira Sans Condensed Light"/>
                <a:ea typeface="Fira Sans Condensed Light"/>
                <a:cs typeface="Fira Sans Condensed Light"/>
                <a:sym typeface="Fira Sans Condensed Light"/>
              </a:rPr>
              <a:t>Highlight key security metrics and comparative performance.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chemeClr val="lt2"/>
              </a:solidFill>
              <a:latin typeface="Fira Sans Condensed Light"/>
              <a:ea typeface="Fira Sans Condensed Light"/>
              <a:cs typeface="Fira Sans Condensed Light"/>
              <a:sym typeface="Fira Sans Condensed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7"/>
          <p:cNvSpPr txBox="1"/>
          <p:nvPr>
            <p:ph type="title"/>
          </p:nvPr>
        </p:nvSpPr>
        <p:spPr>
          <a:xfrm>
            <a:off x="720100" y="539500"/>
            <a:ext cx="77040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n"/>
              <a:t>Key Takeaways and Future Directions</a:t>
            </a:r>
            <a:endParaRPr/>
          </a:p>
        </p:txBody>
      </p:sp>
      <p:pic>
        <p:nvPicPr>
          <p:cNvPr id="219" name="Google Shape;219;p7"/>
          <p:cNvPicPr preferRelativeResize="0"/>
          <p:nvPr/>
        </p:nvPicPr>
        <p:blipFill rotWithShape="1">
          <a:blip r:embed="rId3">
            <a:alphaModFix/>
          </a:blip>
          <a:srcRect b="0" l="0" r="0" t="0"/>
          <a:stretch/>
        </p:blipFill>
        <p:spPr>
          <a:xfrm>
            <a:off x="3211349" y="1643463"/>
            <a:ext cx="2721328" cy="1570351"/>
          </a:xfrm>
          <a:prstGeom prst="rect">
            <a:avLst/>
          </a:prstGeom>
          <a:noFill/>
          <a:ln>
            <a:noFill/>
          </a:ln>
        </p:spPr>
      </p:pic>
      <p:grpSp>
        <p:nvGrpSpPr>
          <p:cNvPr id="220" name="Google Shape;220;p7"/>
          <p:cNvGrpSpPr/>
          <p:nvPr/>
        </p:nvGrpSpPr>
        <p:grpSpPr>
          <a:xfrm>
            <a:off x="922286" y="1174365"/>
            <a:ext cx="2001663" cy="738082"/>
            <a:chOff x="713225" y="1875419"/>
            <a:chExt cx="2315400" cy="750236"/>
          </a:xfrm>
        </p:grpSpPr>
        <p:sp>
          <p:nvSpPr>
            <p:cNvPr id="221" name="Google Shape;221;p7"/>
            <p:cNvSpPr txBox="1"/>
            <p:nvPr/>
          </p:nvSpPr>
          <p:spPr>
            <a:xfrm flipH="1">
              <a:off x="713225" y="1875419"/>
              <a:ext cx="2315400" cy="457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2"/>
                  </a:solidFill>
                  <a:latin typeface="Rajdhani"/>
                  <a:ea typeface="Rajdhani"/>
                  <a:cs typeface="Rajdhani"/>
                  <a:sym typeface="Rajdhani"/>
                </a:rPr>
                <a:t>Achievements</a:t>
              </a:r>
              <a:endParaRPr b="1" i="0" sz="2400" u="none" cap="none" strike="noStrike">
                <a:solidFill>
                  <a:schemeClr val="lt2"/>
                </a:solidFill>
                <a:latin typeface="Rajdhani"/>
                <a:ea typeface="Rajdhani"/>
                <a:cs typeface="Rajdhani"/>
                <a:sym typeface="Rajdhani"/>
              </a:endParaRPr>
            </a:p>
          </p:txBody>
        </p:sp>
        <p:sp>
          <p:nvSpPr>
            <p:cNvPr id="222" name="Google Shape;222;p7"/>
            <p:cNvSpPr txBox="1"/>
            <p:nvPr/>
          </p:nvSpPr>
          <p:spPr>
            <a:xfrm flipH="1">
              <a:off x="713225" y="2133055"/>
              <a:ext cx="2315400" cy="4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Fira Sans Condensed"/>
                  <a:ea typeface="Fira Sans Condensed"/>
                  <a:cs typeface="Fira Sans Condensed"/>
                  <a:sym typeface="Fira Sans Condensed"/>
                </a:rPr>
                <a:t>Successfully implemented GhostFaceNet integrated with FHE for privacy-preserving biometric identification.</a:t>
              </a:r>
              <a:endParaRPr b="0" i="0" sz="1400" u="none" cap="none" strike="noStrike">
                <a:solidFill>
                  <a:schemeClr val="lt2"/>
                </a:solidFill>
                <a:latin typeface="Fira Sans Condensed"/>
                <a:ea typeface="Fira Sans Condensed"/>
                <a:cs typeface="Fira Sans Condensed"/>
                <a:sym typeface="Fira Sans Condensed"/>
              </a:endParaRPr>
            </a:p>
          </p:txBody>
        </p:sp>
      </p:grpSp>
      <p:grpSp>
        <p:nvGrpSpPr>
          <p:cNvPr id="223" name="Google Shape;223;p7"/>
          <p:cNvGrpSpPr/>
          <p:nvPr/>
        </p:nvGrpSpPr>
        <p:grpSpPr>
          <a:xfrm>
            <a:off x="922286" y="3230536"/>
            <a:ext cx="2001663" cy="738608"/>
            <a:chOff x="713225" y="3745144"/>
            <a:chExt cx="2315400" cy="738608"/>
          </a:xfrm>
        </p:grpSpPr>
        <p:sp>
          <p:nvSpPr>
            <p:cNvPr id="224" name="Google Shape;224;p7"/>
            <p:cNvSpPr txBox="1"/>
            <p:nvPr/>
          </p:nvSpPr>
          <p:spPr>
            <a:xfrm flipH="1">
              <a:off x="713225" y="3745144"/>
              <a:ext cx="2315400" cy="457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2"/>
                  </a:solidFill>
                  <a:latin typeface="Rajdhani"/>
                  <a:ea typeface="Rajdhani"/>
                  <a:cs typeface="Rajdhani"/>
                  <a:sym typeface="Rajdhani"/>
                </a:rPr>
                <a:t>Limitations</a:t>
              </a:r>
              <a:endParaRPr b="1" i="0" sz="2400" u="none" cap="none" strike="noStrike">
                <a:solidFill>
                  <a:schemeClr val="lt2"/>
                </a:solidFill>
                <a:latin typeface="Rajdhani"/>
                <a:ea typeface="Rajdhani"/>
                <a:cs typeface="Rajdhani"/>
                <a:sym typeface="Rajdhani"/>
              </a:endParaRPr>
            </a:p>
          </p:txBody>
        </p:sp>
        <p:sp>
          <p:nvSpPr>
            <p:cNvPr id="225" name="Google Shape;225;p7"/>
            <p:cNvSpPr txBox="1"/>
            <p:nvPr/>
          </p:nvSpPr>
          <p:spPr>
            <a:xfrm flipH="1">
              <a:off x="713225" y="3999252"/>
              <a:ext cx="2315400" cy="48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Fira Sans Condensed"/>
                  <a:ea typeface="Fira Sans Condensed"/>
                  <a:cs typeface="Fira Sans Condensed"/>
                  <a:sym typeface="Fira Sans Condensed"/>
                </a:rPr>
                <a:t>Computational time (8622.54 seconds) for encrypted similarity needs optimization.</a:t>
              </a:r>
              <a:endParaRPr b="0" i="0" sz="1400" u="none" cap="none" strike="noStrike">
                <a:solidFill>
                  <a:schemeClr val="lt2"/>
                </a:solidFill>
                <a:latin typeface="Fira Sans Condensed"/>
                <a:ea typeface="Fira Sans Condensed"/>
                <a:cs typeface="Fira Sans Condensed"/>
                <a:sym typeface="Fira Sans Condensed"/>
              </a:endParaRPr>
            </a:p>
          </p:txBody>
        </p:sp>
      </p:grpSp>
      <p:grpSp>
        <p:nvGrpSpPr>
          <p:cNvPr id="226" name="Google Shape;226;p7"/>
          <p:cNvGrpSpPr/>
          <p:nvPr/>
        </p:nvGrpSpPr>
        <p:grpSpPr>
          <a:xfrm>
            <a:off x="6220021" y="1174390"/>
            <a:ext cx="2001663" cy="738082"/>
            <a:chOff x="713225" y="1875419"/>
            <a:chExt cx="2315400" cy="750236"/>
          </a:xfrm>
        </p:grpSpPr>
        <p:sp>
          <p:nvSpPr>
            <p:cNvPr id="227" name="Google Shape;227;p7"/>
            <p:cNvSpPr txBox="1"/>
            <p:nvPr/>
          </p:nvSpPr>
          <p:spPr>
            <a:xfrm flipH="1">
              <a:off x="713225" y="1875419"/>
              <a:ext cx="2315400" cy="457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2"/>
                  </a:solidFill>
                  <a:latin typeface="Rajdhani"/>
                  <a:ea typeface="Rajdhani"/>
                  <a:cs typeface="Rajdhani"/>
                  <a:sym typeface="Rajdhani"/>
                </a:rPr>
                <a:t>Key Metrics</a:t>
              </a:r>
              <a:endParaRPr b="1" i="0" sz="2400" u="none" cap="none" strike="noStrike">
                <a:solidFill>
                  <a:schemeClr val="lt2"/>
                </a:solidFill>
                <a:latin typeface="Rajdhani"/>
                <a:ea typeface="Rajdhani"/>
                <a:cs typeface="Rajdhani"/>
                <a:sym typeface="Rajdhani"/>
              </a:endParaRPr>
            </a:p>
          </p:txBody>
        </p:sp>
        <p:sp>
          <p:nvSpPr>
            <p:cNvPr id="228" name="Google Shape;228;p7"/>
            <p:cNvSpPr txBox="1"/>
            <p:nvPr/>
          </p:nvSpPr>
          <p:spPr>
            <a:xfrm flipH="1">
              <a:off x="713225" y="2133055"/>
              <a:ext cx="2315400" cy="4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Fira Sans Condensed"/>
                  <a:ea typeface="Fira Sans Condensed"/>
                  <a:cs typeface="Fira Sans Condensed"/>
                  <a:sym typeface="Fira Sans Condensed"/>
                </a:rPr>
                <a:t>Top-10 match rate (96.68%), ciphertext size under 11 MB.</a:t>
              </a:r>
              <a:endParaRPr b="0" i="0" sz="1400" u="none" cap="none" strike="noStrike">
                <a:solidFill>
                  <a:schemeClr val="lt2"/>
                </a:solidFill>
                <a:latin typeface="Fira Sans Condensed"/>
                <a:ea typeface="Fira Sans Condensed"/>
                <a:cs typeface="Fira Sans Condensed"/>
                <a:sym typeface="Fira Sans Condensed"/>
              </a:endParaRPr>
            </a:p>
          </p:txBody>
        </p:sp>
      </p:grpSp>
      <p:grpSp>
        <p:nvGrpSpPr>
          <p:cNvPr id="229" name="Google Shape;229;p7"/>
          <p:cNvGrpSpPr/>
          <p:nvPr/>
        </p:nvGrpSpPr>
        <p:grpSpPr>
          <a:xfrm>
            <a:off x="6220056" y="3230536"/>
            <a:ext cx="2001663" cy="738608"/>
            <a:chOff x="6110725" y="3745144"/>
            <a:chExt cx="2315400" cy="738608"/>
          </a:xfrm>
        </p:grpSpPr>
        <p:sp>
          <p:nvSpPr>
            <p:cNvPr id="230" name="Google Shape;230;p7"/>
            <p:cNvSpPr txBox="1"/>
            <p:nvPr/>
          </p:nvSpPr>
          <p:spPr>
            <a:xfrm flipH="1">
              <a:off x="6110725" y="3745144"/>
              <a:ext cx="2315400" cy="4572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2"/>
                  </a:solidFill>
                  <a:latin typeface="Rajdhani"/>
                  <a:ea typeface="Rajdhani"/>
                  <a:cs typeface="Rajdhani"/>
                  <a:sym typeface="Rajdhani"/>
                </a:rPr>
                <a:t>Future Work</a:t>
              </a:r>
              <a:endParaRPr b="1" i="0" sz="2400" u="none" cap="none" strike="noStrike">
                <a:solidFill>
                  <a:schemeClr val="lt2"/>
                </a:solidFill>
                <a:latin typeface="Rajdhani"/>
                <a:ea typeface="Rajdhani"/>
                <a:cs typeface="Rajdhani"/>
                <a:sym typeface="Rajdhani"/>
              </a:endParaRPr>
            </a:p>
          </p:txBody>
        </p:sp>
        <p:sp>
          <p:nvSpPr>
            <p:cNvPr id="231" name="Google Shape;231;p7"/>
            <p:cNvSpPr txBox="1"/>
            <p:nvPr/>
          </p:nvSpPr>
          <p:spPr>
            <a:xfrm flipH="1">
              <a:off x="6110725" y="3999252"/>
              <a:ext cx="2315400" cy="484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chemeClr val="lt2"/>
                  </a:solidFill>
                  <a:latin typeface="Fira Sans Condensed"/>
                  <a:ea typeface="Fira Sans Condensed"/>
                  <a:cs typeface="Fira Sans Condensed"/>
                  <a:sym typeface="Fira Sans Condensed"/>
                </a:rPr>
                <a:t>Investigate parallelism and optimization techniques for reduced overhead.</a:t>
              </a:r>
              <a:endParaRPr b="0" i="0" sz="1400" u="none" cap="none" strike="noStrike">
                <a:solidFill>
                  <a:schemeClr val="lt2"/>
                </a:solidFill>
                <a:latin typeface="Fira Sans Condensed"/>
                <a:ea typeface="Fira Sans Condensed"/>
                <a:cs typeface="Fira Sans Condensed"/>
                <a:sym typeface="Fira Sans Condensed"/>
              </a:endParaRPr>
            </a:p>
          </p:txBody>
        </p:sp>
      </p:grpSp>
      <p:cxnSp>
        <p:nvCxnSpPr>
          <p:cNvPr id="232" name="Google Shape;232;p7"/>
          <p:cNvCxnSpPr>
            <a:stCxn id="221" idx="1"/>
            <a:endCxn id="219" idx="0"/>
          </p:cNvCxnSpPr>
          <p:nvPr/>
        </p:nvCxnSpPr>
        <p:spPr>
          <a:xfrm>
            <a:off x="2923949" y="1399262"/>
            <a:ext cx="1648200" cy="244200"/>
          </a:xfrm>
          <a:prstGeom prst="bentConnector2">
            <a:avLst/>
          </a:prstGeom>
          <a:noFill/>
          <a:ln cap="flat" cmpd="sng" w="19050">
            <a:solidFill>
              <a:schemeClr val="lt2"/>
            </a:solidFill>
            <a:prstDash val="solid"/>
            <a:round/>
            <a:headEnd len="med" w="med" type="oval"/>
            <a:tailEnd len="sm" w="sm" type="none"/>
          </a:ln>
        </p:spPr>
      </p:cxnSp>
      <p:cxnSp>
        <p:nvCxnSpPr>
          <p:cNvPr id="233" name="Google Shape;233;p7"/>
          <p:cNvCxnSpPr>
            <a:stCxn id="219" idx="0"/>
            <a:endCxn id="227" idx="3"/>
          </p:cNvCxnSpPr>
          <p:nvPr/>
        </p:nvCxnSpPr>
        <p:spPr>
          <a:xfrm rot="-5400000">
            <a:off x="5273863" y="697413"/>
            <a:ext cx="244200" cy="1647900"/>
          </a:xfrm>
          <a:prstGeom prst="bentConnector2">
            <a:avLst/>
          </a:prstGeom>
          <a:noFill/>
          <a:ln cap="flat" cmpd="sng" w="19050">
            <a:solidFill>
              <a:schemeClr val="lt2"/>
            </a:solidFill>
            <a:prstDash val="solid"/>
            <a:round/>
            <a:headEnd len="sm" w="sm" type="none"/>
            <a:tailEnd len="med" w="med" type="oval"/>
          </a:ln>
        </p:spPr>
      </p:cxnSp>
      <p:cxnSp>
        <p:nvCxnSpPr>
          <p:cNvPr id="234" name="Google Shape;234;p7"/>
          <p:cNvCxnSpPr>
            <a:stCxn id="224" idx="1"/>
            <a:endCxn id="219" idx="2"/>
          </p:cNvCxnSpPr>
          <p:nvPr/>
        </p:nvCxnSpPr>
        <p:spPr>
          <a:xfrm flipH="1" rot="10800000">
            <a:off x="2923949" y="3213736"/>
            <a:ext cx="1648200" cy="245400"/>
          </a:xfrm>
          <a:prstGeom prst="bentConnector2">
            <a:avLst/>
          </a:prstGeom>
          <a:noFill/>
          <a:ln cap="flat" cmpd="sng" w="19050">
            <a:solidFill>
              <a:schemeClr val="lt2"/>
            </a:solidFill>
            <a:prstDash val="solid"/>
            <a:round/>
            <a:headEnd len="med" w="med" type="oval"/>
            <a:tailEnd len="sm" w="sm" type="none"/>
          </a:ln>
        </p:spPr>
      </p:cxnSp>
      <p:cxnSp>
        <p:nvCxnSpPr>
          <p:cNvPr id="235" name="Google Shape;235;p7"/>
          <p:cNvCxnSpPr>
            <a:stCxn id="219" idx="2"/>
            <a:endCxn id="230" idx="3"/>
          </p:cNvCxnSpPr>
          <p:nvPr/>
        </p:nvCxnSpPr>
        <p:spPr>
          <a:xfrm flipH="1" rot="-5400000">
            <a:off x="5273263" y="2512564"/>
            <a:ext cx="245400" cy="1647900"/>
          </a:xfrm>
          <a:prstGeom prst="bentConnector2">
            <a:avLst/>
          </a:prstGeom>
          <a:noFill/>
          <a:ln cap="flat" cmpd="sng" w="19050">
            <a:solidFill>
              <a:schemeClr val="lt2"/>
            </a:solidFill>
            <a:prstDash val="solid"/>
            <a:round/>
            <a:headEnd len="sm" w="sm" type="none"/>
            <a:tailEnd len="med" w="med" type="oval"/>
          </a:ln>
        </p:spPr>
      </p:cxnSp>
      <p:sp>
        <p:nvSpPr>
          <p:cNvPr id="236" name="Google Shape;236;p7"/>
          <p:cNvSpPr txBox="1"/>
          <p:nvPr/>
        </p:nvSpPr>
        <p:spPr>
          <a:xfrm rot="-5400000">
            <a:off x="8142375" y="488700"/>
            <a:ext cx="1454100" cy="4767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lt2"/>
                </a:solidFill>
                <a:latin typeface="Fira Sans Condensed"/>
                <a:ea typeface="Fira Sans Condensed"/>
                <a:cs typeface="Fira Sans Condensed"/>
                <a:sym typeface="Fira Sans Condensed"/>
              </a:rPr>
              <a:t>Conclusions</a:t>
            </a:r>
            <a:endParaRPr b="1" i="0" sz="1200" u="none" cap="none" strike="noStrike">
              <a:solidFill>
                <a:schemeClr val="lt2"/>
              </a:solidFill>
              <a:latin typeface="Fira Sans Condensed"/>
              <a:ea typeface="Fira Sans Condensed"/>
              <a:cs typeface="Fira Sans Condensed"/>
              <a:sym typeface="Fira Sans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8"/>
          <p:cNvSpPr txBox="1"/>
          <p:nvPr>
            <p:ph type="title"/>
          </p:nvPr>
        </p:nvSpPr>
        <p:spPr>
          <a:xfrm>
            <a:off x="2714100" y="1230750"/>
            <a:ext cx="3787800" cy="3199800"/>
          </a:xfrm>
          <a:prstGeom prst="rect">
            <a:avLst/>
          </a:prstGeom>
          <a:noFill/>
          <a:ln>
            <a:noFill/>
          </a:ln>
        </p:spPr>
        <p:txBody>
          <a:bodyPr anchorCtr="0" anchor="ctr" bIns="91425" lIns="91425" spcFirstLastPara="1" rIns="91425" wrap="square" tIns="91425">
            <a:noAutofit/>
          </a:bodyPr>
          <a:lstStyle/>
          <a:p>
            <a:pPr indent="-298450" lvl="0" marL="457200" rtl="0" algn="l">
              <a:lnSpc>
                <a:spcPct val="100000"/>
              </a:lnSpc>
              <a:spcBef>
                <a:spcPts val="0"/>
              </a:spcBef>
              <a:spcAft>
                <a:spcPts val="0"/>
              </a:spcAft>
              <a:buSzPts val="1100"/>
              <a:buFont typeface="Fira Sans Condensed"/>
              <a:buChar char="●"/>
            </a:pPr>
            <a:r>
              <a:rPr b="0" lang="en" sz="1100">
                <a:latin typeface="Fira Sans Condensed"/>
                <a:ea typeface="Fira Sans Condensed"/>
                <a:cs typeface="Fira Sans Condensed"/>
                <a:sym typeface="Fira Sans Condensed"/>
              </a:rPr>
              <a:t>Bringer, J., &amp; Chabanne, H. </a:t>
            </a:r>
            <a:r>
              <a:rPr b="0" i="1" lang="en" sz="1100">
                <a:latin typeface="Fira Sans Condensed"/>
                <a:ea typeface="Fira Sans Condensed"/>
                <a:cs typeface="Fira Sans Condensed"/>
                <a:sym typeface="Fira Sans Condensed"/>
              </a:rPr>
              <a:t>An overview of secure multiparty computation in biometric identification.</a:t>
            </a:r>
            <a:r>
              <a:rPr b="0" lang="en" sz="1100">
                <a:latin typeface="Fira Sans Condensed"/>
                <a:ea typeface="Fira Sans Condensed"/>
                <a:cs typeface="Fira Sans Condensed"/>
                <a:sym typeface="Fira Sans Condensed"/>
              </a:rPr>
              <a:t> Proceedings of BTAS, 2013.</a:t>
            </a:r>
            <a:r>
              <a:rPr b="0" lang="en" sz="1100">
                <a:solidFill>
                  <a:schemeClr val="hlink"/>
                </a:solidFill>
                <a:uFill>
                  <a:noFill/>
                </a:uFill>
                <a:latin typeface="Fira Sans Condensed"/>
                <a:ea typeface="Fira Sans Condensed"/>
                <a:cs typeface="Fira Sans Condensed"/>
                <a:sym typeface="Fira Sans Condensed"/>
                <a:hlinkClick r:id="rId3"/>
              </a:rPr>
              <a:t> </a:t>
            </a:r>
            <a:r>
              <a:rPr b="0" lang="en" sz="1100" u="sng">
                <a:solidFill>
                  <a:srgbClr val="5EB2FC"/>
                </a:solidFill>
                <a:latin typeface="Fira Sans Condensed"/>
                <a:ea typeface="Fira Sans Condensed"/>
                <a:cs typeface="Fira Sans Condensed"/>
                <a:sym typeface="Fira Sans Condensed"/>
                <a:hlinkClick r:id="rId4">
                  <a:extLst>
                    <a:ext uri="{A12FA001-AC4F-418D-AE19-62706E023703}">
                      <ahyp:hlinkClr val="tx"/>
                    </a:ext>
                  </a:extLst>
                </a:hlinkClick>
              </a:rPr>
              <a:t>Link</a:t>
            </a:r>
            <a:endParaRPr b="0" sz="1100">
              <a:solidFill>
                <a:srgbClr val="5EB2FC"/>
              </a:solidFill>
              <a:latin typeface="Fira Sans Condensed"/>
              <a:ea typeface="Fira Sans Condensed"/>
              <a:cs typeface="Fira Sans Condensed"/>
              <a:sym typeface="Fira Sans Condensed"/>
            </a:endParaRPr>
          </a:p>
          <a:p>
            <a:pPr indent="0" lvl="0" marL="457200" rtl="0" algn="l">
              <a:lnSpc>
                <a:spcPct val="100000"/>
              </a:lnSpc>
              <a:spcBef>
                <a:spcPts val="0"/>
              </a:spcBef>
              <a:spcAft>
                <a:spcPts val="0"/>
              </a:spcAft>
              <a:buSzPts val="4200"/>
              <a:buNone/>
            </a:pPr>
            <a:r>
              <a:t/>
            </a:r>
            <a:endParaRPr b="0" sz="1100" u="sng">
              <a:latin typeface="Fira Sans Condensed"/>
              <a:ea typeface="Fira Sans Condensed"/>
              <a:cs typeface="Fira Sans Condensed"/>
              <a:sym typeface="Fira Sans Condensed"/>
            </a:endParaRPr>
          </a:p>
          <a:p>
            <a:pPr indent="-298450" lvl="0" marL="457200" rtl="0" algn="l">
              <a:lnSpc>
                <a:spcPct val="100000"/>
              </a:lnSpc>
              <a:spcBef>
                <a:spcPts val="0"/>
              </a:spcBef>
              <a:spcAft>
                <a:spcPts val="0"/>
              </a:spcAft>
              <a:buSzPts val="1100"/>
              <a:buFont typeface="Fira Sans Condensed"/>
              <a:buChar char="●"/>
            </a:pPr>
            <a:r>
              <a:rPr b="0" lang="en" sz="1100">
                <a:latin typeface="Fira Sans Condensed"/>
                <a:ea typeface="Fira Sans Condensed"/>
                <a:cs typeface="Fira Sans Condensed"/>
                <a:sym typeface="Fira Sans Condensed"/>
              </a:rPr>
              <a:t>Wu, X. </a:t>
            </a:r>
            <a:r>
              <a:rPr b="0" i="1" lang="en" sz="1100">
                <a:latin typeface="Fira Sans Condensed"/>
                <a:ea typeface="Fira Sans Condensed"/>
                <a:cs typeface="Fira Sans Condensed"/>
                <a:sym typeface="Fira Sans Condensed"/>
              </a:rPr>
              <a:t>Accelerating Privacy-Preserving Biometric Identification with Tensor Triples.</a:t>
            </a:r>
            <a:r>
              <a:rPr b="0" lang="en" sz="1100">
                <a:latin typeface="Fira Sans Condensed"/>
                <a:ea typeface="Fira Sans Condensed"/>
                <a:cs typeface="Fira Sans Condensed"/>
                <a:sym typeface="Fira Sans Condensed"/>
              </a:rPr>
              <a:t> Cryptology ePrint Archive, Report 2023/1863.</a:t>
            </a:r>
            <a:r>
              <a:rPr b="0" lang="en" sz="1100">
                <a:solidFill>
                  <a:schemeClr val="hlink"/>
                </a:solidFill>
                <a:uFill>
                  <a:noFill/>
                </a:uFill>
                <a:latin typeface="Fira Sans Condensed"/>
                <a:ea typeface="Fira Sans Condensed"/>
                <a:cs typeface="Fira Sans Condensed"/>
                <a:sym typeface="Fira Sans Condensed"/>
                <a:hlinkClick r:id="rId5"/>
              </a:rPr>
              <a:t> </a:t>
            </a:r>
            <a:r>
              <a:rPr b="0" lang="en" sz="1100" u="sng">
                <a:solidFill>
                  <a:srgbClr val="5EB2FC"/>
                </a:solidFill>
                <a:latin typeface="Fira Sans Condensed"/>
                <a:ea typeface="Fira Sans Condensed"/>
                <a:cs typeface="Fira Sans Condensed"/>
                <a:sym typeface="Fira Sans Condensed"/>
                <a:hlinkClick r:id="rId6">
                  <a:extLst>
                    <a:ext uri="{A12FA001-AC4F-418D-AE19-62706E023703}">
                      <ahyp:hlinkClr val="tx"/>
                    </a:ext>
                  </a:extLst>
                </a:hlinkClick>
              </a:rPr>
              <a:t>Link</a:t>
            </a:r>
            <a:endParaRPr b="0" sz="1100">
              <a:solidFill>
                <a:srgbClr val="5EB2FC"/>
              </a:solidFill>
              <a:latin typeface="Fira Sans Condensed"/>
              <a:ea typeface="Fira Sans Condensed"/>
              <a:cs typeface="Fira Sans Condensed"/>
              <a:sym typeface="Fira Sans Condensed"/>
            </a:endParaRPr>
          </a:p>
          <a:p>
            <a:pPr indent="0" lvl="0" marL="457200" rtl="0" algn="l">
              <a:lnSpc>
                <a:spcPct val="100000"/>
              </a:lnSpc>
              <a:spcBef>
                <a:spcPts val="0"/>
              </a:spcBef>
              <a:spcAft>
                <a:spcPts val="0"/>
              </a:spcAft>
              <a:buSzPts val="4200"/>
              <a:buNone/>
            </a:pPr>
            <a:r>
              <a:t/>
            </a:r>
            <a:endParaRPr b="0" sz="1100" u="sng">
              <a:latin typeface="Fira Sans Condensed"/>
              <a:ea typeface="Fira Sans Condensed"/>
              <a:cs typeface="Fira Sans Condensed"/>
              <a:sym typeface="Fira Sans Condensed"/>
            </a:endParaRPr>
          </a:p>
          <a:p>
            <a:pPr indent="-298450" lvl="0" marL="457200" rtl="0" algn="l">
              <a:lnSpc>
                <a:spcPct val="100000"/>
              </a:lnSpc>
              <a:spcBef>
                <a:spcPts val="0"/>
              </a:spcBef>
              <a:spcAft>
                <a:spcPts val="0"/>
              </a:spcAft>
              <a:buSzPts val="1100"/>
              <a:buFont typeface="Fira Sans Condensed"/>
              <a:buChar char="●"/>
            </a:pPr>
            <a:r>
              <a:rPr b="0" lang="en" sz="1100">
                <a:latin typeface="Fira Sans Condensed"/>
                <a:ea typeface="Fira Sans Condensed"/>
                <a:cs typeface="Fira Sans Condensed"/>
                <a:sym typeface="Fira Sans Condensed"/>
              </a:rPr>
              <a:t>Sperling, R. </a:t>
            </a:r>
            <a:r>
              <a:rPr b="0" i="1" lang="en" sz="1100">
                <a:latin typeface="Fira Sans Condensed"/>
                <a:ea typeface="Fira Sans Condensed"/>
                <a:cs typeface="Fira Sans Condensed"/>
                <a:sym typeface="Fira Sans Condensed"/>
              </a:rPr>
              <a:t>HEFT: Homomorphically Encrypted Fusion of Biometric Templates.</a:t>
            </a:r>
            <a:r>
              <a:rPr b="0" lang="en" sz="1100">
                <a:latin typeface="Fira Sans Condensed"/>
                <a:ea typeface="Fira Sans Condensed"/>
                <a:cs typeface="Fira Sans Condensed"/>
                <a:sym typeface="Fira Sans Condensed"/>
              </a:rPr>
              <a:t> arXiv preprint, 2022.</a:t>
            </a:r>
            <a:r>
              <a:rPr b="0" lang="en" sz="1100">
                <a:solidFill>
                  <a:schemeClr val="hlink"/>
                </a:solidFill>
                <a:uFill>
                  <a:noFill/>
                </a:uFill>
                <a:latin typeface="Fira Sans Condensed"/>
                <a:ea typeface="Fira Sans Condensed"/>
                <a:cs typeface="Fira Sans Condensed"/>
                <a:sym typeface="Fira Sans Condensed"/>
                <a:hlinkClick r:id="rId7"/>
              </a:rPr>
              <a:t> </a:t>
            </a:r>
            <a:r>
              <a:rPr b="0" lang="en" sz="1100" u="sng">
                <a:solidFill>
                  <a:srgbClr val="5EB2FC"/>
                </a:solidFill>
                <a:latin typeface="Fira Sans Condensed"/>
                <a:ea typeface="Fira Sans Condensed"/>
                <a:cs typeface="Fira Sans Condensed"/>
                <a:sym typeface="Fira Sans Condensed"/>
                <a:hlinkClick r:id="rId8">
                  <a:extLst>
                    <a:ext uri="{A12FA001-AC4F-418D-AE19-62706E023703}">
                      <ahyp:hlinkClr val="tx"/>
                    </a:ext>
                  </a:extLst>
                </a:hlinkClick>
              </a:rPr>
              <a:t>Link</a:t>
            </a:r>
            <a:endParaRPr b="0" sz="1100">
              <a:solidFill>
                <a:srgbClr val="5EB2FC"/>
              </a:solidFill>
              <a:latin typeface="Fira Sans Condensed"/>
              <a:ea typeface="Fira Sans Condensed"/>
              <a:cs typeface="Fira Sans Condensed"/>
              <a:sym typeface="Fira Sans Condensed"/>
            </a:endParaRPr>
          </a:p>
          <a:p>
            <a:pPr indent="0" lvl="0" marL="457200" rtl="0" algn="l">
              <a:lnSpc>
                <a:spcPct val="100000"/>
              </a:lnSpc>
              <a:spcBef>
                <a:spcPts val="0"/>
              </a:spcBef>
              <a:spcAft>
                <a:spcPts val="0"/>
              </a:spcAft>
              <a:buSzPts val="4200"/>
              <a:buNone/>
            </a:pPr>
            <a:r>
              <a:t/>
            </a:r>
            <a:endParaRPr b="0" sz="1100" u="sng">
              <a:latin typeface="Fira Sans Condensed"/>
              <a:ea typeface="Fira Sans Condensed"/>
              <a:cs typeface="Fira Sans Condensed"/>
              <a:sym typeface="Fira Sans Condensed"/>
            </a:endParaRPr>
          </a:p>
          <a:p>
            <a:pPr indent="-298450" lvl="0" marL="457200" rtl="0" algn="l">
              <a:lnSpc>
                <a:spcPct val="100000"/>
              </a:lnSpc>
              <a:spcBef>
                <a:spcPts val="0"/>
              </a:spcBef>
              <a:spcAft>
                <a:spcPts val="0"/>
              </a:spcAft>
              <a:buSzPts val="1100"/>
              <a:buFont typeface="Fira Sans Condensed"/>
              <a:buChar char="●"/>
            </a:pPr>
            <a:r>
              <a:rPr b="0" lang="en" sz="1100">
                <a:latin typeface="Fira Sans Condensed"/>
                <a:ea typeface="Fira Sans Condensed"/>
                <a:cs typeface="Fira Sans Condensed"/>
                <a:sym typeface="Fira Sans Condensed"/>
              </a:rPr>
              <a:t>Pradel, K., &amp; Mitchell, J. </a:t>
            </a:r>
            <a:r>
              <a:rPr b="0" i="1" lang="en" sz="1100">
                <a:latin typeface="Fira Sans Condensed"/>
                <a:ea typeface="Fira Sans Condensed"/>
                <a:cs typeface="Fira Sans Condensed"/>
                <a:sym typeface="Fira Sans Condensed"/>
              </a:rPr>
              <a:t>A Privacy-Preserving Biometric Authentication Protocol with Fully Homomorphic Encryption.</a:t>
            </a:r>
            <a:r>
              <a:rPr b="0" lang="en" sz="1100">
                <a:latin typeface="Fira Sans Condensed"/>
                <a:ea typeface="Fira Sans Condensed"/>
                <a:cs typeface="Fira Sans Condensed"/>
                <a:sym typeface="Fira Sans Condensed"/>
              </a:rPr>
              <a:t> arXiv preprint, 2021.</a:t>
            </a:r>
            <a:r>
              <a:rPr b="0" lang="en" sz="1100">
                <a:solidFill>
                  <a:schemeClr val="hlink"/>
                </a:solidFill>
                <a:uFill>
                  <a:noFill/>
                </a:uFill>
                <a:latin typeface="Fira Sans Condensed"/>
                <a:ea typeface="Fira Sans Condensed"/>
                <a:cs typeface="Fira Sans Condensed"/>
                <a:sym typeface="Fira Sans Condensed"/>
                <a:hlinkClick r:id="rId9"/>
              </a:rPr>
              <a:t> </a:t>
            </a:r>
            <a:r>
              <a:rPr b="0" lang="en" sz="1100" u="sng">
                <a:solidFill>
                  <a:srgbClr val="5EB2FC"/>
                </a:solidFill>
                <a:latin typeface="Fira Sans Condensed"/>
                <a:ea typeface="Fira Sans Condensed"/>
                <a:cs typeface="Fira Sans Condensed"/>
                <a:sym typeface="Fira Sans Condensed"/>
                <a:hlinkClick r:id="rId10">
                  <a:extLst>
                    <a:ext uri="{A12FA001-AC4F-418D-AE19-62706E023703}">
                      <ahyp:hlinkClr val="tx"/>
                    </a:ext>
                  </a:extLst>
                </a:hlinkClick>
              </a:rPr>
              <a:t>Link</a:t>
            </a:r>
            <a:endParaRPr b="0" sz="1100" u="sng">
              <a:solidFill>
                <a:srgbClr val="5EB2FC"/>
              </a:solidFill>
              <a:latin typeface="Fira Sans Condensed"/>
              <a:ea typeface="Fira Sans Condensed"/>
              <a:cs typeface="Fira Sans Condensed"/>
              <a:sym typeface="Fira Sans Condensed"/>
            </a:endParaRPr>
          </a:p>
          <a:p>
            <a:pPr indent="0" lvl="0" marL="0" rtl="0" algn="l">
              <a:lnSpc>
                <a:spcPct val="100000"/>
              </a:lnSpc>
              <a:spcBef>
                <a:spcPts val="0"/>
              </a:spcBef>
              <a:spcAft>
                <a:spcPts val="0"/>
              </a:spcAft>
              <a:buSzPts val="4200"/>
              <a:buNone/>
            </a:pPr>
            <a:r>
              <a:t/>
            </a:r>
            <a:endParaRPr/>
          </a:p>
        </p:txBody>
      </p:sp>
      <p:sp>
        <p:nvSpPr>
          <p:cNvPr id="242" name="Google Shape;242;p8"/>
          <p:cNvSpPr txBox="1"/>
          <p:nvPr>
            <p:ph idx="2" type="title"/>
          </p:nvPr>
        </p:nvSpPr>
        <p:spPr>
          <a:xfrm>
            <a:off x="2942050" y="571700"/>
            <a:ext cx="2040300" cy="520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0"/>
              <a:buNone/>
            </a:pPr>
            <a:r>
              <a:rPr lang="en" sz="2300"/>
              <a:t>References</a:t>
            </a:r>
            <a:endParaRPr sz="2300"/>
          </a:p>
        </p:txBody>
      </p:sp>
      <p:sp>
        <p:nvSpPr>
          <p:cNvPr id="243" name="Google Shape;243;p8"/>
          <p:cNvSpPr txBox="1"/>
          <p:nvPr/>
        </p:nvSpPr>
        <p:spPr>
          <a:xfrm rot="-5400000">
            <a:off x="8142375" y="488700"/>
            <a:ext cx="1454100" cy="476700"/>
          </a:xfrm>
          <a:prstGeom prst="rect">
            <a:avLst/>
          </a:prstGeom>
          <a:noFill/>
          <a:ln cap="flat" cmpd="sng" w="9525">
            <a:solidFill>
              <a:schemeClr val="lt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200"/>
              <a:buFont typeface="Arial"/>
              <a:buNone/>
            </a:pPr>
            <a:r>
              <a:rPr b="1" i="0" lang="en" sz="1200" u="none" cap="none" strike="noStrike">
                <a:solidFill>
                  <a:schemeClr val="lt2"/>
                </a:solidFill>
                <a:latin typeface="Fira Sans Condensed"/>
                <a:ea typeface="Fira Sans Condensed"/>
                <a:cs typeface="Fira Sans Condensed"/>
                <a:sym typeface="Fira Sans Condensed"/>
              </a:rPr>
              <a:t>Bibliography</a:t>
            </a:r>
            <a:endParaRPr b="1" i="0" sz="1200" u="none" cap="none" strike="noStrike">
              <a:solidFill>
                <a:schemeClr val="lt2"/>
              </a:solidFill>
              <a:latin typeface="Fira Sans Condensed"/>
              <a:ea typeface="Fira Sans Condensed"/>
              <a:cs typeface="Fira Sans Condensed"/>
              <a:sym typeface="Fira Sans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I Tech Agency Infographics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