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IBM Plex Sa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bold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regular.fntdata"/><Relationship Id="rId13" Type="http://schemas.openxmlformats.org/officeDocument/2006/relationships/slide" Target="slides/slide8.xml"/><Relationship Id="rId24" Type="http://schemas.openxmlformats.org/officeDocument/2006/relationships/font" Target="fonts/IBMPlexSans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IBMPlex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7864b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1117864bf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979598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112979598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Работа на основе данных из этого файла: https://docs.google.com/spreadsheets/d/1v3Qdce155Atk7F8pnfLGIpVm30wOa7X4/edit#gid=678335665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97959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11297959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74fedc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1174fedc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NGV7ds2Ulv6eyLMRZ75AcR62jD2Bse6j2k4UK1aPjZM/edit?usp=sharing" TargetMode="External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NGV7ds2Ulv6eyLMRZ75AcR62jD2Bse6j2k4UK1aPjZM/edit?usp=sharing" TargetMode="External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базами данных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39" name="Google Shape;139;p24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2. </a:t>
            </a:r>
            <a:r>
              <a:rPr lang="ru-RU">
                <a:solidFill>
                  <a:schemeClr val="dk1"/>
                </a:solidFill>
              </a:rPr>
              <a:t>Знакомство с базами данных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39750" y="810975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Составить таблицы для хранения информации об общественном транспорте. 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-"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Можно на примере автобусов. 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-"/>
            </a:pPr>
            <a:r>
              <a:rPr i="1" lang="ru-RU" sz="2200">
                <a:latin typeface="IBM Plex Sans"/>
                <a:ea typeface="IBM Plex Sans"/>
                <a:cs typeface="IBM Plex Sans"/>
                <a:sym typeface="IBM Plex Sans"/>
              </a:rPr>
              <a:t>Не нужно уходить сильно глубоко, попробуйте сначала сделать на уровне – у нас есть автобусы на разных маршрутах, у автобуса есть водитель, также в автобусе работает кондуктор.</a:t>
            </a:r>
            <a:endParaRPr i="1"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Практическая работа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601" y="3448513"/>
            <a:ext cx="2082051" cy="1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24900" y="810975"/>
            <a:ext cx="8924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https://docs.google.com/spreadsheets/d/1NGV7ds2Ulv6eyLMRZ75AcR62jD2Bse6j2k4UK1aPjZM/edit?usp=sharing</a:t>
            </a:r>
            <a:r>
              <a:rPr lang="ru-RU" sz="13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Данные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750" y="1333375"/>
            <a:ext cx="6371750" cy="36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1.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8"/>
          <p:cNvSpPr txBox="1"/>
          <p:nvPr>
            <p:ph idx="2" type="subTitle"/>
          </p:nvPr>
        </p:nvSpPr>
        <p:spPr>
          <a:xfrm>
            <a:off x="540000" y="1200000"/>
            <a:ext cx="72012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/>
              <a:t>Чему будет равна выборка: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ФИО, Тел, Комментарий FROM Общий список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ФИО, Тел, Комментарий FROM Общий список WHERE Группа = «Родня»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Тел FROM Общий список WHERE Группа = «Друзья» AND Статус = «холост»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Д/р FROM Общий список WHERE Группа = «Университет» OR Статус = «холост»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24900" y="810975"/>
            <a:ext cx="8924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https://docs.google.com/spreadsheets/d/1NGV7ds2Ulv6eyLMRZ75AcR62jD2Bse6j2k4UK1aPjZM/edit?usp=sharing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Данные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6575"/>
            <a:ext cx="8839200" cy="349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2.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21"/>
          <p:cNvSpPr txBox="1"/>
          <p:nvPr>
            <p:ph idx="2" type="subTitle"/>
          </p:nvPr>
        </p:nvSpPr>
        <p:spPr>
          <a:xfrm>
            <a:off x="445750" y="11043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000"/>
              <a:t>Что будет результатом следующих JOIN’ов: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INNER JOIN Люди, Телефоны ON id = Чей телефон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LEFT JOIN Люди, Телефоны ON id = Чей телефон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RIGHT JOIN Люди, Телефоны ON id = Чей телефон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FULL JOIN Люди, Телефоны ON id = Чей телефон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50" y="3112325"/>
            <a:ext cx="7953603" cy="17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539750" y="5622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500">
                <a:latin typeface="IBM Plex Sans"/>
                <a:ea typeface="IBM Plex Sans"/>
                <a:cs typeface="IBM Plex Sans"/>
                <a:sym typeface="IBM Plex Sans"/>
              </a:rPr>
              <a:t>Чему будет равна выборка: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ФИО, Д/р, Адрес FROM Общий список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ФИО, Статус FROM Общий список WHERE Адрес = «Можга»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ФИО FROM Общий список WHERE Адрес = «Москва» AND Группа = «Работа»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Д/р FROM Общий список WHERE Адрес = «Москва» OR Группа = «Работа»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500">
                <a:latin typeface="IBM Plex Sans"/>
                <a:ea typeface="IBM Plex Sans"/>
                <a:cs typeface="IBM Plex Sans"/>
                <a:sym typeface="IBM Plex Sans"/>
              </a:rPr>
              <a:t>Что будет результатом следующих JOIN’ов: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INNER JOIN Люди,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LEFT JOIN Люди,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RIGHT JOIN Люди,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FULL JOIN Люди,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500">
                <a:latin typeface="IBM Plex Sans"/>
                <a:ea typeface="IBM Plex Sans"/>
                <a:cs typeface="IBM Plex Sans"/>
                <a:sym typeface="IBM Plex Sans"/>
              </a:rPr>
              <a:t>Дополнительное задание. Что будет результатом выборки: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ФИО, Адрес, Комментарий FROM Люди RIGHT JOIN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Практическая работа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26" y="1945338"/>
            <a:ext cx="2082051" cy="1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