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 err="1"/>
            <a:t>Corréations</a:t>
          </a:r>
          <a:r>
            <a:rPr lang="fr-BE" dirty="0"/>
            <a:t>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Corrélations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Power BI 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51F735D5-8EB3-4E99-9A21-4109ED3CBC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846B1689-C0FC-4E63-BFE0-6BB9695F5DEA}" type="parTrans" cxnId="{ACA411EC-44EB-4B6E-8356-580A248CE443}">
      <dgm:prSet/>
      <dgm:spPr/>
      <dgm:t>
        <a:bodyPr/>
        <a:lstStyle/>
        <a:p>
          <a:endParaRPr lang="fr-BE"/>
        </a:p>
      </dgm:t>
    </dgm:pt>
    <dgm:pt modelId="{51E79AED-8AED-4C64-A7D5-A49A6B1D1858}" type="sibTrans" cxnId="{ACA411EC-44EB-4B6E-8356-580A248CE443}">
      <dgm:prSet/>
      <dgm:spPr/>
      <dgm:t>
        <a:bodyPr/>
        <a:lstStyle/>
        <a:p>
          <a:endParaRPr lang="fr-BE"/>
        </a:p>
      </dgm:t>
    </dgm:pt>
    <dgm:pt modelId="{267E448D-96D3-4430-8D3B-2139FA5076F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03DDA83F-940D-436B-8A1D-F3575A83CB65}" type="parTrans" cxnId="{97FAF102-D799-4708-9FEC-8A18022035EF}">
      <dgm:prSet/>
      <dgm:spPr/>
      <dgm:t>
        <a:bodyPr/>
        <a:lstStyle/>
        <a:p>
          <a:endParaRPr lang="fr-FR"/>
        </a:p>
      </dgm:t>
    </dgm:pt>
    <dgm:pt modelId="{2D353BE7-399A-4B76-BD32-07979D6C3609}" type="sibTrans" cxnId="{97FAF102-D799-4708-9FEC-8A18022035EF}">
      <dgm:prSet/>
      <dgm:spPr/>
      <dgm:t>
        <a:bodyPr/>
        <a:lstStyle/>
        <a:p>
          <a:endParaRPr lang="fr-FR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6C0F47C-CA12-434F-BCC3-C796E84BB0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9093DD2B-951F-4B5D-BD94-F06008724650}" type="parTrans" cxnId="{446B31BD-C097-4AA2-AF54-B492919065D4}">
      <dgm:prSet/>
      <dgm:spPr/>
      <dgm:t>
        <a:bodyPr/>
        <a:lstStyle/>
        <a:p>
          <a:endParaRPr lang="fr-FR"/>
        </a:p>
      </dgm:t>
    </dgm:pt>
    <dgm:pt modelId="{3A78071A-8881-42D9-ADBD-EBD4B97D18ED}" type="sibTrans" cxnId="{446B31BD-C097-4AA2-AF54-B492919065D4}">
      <dgm:prSet/>
      <dgm:spPr/>
      <dgm:t>
        <a:bodyPr/>
        <a:lstStyle/>
        <a:p>
          <a:endParaRPr lang="fr-FR"/>
        </a:p>
      </dgm:t>
    </dgm:pt>
    <dgm:pt modelId="{1007B3ED-356F-4078-8A54-2C8FC5D44B1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653AA033-7CCA-41F6-910F-1CF1F3FD99DB}" type="parTrans" cxnId="{C7DADE28-7463-4932-97E1-9DBCB3C20DD6}">
      <dgm:prSet/>
      <dgm:spPr/>
      <dgm:t>
        <a:bodyPr/>
        <a:lstStyle/>
        <a:p>
          <a:endParaRPr lang="fr-FR"/>
        </a:p>
      </dgm:t>
    </dgm:pt>
    <dgm:pt modelId="{FCBACC2A-AD85-447A-8FDF-0612FC5D0918}" type="sibTrans" cxnId="{C7DADE28-7463-4932-97E1-9DBCB3C20DD6}">
      <dgm:prSet/>
      <dgm:spPr/>
      <dgm:t>
        <a:bodyPr/>
        <a:lstStyle/>
        <a:p>
          <a:endParaRPr lang="fr-FR"/>
        </a:p>
      </dgm:t>
    </dgm:pt>
    <dgm:pt modelId="{233474A5-BE77-4432-8FCE-48CC83037EE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Définition des indicateurs clés</a:t>
          </a:r>
        </a:p>
      </dgm:t>
    </dgm:pt>
    <dgm:pt modelId="{56E220F6-5E9E-419C-AD64-2472B4E7416C}" type="parTrans" cxnId="{46931D70-B9D6-46C5-A0F3-FAE3D3797990}">
      <dgm:prSet/>
      <dgm:spPr/>
      <dgm:t>
        <a:bodyPr/>
        <a:lstStyle/>
        <a:p>
          <a:endParaRPr lang="fr-FR"/>
        </a:p>
      </dgm:t>
    </dgm:pt>
    <dgm:pt modelId="{DB9858F3-0FA7-44E0-A7FB-080134ECFA00}" type="sibTrans" cxnId="{46931D70-B9D6-46C5-A0F3-FAE3D3797990}">
      <dgm:prSet/>
      <dgm:spPr/>
      <dgm:t>
        <a:bodyPr/>
        <a:lstStyle/>
        <a:p>
          <a:endParaRPr lang="fr-FR"/>
        </a:p>
      </dgm:t>
    </dgm:pt>
    <dgm:pt modelId="{B6AA0191-3B6B-43D6-ABE0-15D34D9DB7C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Calcul des KPI</a:t>
          </a:r>
        </a:p>
      </dgm:t>
    </dgm:pt>
    <dgm:pt modelId="{09E2B455-BADB-489F-811F-7E8510190F43}" type="parTrans" cxnId="{A9C4C251-B712-4DFA-9C2A-2FFBB5C1EA4E}">
      <dgm:prSet/>
      <dgm:spPr/>
      <dgm:t>
        <a:bodyPr/>
        <a:lstStyle/>
        <a:p>
          <a:endParaRPr lang="fr-FR"/>
        </a:p>
      </dgm:t>
    </dgm:pt>
    <dgm:pt modelId="{426EF715-A496-4F04-AF66-91AE5E0E47F3}" type="sibTrans" cxnId="{A9C4C251-B712-4DFA-9C2A-2FFBB5C1EA4E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834CCE0F-FF57-4C9D-80DB-4FE5698F0126}" type="pres">
      <dgm:prSet presAssocID="{03DDA83F-940D-436B-8A1D-F3575A83CB65}" presName="Name37" presStyleLbl="parChTrans1D3" presStyleIdx="5" presStyleCnt="18"/>
      <dgm:spPr/>
    </dgm:pt>
    <dgm:pt modelId="{F3E6D584-2879-4F5B-A7FD-6309805D4A6C}" type="pres">
      <dgm:prSet presAssocID="{267E448D-96D3-4430-8D3B-2139FA5076FF}" presName="hierRoot2" presStyleCnt="0">
        <dgm:presLayoutVars>
          <dgm:hierBranch val="init"/>
        </dgm:presLayoutVars>
      </dgm:prSet>
      <dgm:spPr/>
    </dgm:pt>
    <dgm:pt modelId="{FA562D28-B20F-4E34-9B01-E4E7D13B4154}" type="pres">
      <dgm:prSet presAssocID="{267E448D-96D3-4430-8D3B-2139FA5076FF}" presName="rootComposite" presStyleCnt="0"/>
      <dgm:spPr/>
    </dgm:pt>
    <dgm:pt modelId="{87E8051A-FB05-42D5-BA7D-11F7AB392679}" type="pres">
      <dgm:prSet presAssocID="{267E448D-96D3-4430-8D3B-2139FA5076FF}" presName="rootText" presStyleLbl="node3" presStyleIdx="5" presStyleCnt="18">
        <dgm:presLayoutVars>
          <dgm:chPref val="3"/>
        </dgm:presLayoutVars>
      </dgm:prSet>
      <dgm:spPr/>
    </dgm:pt>
    <dgm:pt modelId="{C42C381D-3900-4DEC-B4DE-1DAADFB7C4E2}" type="pres">
      <dgm:prSet presAssocID="{267E448D-96D3-4430-8D3B-2139FA5076FF}" presName="rootConnector" presStyleLbl="node3" presStyleIdx="5" presStyleCnt="18"/>
      <dgm:spPr/>
    </dgm:pt>
    <dgm:pt modelId="{11A98C93-D22C-4D0D-A1BC-8FE995F692A0}" type="pres">
      <dgm:prSet presAssocID="{267E448D-96D3-4430-8D3B-2139FA5076FF}" presName="hierChild4" presStyleCnt="0"/>
      <dgm:spPr/>
    </dgm:pt>
    <dgm:pt modelId="{4B4B0BA5-2BED-4802-A984-2E4C7696AED5}" type="pres">
      <dgm:prSet presAssocID="{267E448D-96D3-4430-8D3B-2139FA5076FF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>
        <a:prstGeom prst="rect">
          <a:avLst/>
        </a:prstGeom>
      </dgm:spPr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1E11314D-121B-4240-B5B5-F97974802C3F}" type="pres">
      <dgm:prSet presAssocID="{56E220F6-5E9E-419C-AD64-2472B4E7416C}" presName="Name37" presStyleLbl="parChTrans1D3" presStyleIdx="6" presStyleCnt="18"/>
      <dgm:spPr/>
    </dgm:pt>
    <dgm:pt modelId="{18B66391-33F3-405F-8D9F-DEAEBD992B35}" type="pres">
      <dgm:prSet presAssocID="{233474A5-BE77-4432-8FCE-48CC83037EE4}" presName="hierRoot2" presStyleCnt="0">
        <dgm:presLayoutVars>
          <dgm:hierBranch val="init"/>
        </dgm:presLayoutVars>
      </dgm:prSet>
      <dgm:spPr/>
    </dgm:pt>
    <dgm:pt modelId="{C7A4B1B4-7B1F-43F5-9232-821703815E3D}" type="pres">
      <dgm:prSet presAssocID="{233474A5-BE77-4432-8FCE-48CC83037EE4}" presName="rootComposite" presStyleCnt="0"/>
      <dgm:spPr/>
    </dgm:pt>
    <dgm:pt modelId="{75C3EAA6-9A7E-4524-BB9A-17FB4F216789}" type="pres">
      <dgm:prSet presAssocID="{233474A5-BE77-4432-8FCE-48CC83037EE4}" presName="rootText" presStyleLbl="node3" presStyleIdx="6" presStyleCnt="18">
        <dgm:presLayoutVars>
          <dgm:chPref val="3"/>
        </dgm:presLayoutVars>
      </dgm:prSet>
      <dgm:spPr/>
    </dgm:pt>
    <dgm:pt modelId="{ED8C9ECF-3A04-4CCB-8A9A-6209A9668B50}" type="pres">
      <dgm:prSet presAssocID="{233474A5-BE77-4432-8FCE-48CC83037EE4}" presName="rootConnector" presStyleLbl="node3" presStyleIdx="6" presStyleCnt="18"/>
      <dgm:spPr/>
    </dgm:pt>
    <dgm:pt modelId="{11F24DA7-25E6-4AC4-A745-F862942D43CA}" type="pres">
      <dgm:prSet presAssocID="{233474A5-BE77-4432-8FCE-48CC83037EE4}" presName="hierChild4" presStyleCnt="0"/>
      <dgm:spPr/>
    </dgm:pt>
    <dgm:pt modelId="{97F2A574-E8C5-4E92-9C4F-8C3F13EE0973}" type="pres">
      <dgm:prSet presAssocID="{233474A5-BE77-4432-8FCE-48CC83037EE4}" presName="hierChild5" presStyleCnt="0"/>
      <dgm:spPr/>
    </dgm:pt>
    <dgm:pt modelId="{8806B642-A464-47F4-88D9-6B6E0FF62BE9}" type="pres">
      <dgm:prSet presAssocID="{09E2B455-BADB-489F-811F-7E8510190F43}" presName="Name37" presStyleLbl="parChTrans1D3" presStyleIdx="7" presStyleCnt="18"/>
      <dgm:spPr/>
    </dgm:pt>
    <dgm:pt modelId="{205E6D48-326A-4232-BCF9-2C20132E024A}" type="pres">
      <dgm:prSet presAssocID="{B6AA0191-3B6B-43D6-ABE0-15D34D9DB7C3}" presName="hierRoot2" presStyleCnt="0">
        <dgm:presLayoutVars>
          <dgm:hierBranch val="init"/>
        </dgm:presLayoutVars>
      </dgm:prSet>
      <dgm:spPr/>
    </dgm:pt>
    <dgm:pt modelId="{AA7D0551-4E83-4D24-BA50-225D98AA2626}" type="pres">
      <dgm:prSet presAssocID="{B6AA0191-3B6B-43D6-ABE0-15D34D9DB7C3}" presName="rootComposite" presStyleCnt="0"/>
      <dgm:spPr/>
    </dgm:pt>
    <dgm:pt modelId="{1B3E287B-C59F-4E5C-9CAB-C6B62B0F15E2}" type="pres">
      <dgm:prSet presAssocID="{B6AA0191-3B6B-43D6-ABE0-15D34D9DB7C3}" presName="rootText" presStyleLbl="node3" presStyleIdx="7" presStyleCnt="18">
        <dgm:presLayoutVars>
          <dgm:chPref val="3"/>
        </dgm:presLayoutVars>
      </dgm:prSet>
      <dgm:spPr/>
    </dgm:pt>
    <dgm:pt modelId="{0C80C800-4A86-48C0-BAD9-D055D0206AE2}" type="pres">
      <dgm:prSet presAssocID="{B6AA0191-3B6B-43D6-ABE0-15D34D9DB7C3}" presName="rootConnector" presStyleLbl="node3" presStyleIdx="7" presStyleCnt="18"/>
      <dgm:spPr/>
    </dgm:pt>
    <dgm:pt modelId="{8163A533-F35B-41B8-BAA0-4AD1DA3BBB23}" type="pres">
      <dgm:prSet presAssocID="{B6AA0191-3B6B-43D6-ABE0-15D34D9DB7C3}" presName="hierChild4" presStyleCnt="0"/>
      <dgm:spPr/>
    </dgm:pt>
    <dgm:pt modelId="{174A3BE6-2263-4EB5-A82E-CA63A9B3D2F9}" type="pres">
      <dgm:prSet presAssocID="{B6AA0191-3B6B-43D6-ABE0-15D34D9DB7C3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59F7F50E-FD79-4931-A3EE-AB9CCF1E49A2}" type="pres">
      <dgm:prSet presAssocID="{846B1689-C0FC-4E63-BFE0-6BB9695F5DEA}" presName="Name37" presStyleLbl="parChTrans1D3" presStyleIdx="12" presStyleCnt="18"/>
      <dgm:spPr/>
    </dgm:pt>
    <dgm:pt modelId="{BDB034DA-4308-424F-8E56-9F671E62EC14}" type="pres">
      <dgm:prSet presAssocID="{51F735D5-8EB3-4E99-9A21-4109ED3CBCBD}" presName="hierRoot2" presStyleCnt="0">
        <dgm:presLayoutVars>
          <dgm:hierBranch val="init"/>
        </dgm:presLayoutVars>
      </dgm:prSet>
      <dgm:spPr/>
    </dgm:pt>
    <dgm:pt modelId="{76ED79B3-377B-4E7F-B0FF-14776670299C}" type="pres">
      <dgm:prSet presAssocID="{51F735D5-8EB3-4E99-9A21-4109ED3CBCBD}" presName="rootComposite" presStyleCnt="0"/>
      <dgm:spPr/>
    </dgm:pt>
    <dgm:pt modelId="{3DF89A6E-B105-4F00-9328-7928D974D269}" type="pres">
      <dgm:prSet presAssocID="{51F735D5-8EB3-4E99-9A21-4109ED3CBCBD}" presName="rootText" presStyleLbl="node3" presStyleIdx="12" presStyleCnt="18">
        <dgm:presLayoutVars>
          <dgm:chPref val="3"/>
        </dgm:presLayoutVars>
      </dgm:prSet>
      <dgm:spPr/>
    </dgm:pt>
    <dgm:pt modelId="{5B7B99C7-B769-4AAF-90FC-38C50DCC59BD}" type="pres">
      <dgm:prSet presAssocID="{51F735D5-8EB3-4E99-9A21-4109ED3CBCBD}" presName="rootConnector" presStyleLbl="node3" presStyleIdx="12" presStyleCnt="18"/>
      <dgm:spPr/>
    </dgm:pt>
    <dgm:pt modelId="{8F27DAC1-0A38-4C81-9147-5AF82F9AF052}" type="pres">
      <dgm:prSet presAssocID="{51F735D5-8EB3-4E99-9A21-4109ED3CBCBD}" presName="hierChild4" presStyleCnt="0"/>
      <dgm:spPr/>
    </dgm:pt>
    <dgm:pt modelId="{DD3241B0-BFD6-4E18-9EC4-B9112BAFFC52}" type="pres">
      <dgm:prSet presAssocID="{51F735D5-8EB3-4E99-9A21-4109ED3CBCBD}" presName="hierChild5" presStyleCnt="0"/>
      <dgm:spPr/>
    </dgm:pt>
    <dgm:pt modelId="{1E4C4F57-56A4-49EF-AFF4-12E8B447E01D}" type="pres">
      <dgm:prSet presAssocID="{9093DD2B-951F-4B5D-BD94-F06008724650}" presName="Name37" presStyleLbl="parChTrans1D3" presStyleIdx="13" presStyleCnt="18"/>
      <dgm:spPr/>
    </dgm:pt>
    <dgm:pt modelId="{43A601E5-4BF1-4219-96F2-62FA4D661A82}" type="pres">
      <dgm:prSet presAssocID="{A6C0F47C-CA12-434F-BCC3-C796E84BB01B}" presName="hierRoot2" presStyleCnt="0">
        <dgm:presLayoutVars>
          <dgm:hierBranch val="init"/>
        </dgm:presLayoutVars>
      </dgm:prSet>
      <dgm:spPr/>
    </dgm:pt>
    <dgm:pt modelId="{15C6F837-095D-4A5A-9003-E2820A62C569}" type="pres">
      <dgm:prSet presAssocID="{A6C0F47C-CA12-434F-BCC3-C796E84BB01B}" presName="rootComposite" presStyleCnt="0"/>
      <dgm:spPr/>
    </dgm:pt>
    <dgm:pt modelId="{D820A3D7-ECE1-4353-8DC1-39880CFAED18}" type="pres">
      <dgm:prSet presAssocID="{A6C0F47C-CA12-434F-BCC3-C796E84BB01B}" presName="rootText" presStyleLbl="node3" presStyleIdx="13" presStyleCnt="18">
        <dgm:presLayoutVars>
          <dgm:chPref val="3"/>
        </dgm:presLayoutVars>
      </dgm:prSet>
      <dgm:spPr/>
    </dgm:pt>
    <dgm:pt modelId="{5C0D4F76-A763-40D0-968D-EFBD8338ECE1}" type="pres">
      <dgm:prSet presAssocID="{A6C0F47C-CA12-434F-BCC3-C796E84BB01B}" presName="rootConnector" presStyleLbl="node3" presStyleIdx="13" presStyleCnt="18"/>
      <dgm:spPr/>
    </dgm:pt>
    <dgm:pt modelId="{65D0CB47-C29C-47A0-85CC-228450FD3187}" type="pres">
      <dgm:prSet presAssocID="{A6C0F47C-CA12-434F-BCC3-C796E84BB01B}" presName="hierChild4" presStyleCnt="0"/>
      <dgm:spPr/>
    </dgm:pt>
    <dgm:pt modelId="{C4B85313-A917-40C5-B27F-04783D267972}" type="pres">
      <dgm:prSet presAssocID="{A6C0F47C-CA12-434F-BCC3-C796E84BB01B}" presName="hierChild5" presStyleCnt="0"/>
      <dgm:spPr/>
    </dgm:pt>
    <dgm:pt modelId="{2754B206-9F76-482A-B7ED-084FB9A98E8C}" type="pres">
      <dgm:prSet presAssocID="{653AA033-7CCA-41F6-910F-1CF1F3FD99DB}" presName="Name37" presStyleLbl="parChTrans1D3" presStyleIdx="14" presStyleCnt="18"/>
      <dgm:spPr/>
    </dgm:pt>
    <dgm:pt modelId="{6C827E91-1D59-45BC-B110-1B26013B789E}" type="pres">
      <dgm:prSet presAssocID="{1007B3ED-356F-4078-8A54-2C8FC5D44B12}" presName="hierRoot2" presStyleCnt="0">
        <dgm:presLayoutVars>
          <dgm:hierBranch val="init"/>
        </dgm:presLayoutVars>
      </dgm:prSet>
      <dgm:spPr/>
    </dgm:pt>
    <dgm:pt modelId="{A26B8DA1-6FFA-4A35-9882-17F808B09E75}" type="pres">
      <dgm:prSet presAssocID="{1007B3ED-356F-4078-8A54-2C8FC5D44B12}" presName="rootComposite" presStyleCnt="0"/>
      <dgm:spPr/>
    </dgm:pt>
    <dgm:pt modelId="{05CC4847-367D-4BBE-B49F-9B72EA5D784A}" type="pres">
      <dgm:prSet presAssocID="{1007B3ED-356F-4078-8A54-2C8FC5D44B12}" presName="rootText" presStyleLbl="node3" presStyleIdx="14" presStyleCnt="18">
        <dgm:presLayoutVars>
          <dgm:chPref val="3"/>
        </dgm:presLayoutVars>
      </dgm:prSet>
      <dgm:spPr/>
    </dgm:pt>
    <dgm:pt modelId="{7998BEF2-11C9-49F0-83DE-C9FD89F3E674}" type="pres">
      <dgm:prSet presAssocID="{1007B3ED-356F-4078-8A54-2C8FC5D44B12}" presName="rootConnector" presStyleLbl="node3" presStyleIdx="14" presStyleCnt="18"/>
      <dgm:spPr/>
    </dgm:pt>
    <dgm:pt modelId="{5683E46F-6D76-4B7D-9865-0FD89C7E5CC9}" type="pres">
      <dgm:prSet presAssocID="{1007B3ED-356F-4078-8A54-2C8FC5D44B12}" presName="hierChild4" presStyleCnt="0"/>
      <dgm:spPr/>
    </dgm:pt>
    <dgm:pt modelId="{617B1C1E-F406-4444-BD11-E152C50961F7}" type="pres">
      <dgm:prSet presAssocID="{1007B3ED-356F-4078-8A54-2C8FC5D44B12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97FAF102-D799-4708-9FEC-8A18022035EF}" srcId="{724E8D2B-155A-4906-8AA9-F10EF1D8144F}" destId="{267E448D-96D3-4430-8D3B-2139FA5076FF}" srcOrd="1" destOrd="0" parTransId="{03DDA83F-940D-436B-8A1D-F3575A83CB65}" sibTransId="{2D353BE7-399A-4B76-BD32-07979D6C3609}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ED7DA90D-231C-4A55-9D6E-7541247C2CF9}" type="presOf" srcId="{A6C0F47C-CA12-434F-BCC3-C796E84BB01B}" destId="{D820A3D7-ECE1-4353-8DC1-39880CFAED18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C7DADE28-7463-4932-97E1-9DBCB3C20DD6}" srcId="{DDFDED92-22AD-489D-8B52-C92768BAA284}" destId="{1007B3ED-356F-4078-8A54-2C8FC5D44B12}" srcOrd="3" destOrd="0" parTransId="{653AA033-7CCA-41F6-910F-1CF1F3FD99DB}" sibTransId="{FCBACC2A-AD85-447A-8FDF-0612FC5D0918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01B95435-F924-4963-9F2C-3B794967A0DC}" type="presOf" srcId="{1007B3ED-356F-4078-8A54-2C8FC5D44B12}" destId="{7998BEF2-11C9-49F0-83DE-C9FD89F3E674}" srcOrd="1" destOrd="0" presId="urn:microsoft.com/office/officeart/2005/8/layout/orgChart1"/>
    <dgm:cxn modelId="{B38CF836-BCDE-43F7-8AE6-DFFC063D60FD}" type="presOf" srcId="{653AA033-7CCA-41F6-910F-1CF1F3FD99DB}" destId="{2754B206-9F76-482A-B7ED-084FB9A98E8C}" srcOrd="0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1F3AE46-5ED8-408F-BDA5-5C08AA95EF41}" type="presOf" srcId="{A6C0F47C-CA12-434F-BCC3-C796E84BB01B}" destId="{5C0D4F76-A763-40D0-968D-EFBD8338ECE1}" srcOrd="1" destOrd="0" presId="urn:microsoft.com/office/officeart/2005/8/layout/orgChart1"/>
    <dgm:cxn modelId="{78A62347-9A3D-48A1-B591-4E99508990D9}" type="presOf" srcId="{267E448D-96D3-4430-8D3B-2139FA5076FF}" destId="{87E8051A-FB05-42D5-BA7D-11F7AB392679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B751F84E-5660-45EE-B3D5-B879CD22B15C}" type="presOf" srcId="{233474A5-BE77-4432-8FCE-48CC83037EE4}" destId="{ED8C9ECF-3A04-4CCB-8A9A-6209A9668B50}" srcOrd="1" destOrd="0" presId="urn:microsoft.com/office/officeart/2005/8/layout/orgChart1"/>
    <dgm:cxn modelId="{335AE24F-2CC7-4442-9925-EE456623469E}" type="presOf" srcId="{B6AA0191-3B6B-43D6-ABE0-15D34D9DB7C3}" destId="{0C80C800-4A86-48C0-BAD9-D055D0206AE2}" srcOrd="1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46931D70-B9D6-46C5-A0F3-FAE3D3797990}" srcId="{415BD3D5-6E9C-4BF5-B8AE-708E4E4E4063}" destId="{233474A5-BE77-4432-8FCE-48CC83037EE4}" srcOrd="0" destOrd="0" parTransId="{56E220F6-5E9E-419C-AD64-2472B4E7416C}" sibTransId="{DB9858F3-0FA7-44E0-A7FB-080134ECFA00}"/>
    <dgm:cxn modelId="{A9C4C251-B712-4DFA-9C2A-2FFBB5C1EA4E}" srcId="{415BD3D5-6E9C-4BF5-B8AE-708E4E4E4063}" destId="{B6AA0191-3B6B-43D6-ABE0-15D34D9DB7C3}" srcOrd="1" destOrd="0" parTransId="{09E2B455-BADB-489F-811F-7E8510190F43}" sibTransId="{426EF715-A496-4F04-AF66-91AE5E0E47F3}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EE311F56-00CC-43B0-AEB9-C48116352208}" type="presOf" srcId="{267E448D-96D3-4430-8D3B-2139FA5076FF}" destId="{C42C381D-3900-4DEC-B4DE-1DAADFB7C4E2}" srcOrd="1" destOrd="0" presId="urn:microsoft.com/office/officeart/2005/8/layout/orgChart1"/>
    <dgm:cxn modelId="{6E0E9756-85A4-407F-8503-137C54B2B7A4}" type="presOf" srcId="{51F735D5-8EB3-4E99-9A21-4109ED3CBCBD}" destId="{3DF89A6E-B105-4F00-9328-7928D974D269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3CCF7A78-3B70-42F2-B3DE-FE50CB6B7A3D}" type="presOf" srcId="{B6AA0191-3B6B-43D6-ABE0-15D34D9DB7C3}" destId="{1B3E287B-C59F-4E5C-9CAB-C6B62B0F15E2}" srcOrd="0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EA216D7C-7C14-420D-8042-7B9A10C1E2F4}" type="presOf" srcId="{846B1689-C0FC-4E63-BFE0-6BB9695F5DEA}" destId="{59F7F50E-FD79-4931-A3EE-AB9CCF1E49A2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10F58F83-24A1-4E1F-AD86-FF0AED8450FD}" type="presOf" srcId="{233474A5-BE77-4432-8FCE-48CC83037EE4}" destId="{75C3EAA6-9A7E-4524-BB9A-17FB4F216789}" srcOrd="0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BE048C96-4A6A-42FF-B99E-181ED57168A9}" type="presOf" srcId="{51F735D5-8EB3-4E99-9A21-4109ED3CBCBD}" destId="{5B7B99C7-B769-4AAF-90FC-38C50DCC59BD}" srcOrd="1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FF3829B4-18E2-4CDC-8A37-0C757FBE5236}" type="presOf" srcId="{03DDA83F-940D-436B-8A1D-F3575A83CB65}" destId="{834CCE0F-FF57-4C9D-80DB-4FE5698F0126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446B31BD-C097-4AA2-AF54-B492919065D4}" srcId="{DDFDED92-22AD-489D-8B52-C92768BAA284}" destId="{A6C0F47C-CA12-434F-BCC3-C796E84BB01B}" srcOrd="2" destOrd="0" parTransId="{9093DD2B-951F-4B5D-BD94-F06008724650}" sibTransId="{3A78071A-8881-42D9-ADBD-EBD4B97D18ED}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2CD184D4-E3F4-4ABE-819D-0D62DF256BE7}" type="presOf" srcId="{1007B3ED-356F-4078-8A54-2C8FC5D44B12}" destId="{05CC4847-367D-4BBE-B49F-9B72EA5D784A}" srcOrd="0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1F53E4E3-C1C1-4BFF-891A-3A59D343E53F}" type="presOf" srcId="{56E220F6-5E9E-419C-AD64-2472B4E7416C}" destId="{1E11314D-121B-4240-B5B5-F97974802C3F}" srcOrd="0" destOrd="0" presId="urn:microsoft.com/office/officeart/2005/8/layout/orgChart1"/>
    <dgm:cxn modelId="{241DFAE7-FDEE-414A-8ED8-84EC3CE8A741}" type="presOf" srcId="{09E2B455-BADB-489F-811F-7E8510190F43}" destId="{8806B642-A464-47F4-88D9-6B6E0FF62BE9}" srcOrd="0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ACA411EC-44EB-4B6E-8356-580A248CE443}" srcId="{DDFDED92-22AD-489D-8B52-C92768BAA284}" destId="{51F735D5-8EB3-4E99-9A21-4109ED3CBCBD}" srcOrd="1" destOrd="0" parTransId="{846B1689-C0FC-4E63-BFE0-6BB9695F5DEA}" sibTransId="{51E79AED-8AED-4C64-A7D5-A49A6B1D1858}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2A68B7F0-B076-493A-92D1-94DE4BC54A1A}" type="presOf" srcId="{9093DD2B-951F-4B5D-BD94-F06008724650}" destId="{1E4C4F57-56A4-49EF-AFF4-12E8B447E01D}" srcOrd="0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4F7C539F-9E0A-4601-BE02-8C6865FE9317}" type="presParOf" srcId="{B80F1411-0E58-44A9-8BAC-6C5212CED578}" destId="{834CCE0F-FF57-4C9D-80DB-4FE5698F0126}" srcOrd="2" destOrd="0" presId="urn:microsoft.com/office/officeart/2005/8/layout/orgChart1"/>
    <dgm:cxn modelId="{703A2D1C-348C-469F-BBB6-A86C9721A463}" type="presParOf" srcId="{B80F1411-0E58-44A9-8BAC-6C5212CED578}" destId="{F3E6D584-2879-4F5B-A7FD-6309805D4A6C}" srcOrd="3" destOrd="0" presId="urn:microsoft.com/office/officeart/2005/8/layout/orgChart1"/>
    <dgm:cxn modelId="{7AA90EBF-DFE9-4F39-A293-4696C1B48556}" type="presParOf" srcId="{F3E6D584-2879-4F5B-A7FD-6309805D4A6C}" destId="{FA562D28-B20F-4E34-9B01-E4E7D13B4154}" srcOrd="0" destOrd="0" presId="urn:microsoft.com/office/officeart/2005/8/layout/orgChart1"/>
    <dgm:cxn modelId="{9AD5336B-689C-4823-8FFA-466E11053C68}" type="presParOf" srcId="{FA562D28-B20F-4E34-9B01-E4E7D13B4154}" destId="{87E8051A-FB05-42D5-BA7D-11F7AB392679}" srcOrd="0" destOrd="0" presId="urn:microsoft.com/office/officeart/2005/8/layout/orgChart1"/>
    <dgm:cxn modelId="{73B6EE8A-A046-4E9D-9F77-E5D09012601E}" type="presParOf" srcId="{FA562D28-B20F-4E34-9B01-E4E7D13B4154}" destId="{C42C381D-3900-4DEC-B4DE-1DAADFB7C4E2}" srcOrd="1" destOrd="0" presId="urn:microsoft.com/office/officeart/2005/8/layout/orgChart1"/>
    <dgm:cxn modelId="{D3BA4A10-8477-4B98-81D2-B1B60E3DDEE3}" type="presParOf" srcId="{F3E6D584-2879-4F5B-A7FD-6309805D4A6C}" destId="{11A98C93-D22C-4D0D-A1BC-8FE995F692A0}" srcOrd="1" destOrd="0" presId="urn:microsoft.com/office/officeart/2005/8/layout/orgChart1"/>
    <dgm:cxn modelId="{A3120466-EEB6-4848-A0DB-1749EB59351C}" type="presParOf" srcId="{F3E6D584-2879-4F5B-A7FD-6309805D4A6C}" destId="{4B4B0BA5-2BED-4802-A984-2E4C7696AED5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90350C27-DBDF-43E6-96E4-FCCE434D5B70}" type="presParOf" srcId="{00F0D0CC-B64C-4730-8CA9-BAAA706F1642}" destId="{1E11314D-121B-4240-B5B5-F97974802C3F}" srcOrd="0" destOrd="0" presId="urn:microsoft.com/office/officeart/2005/8/layout/orgChart1"/>
    <dgm:cxn modelId="{73DF955E-23D8-47DA-AB3D-B5A75D63603C}" type="presParOf" srcId="{00F0D0CC-B64C-4730-8CA9-BAAA706F1642}" destId="{18B66391-33F3-405F-8D9F-DEAEBD992B35}" srcOrd="1" destOrd="0" presId="urn:microsoft.com/office/officeart/2005/8/layout/orgChart1"/>
    <dgm:cxn modelId="{0AD4B5A8-5122-49F5-B291-00F7CDF9BF6B}" type="presParOf" srcId="{18B66391-33F3-405F-8D9F-DEAEBD992B35}" destId="{C7A4B1B4-7B1F-43F5-9232-821703815E3D}" srcOrd="0" destOrd="0" presId="urn:microsoft.com/office/officeart/2005/8/layout/orgChart1"/>
    <dgm:cxn modelId="{E39F7B7F-3C50-4AC1-9B87-0F9D7F6DB0CA}" type="presParOf" srcId="{C7A4B1B4-7B1F-43F5-9232-821703815E3D}" destId="{75C3EAA6-9A7E-4524-BB9A-17FB4F216789}" srcOrd="0" destOrd="0" presId="urn:microsoft.com/office/officeart/2005/8/layout/orgChart1"/>
    <dgm:cxn modelId="{F8F5FE2B-41E7-44B4-A9E5-0F4DF085C55B}" type="presParOf" srcId="{C7A4B1B4-7B1F-43F5-9232-821703815E3D}" destId="{ED8C9ECF-3A04-4CCB-8A9A-6209A9668B50}" srcOrd="1" destOrd="0" presId="urn:microsoft.com/office/officeart/2005/8/layout/orgChart1"/>
    <dgm:cxn modelId="{1CC71E46-1E0F-4465-A631-C325901F61F2}" type="presParOf" srcId="{18B66391-33F3-405F-8D9F-DEAEBD992B35}" destId="{11F24DA7-25E6-4AC4-A745-F862942D43CA}" srcOrd="1" destOrd="0" presId="urn:microsoft.com/office/officeart/2005/8/layout/orgChart1"/>
    <dgm:cxn modelId="{D274B3ED-6C01-49B5-9AFD-48D66A6960DE}" type="presParOf" srcId="{18B66391-33F3-405F-8D9F-DEAEBD992B35}" destId="{97F2A574-E8C5-4E92-9C4F-8C3F13EE0973}" srcOrd="2" destOrd="0" presId="urn:microsoft.com/office/officeart/2005/8/layout/orgChart1"/>
    <dgm:cxn modelId="{701EC76D-6997-4A37-85D1-E1560A142CB7}" type="presParOf" srcId="{00F0D0CC-B64C-4730-8CA9-BAAA706F1642}" destId="{8806B642-A464-47F4-88D9-6B6E0FF62BE9}" srcOrd="2" destOrd="0" presId="urn:microsoft.com/office/officeart/2005/8/layout/orgChart1"/>
    <dgm:cxn modelId="{7C0A8F94-EE29-4876-B60F-1CBFED1B6F99}" type="presParOf" srcId="{00F0D0CC-B64C-4730-8CA9-BAAA706F1642}" destId="{205E6D48-326A-4232-BCF9-2C20132E024A}" srcOrd="3" destOrd="0" presId="urn:microsoft.com/office/officeart/2005/8/layout/orgChart1"/>
    <dgm:cxn modelId="{0F1606BD-14A9-4C87-870B-2841A0453099}" type="presParOf" srcId="{205E6D48-326A-4232-BCF9-2C20132E024A}" destId="{AA7D0551-4E83-4D24-BA50-225D98AA2626}" srcOrd="0" destOrd="0" presId="urn:microsoft.com/office/officeart/2005/8/layout/orgChart1"/>
    <dgm:cxn modelId="{B6FFF84E-D597-4E11-BB0F-565E0024816E}" type="presParOf" srcId="{AA7D0551-4E83-4D24-BA50-225D98AA2626}" destId="{1B3E287B-C59F-4E5C-9CAB-C6B62B0F15E2}" srcOrd="0" destOrd="0" presId="urn:microsoft.com/office/officeart/2005/8/layout/orgChart1"/>
    <dgm:cxn modelId="{DFFC9847-A2D8-4181-9B28-E6C26A0393C1}" type="presParOf" srcId="{AA7D0551-4E83-4D24-BA50-225D98AA2626}" destId="{0C80C800-4A86-48C0-BAD9-D055D0206AE2}" srcOrd="1" destOrd="0" presId="urn:microsoft.com/office/officeart/2005/8/layout/orgChart1"/>
    <dgm:cxn modelId="{D08781AB-D762-4106-A75B-6B743DBD25C8}" type="presParOf" srcId="{205E6D48-326A-4232-BCF9-2C20132E024A}" destId="{8163A533-F35B-41B8-BAA0-4AD1DA3BBB23}" srcOrd="1" destOrd="0" presId="urn:microsoft.com/office/officeart/2005/8/layout/orgChart1"/>
    <dgm:cxn modelId="{3B70FD82-8128-42DE-8E61-37F394A7BC1C}" type="presParOf" srcId="{205E6D48-326A-4232-BCF9-2C20132E024A}" destId="{174A3BE6-2263-4EB5-A82E-CA63A9B3D2F9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0675EF37-D4B3-4B7D-93A7-B8085AC55E76}" type="presParOf" srcId="{F5A7B034-91DE-46BB-B839-829542809DE8}" destId="{59F7F50E-FD79-4931-A3EE-AB9CCF1E49A2}" srcOrd="2" destOrd="0" presId="urn:microsoft.com/office/officeart/2005/8/layout/orgChart1"/>
    <dgm:cxn modelId="{7649411E-60CA-4944-9751-743CF39F5294}" type="presParOf" srcId="{F5A7B034-91DE-46BB-B839-829542809DE8}" destId="{BDB034DA-4308-424F-8E56-9F671E62EC14}" srcOrd="3" destOrd="0" presId="urn:microsoft.com/office/officeart/2005/8/layout/orgChart1"/>
    <dgm:cxn modelId="{55C345FC-4A1D-4679-84F3-02F739C55D2A}" type="presParOf" srcId="{BDB034DA-4308-424F-8E56-9F671E62EC14}" destId="{76ED79B3-377B-4E7F-B0FF-14776670299C}" srcOrd="0" destOrd="0" presId="urn:microsoft.com/office/officeart/2005/8/layout/orgChart1"/>
    <dgm:cxn modelId="{72204B75-C5A8-4825-BB54-7D8C3E6F22D5}" type="presParOf" srcId="{76ED79B3-377B-4E7F-B0FF-14776670299C}" destId="{3DF89A6E-B105-4F00-9328-7928D974D269}" srcOrd="0" destOrd="0" presId="urn:microsoft.com/office/officeart/2005/8/layout/orgChart1"/>
    <dgm:cxn modelId="{441CC11C-1AD6-4F2C-AACF-1F34F4C0ADB0}" type="presParOf" srcId="{76ED79B3-377B-4E7F-B0FF-14776670299C}" destId="{5B7B99C7-B769-4AAF-90FC-38C50DCC59BD}" srcOrd="1" destOrd="0" presId="urn:microsoft.com/office/officeart/2005/8/layout/orgChart1"/>
    <dgm:cxn modelId="{D25872D4-D848-4248-B689-1D064F48321C}" type="presParOf" srcId="{BDB034DA-4308-424F-8E56-9F671E62EC14}" destId="{8F27DAC1-0A38-4C81-9147-5AF82F9AF052}" srcOrd="1" destOrd="0" presId="urn:microsoft.com/office/officeart/2005/8/layout/orgChart1"/>
    <dgm:cxn modelId="{FB8F4FBE-C9E0-40C2-B520-9F4C5D4B8EFB}" type="presParOf" srcId="{BDB034DA-4308-424F-8E56-9F671E62EC14}" destId="{DD3241B0-BFD6-4E18-9EC4-B9112BAFFC52}" srcOrd="2" destOrd="0" presId="urn:microsoft.com/office/officeart/2005/8/layout/orgChart1"/>
    <dgm:cxn modelId="{F073A8AE-7C8F-4B16-BB6D-9F8CFC43F6DA}" type="presParOf" srcId="{F5A7B034-91DE-46BB-B839-829542809DE8}" destId="{1E4C4F57-56A4-49EF-AFF4-12E8B447E01D}" srcOrd="4" destOrd="0" presId="urn:microsoft.com/office/officeart/2005/8/layout/orgChart1"/>
    <dgm:cxn modelId="{33F86D67-9533-4DCD-990A-01F835F3BD33}" type="presParOf" srcId="{F5A7B034-91DE-46BB-B839-829542809DE8}" destId="{43A601E5-4BF1-4219-96F2-62FA4D661A82}" srcOrd="5" destOrd="0" presId="urn:microsoft.com/office/officeart/2005/8/layout/orgChart1"/>
    <dgm:cxn modelId="{399AD2AB-60F6-4F95-8955-7645E08DC0E9}" type="presParOf" srcId="{43A601E5-4BF1-4219-96F2-62FA4D661A82}" destId="{15C6F837-095D-4A5A-9003-E2820A62C569}" srcOrd="0" destOrd="0" presId="urn:microsoft.com/office/officeart/2005/8/layout/orgChart1"/>
    <dgm:cxn modelId="{B5E4F256-7387-4AA6-803A-BA3D6AA75151}" type="presParOf" srcId="{15C6F837-095D-4A5A-9003-E2820A62C569}" destId="{D820A3D7-ECE1-4353-8DC1-39880CFAED18}" srcOrd="0" destOrd="0" presId="urn:microsoft.com/office/officeart/2005/8/layout/orgChart1"/>
    <dgm:cxn modelId="{8D2E924F-4673-4388-AECA-8CD5B51F6E85}" type="presParOf" srcId="{15C6F837-095D-4A5A-9003-E2820A62C569}" destId="{5C0D4F76-A763-40D0-968D-EFBD8338ECE1}" srcOrd="1" destOrd="0" presId="urn:microsoft.com/office/officeart/2005/8/layout/orgChart1"/>
    <dgm:cxn modelId="{C630A915-795A-4905-B9CC-AACE5B256048}" type="presParOf" srcId="{43A601E5-4BF1-4219-96F2-62FA4D661A82}" destId="{65D0CB47-C29C-47A0-85CC-228450FD3187}" srcOrd="1" destOrd="0" presId="urn:microsoft.com/office/officeart/2005/8/layout/orgChart1"/>
    <dgm:cxn modelId="{616E824C-DD7D-4B70-BA7D-AF0354940C84}" type="presParOf" srcId="{43A601E5-4BF1-4219-96F2-62FA4D661A82}" destId="{C4B85313-A917-40C5-B27F-04783D267972}" srcOrd="2" destOrd="0" presId="urn:microsoft.com/office/officeart/2005/8/layout/orgChart1"/>
    <dgm:cxn modelId="{238B0C4D-1252-400D-ADD5-BD59C31A4B1E}" type="presParOf" srcId="{F5A7B034-91DE-46BB-B839-829542809DE8}" destId="{2754B206-9F76-482A-B7ED-084FB9A98E8C}" srcOrd="6" destOrd="0" presId="urn:microsoft.com/office/officeart/2005/8/layout/orgChart1"/>
    <dgm:cxn modelId="{E58171E7-EC9B-481C-A8D6-01C82F52D6C6}" type="presParOf" srcId="{F5A7B034-91DE-46BB-B839-829542809DE8}" destId="{6C827E91-1D59-45BC-B110-1B26013B789E}" srcOrd="7" destOrd="0" presId="urn:microsoft.com/office/officeart/2005/8/layout/orgChart1"/>
    <dgm:cxn modelId="{AC62B2DD-F141-4FE0-A158-6D0943EBF495}" type="presParOf" srcId="{6C827E91-1D59-45BC-B110-1B26013B789E}" destId="{A26B8DA1-6FFA-4A35-9882-17F808B09E75}" srcOrd="0" destOrd="0" presId="urn:microsoft.com/office/officeart/2005/8/layout/orgChart1"/>
    <dgm:cxn modelId="{E6D1BC1A-FC93-4F08-80BC-53CD557BE01B}" type="presParOf" srcId="{A26B8DA1-6FFA-4A35-9882-17F808B09E75}" destId="{05CC4847-367D-4BBE-B49F-9B72EA5D784A}" srcOrd="0" destOrd="0" presId="urn:microsoft.com/office/officeart/2005/8/layout/orgChart1"/>
    <dgm:cxn modelId="{651BAD9E-C30D-407A-BCE5-43BC20E00797}" type="presParOf" srcId="{A26B8DA1-6FFA-4A35-9882-17F808B09E75}" destId="{7998BEF2-11C9-49F0-83DE-C9FD89F3E674}" srcOrd="1" destOrd="0" presId="urn:microsoft.com/office/officeart/2005/8/layout/orgChart1"/>
    <dgm:cxn modelId="{F7B72236-DB9A-4498-B558-5CC35DC8134A}" type="presParOf" srcId="{6C827E91-1D59-45BC-B110-1B26013B789E}" destId="{5683E46F-6D76-4B7D-9865-0FD89C7E5CC9}" srcOrd="1" destOrd="0" presId="urn:microsoft.com/office/officeart/2005/8/layout/orgChart1"/>
    <dgm:cxn modelId="{A4489144-D33B-4483-802B-9A8AA64030DD}" type="presParOf" srcId="{6C827E91-1D59-45BC-B110-1B26013B789E}" destId="{617B1C1E-F406-4444-BD11-E152C50961F7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 err="1"/>
            <a:t>Evalidation</a:t>
          </a:r>
          <a:r>
            <a:rPr lang="fr-BE" dirty="0"/>
            <a:t>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endParaRPr lang="fr-BE" dirty="0"/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Affecter les ressources</a:t>
          </a:r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tatisqtiques</a:t>
          </a:r>
          <a:endParaRPr lang="fr-FR" dirty="0"/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  <a:p>
          <a:r>
            <a:rPr lang="fr-BE" dirty="0"/>
            <a:t>6j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  <a:p>
          <a:r>
            <a:rPr lang="fr-BE" dirty="0"/>
            <a:t>11j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  <a:p>
          <a:r>
            <a:rPr lang="fr-BE" dirty="0"/>
            <a:t>5j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  <a:p>
          <a:r>
            <a:rPr lang="fr-BE"/>
            <a:t>25j</a:t>
          </a:r>
          <a:endParaRPr lang="fr-BE" dirty="0"/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  <a:p>
          <a:r>
            <a:rPr lang="fr-BE" dirty="0"/>
            <a:t>2j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  <a:p>
          <a:r>
            <a:rPr lang="fr-BE" dirty="0"/>
            <a:t>1j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  <a:p>
          <a:r>
            <a:rPr lang="fr-BE" dirty="0"/>
            <a:t>1j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  <a:p>
          <a:r>
            <a:rPr lang="fr-BE" dirty="0"/>
            <a:t>2j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  <a:p>
          <a:r>
            <a:rPr lang="fr-BE" dirty="0"/>
            <a:t>4j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  <a:p>
          <a:r>
            <a:rPr lang="fr-BE" dirty="0"/>
            <a:t>1j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  <a:p>
          <a:r>
            <a:rPr lang="fr-BE" dirty="0"/>
            <a:t>4j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  <a:p>
          <a:r>
            <a:rPr lang="fr-BE" dirty="0"/>
            <a:t>2j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  <a:p>
          <a:r>
            <a:rPr lang="fr-BE" dirty="0"/>
            <a:t>4j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  <a:p>
          <a:pPr>
            <a:buFont typeface="+mj-lt"/>
            <a:buAutoNum type="arabicPeriod"/>
          </a:pPr>
          <a:r>
            <a:rPr lang="fr-BE" dirty="0"/>
            <a:t>2j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  <a:p>
          <a:r>
            <a:rPr lang="fr-BE" dirty="0"/>
            <a:t>5j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  <a:p>
          <a:r>
            <a:rPr lang="fr-BE" dirty="0"/>
            <a:t>18j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  <a:p>
          <a:r>
            <a:rPr lang="fr-BE" dirty="0"/>
            <a:t>5j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  <a:p>
          <a:r>
            <a:rPr lang="fr-BE" dirty="0"/>
            <a:t>2j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  <a:p>
          <a:r>
            <a:rPr lang="fr-BE" dirty="0"/>
            <a:t>2j 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r>
            <a:rPr lang="fr-BE" dirty="0"/>
            <a:t>2j</a:t>
          </a:r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</a:p>
        <a:p>
          <a:r>
            <a:rPr lang="fr-FR" dirty="0"/>
            <a:t>1j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  <a:p>
          <a:r>
            <a:rPr lang="fr-BE" dirty="0"/>
            <a:t>5J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Affecter </a:t>
          </a:r>
          <a:r>
            <a:rPr lang="fr-FR"/>
            <a:t>les ressources</a:t>
          </a:r>
          <a:endParaRPr lang="fr-FR" dirty="0"/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  <a:p>
          <a:r>
            <a:rPr lang="fr-FR" dirty="0"/>
            <a:t>7j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  <a:p>
          <a:r>
            <a:rPr lang="fr-FR" dirty="0"/>
            <a:t>2j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  <a:p>
          <a:pPr>
            <a:buNone/>
          </a:pPr>
          <a:r>
            <a:rPr lang="fr-FR" dirty="0"/>
            <a:t>1j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  <a:p>
          <a:r>
            <a:rPr lang="fr-FR" dirty="0"/>
            <a:t>2j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statisqtiques</a:t>
          </a:r>
          <a:endParaRPr lang="fr-FR" dirty="0"/>
        </a:p>
        <a:p>
          <a:r>
            <a:rPr lang="fr-FR" dirty="0"/>
            <a:t>4j</a:t>
          </a:r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  <a:p>
          <a:r>
            <a:rPr lang="fr-FR" dirty="0"/>
            <a:t>2j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  <a:p>
          <a:r>
            <a:rPr lang="fr-FR" dirty="0"/>
            <a:t>5j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  <a:p>
          <a:r>
            <a:rPr lang="fr-FR" dirty="0"/>
            <a:t>2j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  <a:p>
          <a:r>
            <a:rPr lang="fr-FR" dirty="0"/>
            <a:t>3j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  <a:p>
          <a:r>
            <a:rPr lang="fr-FR" dirty="0"/>
            <a:t>2j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  <a:p>
          <a:r>
            <a:rPr lang="fr-FR" dirty="0"/>
            <a:t>5j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  <a:p>
          <a:r>
            <a:rPr lang="fr-FR" dirty="0"/>
            <a:t>1j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  <a:p>
          <a:r>
            <a:rPr lang="fr-FR" dirty="0"/>
            <a:t>2j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 custLinFactNeighborX="0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7FEAA-4844-45B3-85D3-B3DC37C45397}">
      <dsp:nvSpPr>
        <dsp:cNvPr id="0" name=""/>
        <dsp:cNvSpPr/>
      </dsp:nvSpPr>
      <dsp:spPr>
        <a:xfrm>
          <a:off x="5257800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57800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57800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355968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2552306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748644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512485" y="1273837"/>
          <a:ext cx="1490629" cy="745314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Analyse des impayés</a:t>
          </a:r>
        </a:p>
      </dsp:txBody>
      <dsp:txXfrm>
        <a:off x="4512485" y="1273837"/>
        <a:ext cx="1490629" cy="745314"/>
      </dsp:txXfrm>
    </dsp:sp>
    <dsp:sp modelId="{A380C692-281D-44E3-AA8F-47EA90FBD525}">
      <dsp:nvSpPr>
        <dsp:cNvPr id="0" name=""/>
        <dsp:cNvSpPr/>
      </dsp:nvSpPr>
      <dsp:spPr>
        <a:xfrm>
          <a:off x="3329" y="233218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Cahier des charges</a:t>
          </a:r>
        </a:p>
      </dsp:txBody>
      <dsp:txXfrm>
        <a:off x="3329" y="2332185"/>
        <a:ext cx="1490629" cy="745314"/>
      </dsp:txXfrm>
    </dsp:sp>
    <dsp:sp modelId="{1C0F3FD2-E01B-4BAC-B609-871C60C59760}">
      <dsp:nvSpPr>
        <dsp:cNvPr id="0" name=""/>
        <dsp:cNvSpPr/>
      </dsp:nvSpPr>
      <dsp:spPr>
        <a:xfrm>
          <a:off x="1806991" y="2332185"/>
          <a:ext cx="1490629" cy="745314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Préparation des données</a:t>
          </a:r>
        </a:p>
      </dsp:txBody>
      <dsp:txXfrm>
        <a:off x="1806991" y="2332185"/>
        <a:ext cx="1490629" cy="745314"/>
      </dsp:txXfrm>
    </dsp:sp>
    <dsp:sp modelId="{69BEBC5D-DC61-4FB8-BC79-FCCD7A105B77}">
      <dsp:nvSpPr>
        <dsp:cNvPr id="0" name=""/>
        <dsp:cNvSpPr/>
      </dsp:nvSpPr>
      <dsp:spPr>
        <a:xfrm>
          <a:off x="3610653" y="2332185"/>
          <a:ext cx="1490629" cy="7453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KPI</a:t>
          </a:r>
        </a:p>
      </dsp:txBody>
      <dsp:txXfrm>
        <a:off x="3610653" y="2332185"/>
        <a:ext cx="1490629" cy="745314"/>
      </dsp:txXfrm>
    </dsp:sp>
    <dsp:sp modelId="{B6E3D72C-9605-45A2-B2D6-B87AC9DD232D}">
      <dsp:nvSpPr>
        <dsp:cNvPr id="0" name=""/>
        <dsp:cNvSpPr/>
      </dsp:nvSpPr>
      <dsp:spPr>
        <a:xfrm>
          <a:off x="5414316" y="2332185"/>
          <a:ext cx="1490629" cy="74531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 err="1"/>
            <a:t>Corréations</a:t>
          </a:r>
          <a:r>
            <a:rPr lang="fr-BE" sz="2200" kern="1200" dirty="0"/>
            <a:t> possibles</a:t>
          </a:r>
        </a:p>
      </dsp:txBody>
      <dsp:txXfrm>
        <a:off x="5414316" y="2332185"/>
        <a:ext cx="1490629" cy="745314"/>
      </dsp:txXfrm>
    </dsp:sp>
    <dsp:sp modelId="{40245929-7745-493F-B544-08B520D4933B}">
      <dsp:nvSpPr>
        <dsp:cNvPr id="0" name=""/>
        <dsp:cNvSpPr/>
      </dsp:nvSpPr>
      <dsp:spPr>
        <a:xfrm>
          <a:off x="7217978" y="2332185"/>
          <a:ext cx="1490629" cy="74531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Power BI</a:t>
          </a:r>
        </a:p>
      </dsp:txBody>
      <dsp:txXfrm>
        <a:off x="7217978" y="2332185"/>
        <a:ext cx="1490629" cy="745314"/>
      </dsp:txXfrm>
    </dsp:sp>
    <dsp:sp modelId="{52FF0064-E8D4-4D41-9528-E51A471A1A69}">
      <dsp:nvSpPr>
        <dsp:cNvPr id="0" name=""/>
        <dsp:cNvSpPr/>
      </dsp:nvSpPr>
      <dsp:spPr>
        <a:xfrm>
          <a:off x="9021640" y="2332185"/>
          <a:ext cx="1490629" cy="74531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de stage</a:t>
          </a:r>
        </a:p>
      </dsp:txBody>
      <dsp:txXfrm>
        <a:off x="9021640" y="2332185"/>
        <a:ext cx="1490629" cy="7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8366015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8366015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8366015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218193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3627490" y="125912"/>
              </a:lnTo>
              <a:lnTo>
                <a:pt x="362749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B206-9F76-482A-B7ED-084FB9A98E8C}">
      <dsp:nvSpPr>
        <dsp:cNvPr id="0" name=""/>
        <dsp:cNvSpPr/>
      </dsp:nvSpPr>
      <dsp:spPr>
        <a:xfrm>
          <a:off x="6915019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4F57-56A4-49EF-AFF4-12E8B447E01D}">
      <dsp:nvSpPr>
        <dsp:cNvPr id="0" name=""/>
        <dsp:cNvSpPr/>
      </dsp:nvSpPr>
      <dsp:spPr>
        <a:xfrm>
          <a:off x="6915019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F50E-FD79-4931-A3EE-AB9CCF1E49A2}">
      <dsp:nvSpPr>
        <dsp:cNvPr id="0" name=""/>
        <dsp:cNvSpPr/>
      </dsp:nvSpPr>
      <dsp:spPr>
        <a:xfrm>
          <a:off x="6915019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6915019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18193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2176494" y="125912"/>
              </a:lnTo>
              <a:lnTo>
                <a:pt x="2176494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5464023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464023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464023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18193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725498" y="125912"/>
              </a:lnTo>
              <a:lnTo>
                <a:pt x="725498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6B642-A464-47F4-88D9-6B6E0FF62BE9}">
      <dsp:nvSpPr>
        <dsp:cNvPr id="0" name=""/>
        <dsp:cNvSpPr/>
      </dsp:nvSpPr>
      <dsp:spPr>
        <a:xfrm>
          <a:off x="4013026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1314D-121B-4240-B5B5-F97974802C3F}">
      <dsp:nvSpPr>
        <dsp:cNvPr id="0" name=""/>
        <dsp:cNvSpPr/>
      </dsp:nvSpPr>
      <dsp:spPr>
        <a:xfrm>
          <a:off x="4013026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92695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725498" y="0"/>
              </a:moveTo>
              <a:lnTo>
                <a:pt x="725498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CE0F-FF57-4C9D-80DB-4FE5698F0126}">
      <dsp:nvSpPr>
        <dsp:cNvPr id="0" name=""/>
        <dsp:cNvSpPr/>
      </dsp:nvSpPr>
      <dsp:spPr>
        <a:xfrm>
          <a:off x="2562030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2562030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041698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2176494" y="0"/>
              </a:moveTo>
              <a:lnTo>
                <a:pt x="2176494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111034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111034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11034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1111034" y="1451426"/>
          <a:ext cx="186327" cy="54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941"/>
              </a:lnTo>
              <a:lnTo>
                <a:pt x="186327" y="541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90702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3627490" y="0"/>
              </a:moveTo>
              <a:lnTo>
                <a:pt x="3627490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618608" y="429"/>
          <a:ext cx="1199170" cy="59958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impayés</a:t>
          </a:r>
        </a:p>
      </dsp:txBody>
      <dsp:txXfrm>
        <a:off x="4618608" y="429"/>
        <a:ext cx="1199170" cy="599585"/>
      </dsp:txXfrm>
    </dsp:sp>
    <dsp:sp modelId="{A380C692-281D-44E3-AA8F-47EA90FBD525}">
      <dsp:nvSpPr>
        <dsp:cNvPr id="0" name=""/>
        <dsp:cNvSpPr/>
      </dsp:nvSpPr>
      <dsp:spPr>
        <a:xfrm>
          <a:off x="991117" y="851840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Cahier des charges</a:t>
          </a:r>
        </a:p>
      </dsp:txBody>
      <dsp:txXfrm>
        <a:off x="991117" y="851840"/>
        <a:ext cx="1199170" cy="599585"/>
      </dsp:txXfrm>
    </dsp:sp>
    <dsp:sp modelId="{F30D55BD-BF51-4F98-BC5D-0762A77DFA8E}">
      <dsp:nvSpPr>
        <dsp:cNvPr id="0" name=""/>
        <dsp:cNvSpPr/>
      </dsp:nvSpPr>
      <dsp:spPr>
        <a:xfrm>
          <a:off x="1297361" y="169357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Cadre du projet</a:t>
          </a:r>
        </a:p>
      </dsp:txBody>
      <dsp:txXfrm>
        <a:off x="1297361" y="1693574"/>
        <a:ext cx="1199170" cy="599585"/>
      </dsp:txXfrm>
    </dsp:sp>
    <dsp:sp modelId="{84724267-EF7D-4467-B6F0-F570AB7FF9D3}">
      <dsp:nvSpPr>
        <dsp:cNvPr id="0" name=""/>
        <dsp:cNvSpPr/>
      </dsp:nvSpPr>
      <dsp:spPr>
        <a:xfrm>
          <a:off x="1290910" y="2554662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Choix technologies</a:t>
          </a:r>
        </a:p>
      </dsp:txBody>
      <dsp:txXfrm>
        <a:off x="1290910" y="2554662"/>
        <a:ext cx="1199170" cy="599585"/>
      </dsp:txXfrm>
    </dsp:sp>
    <dsp:sp modelId="{CE90FBB6-CB4B-44DB-8B57-4E1A5A66F010}">
      <dsp:nvSpPr>
        <dsp:cNvPr id="0" name=""/>
        <dsp:cNvSpPr/>
      </dsp:nvSpPr>
      <dsp:spPr>
        <a:xfrm>
          <a:off x="1290910" y="3406073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WBS</a:t>
          </a:r>
        </a:p>
      </dsp:txBody>
      <dsp:txXfrm>
        <a:off x="1290910" y="3406073"/>
        <a:ext cx="1199170" cy="599585"/>
      </dsp:txXfrm>
    </dsp:sp>
    <dsp:sp modelId="{3103E90E-61BB-4425-AE65-F31C72585334}">
      <dsp:nvSpPr>
        <dsp:cNvPr id="0" name=""/>
        <dsp:cNvSpPr/>
      </dsp:nvSpPr>
      <dsp:spPr>
        <a:xfrm>
          <a:off x="1290910" y="425748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Gantt</a:t>
          </a:r>
        </a:p>
      </dsp:txBody>
      <dsp:txXfrm>
        <a:off x="1290910" y="4257484"/>
        <a:ext cx="1199170" cy="599585"/>
      </dsp:txXfrm>
    </dsp:sp>
    <dsp:sp modelId="{1C0F3FD2-E01B-4BAC-B609-871C60C59760}">
      <dsp:nvSpPr>
        <dsp:cNvPr id="0" name=""/>
        <dsp:cNvSpPr/>
      </dsp:nvSpPr>
      <dsp:spPr>
        <a:xfrm>
          <a:off x="2442113" y="851840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des données</a:t>
          </a:r>
        </a:p>
      </dsp:txBody>
      <dsp:txXfrm>
        <a:off x="2442113" y="851840"/>
        <a:ext cx="1199170" cy="599585"/>
      </dsp:txXfrm>
    </dsp:sp>
    <dsp:sp modelId="{87422C71-7F0F-4457-8B4A-11AE1249536A}">
      <dsp:nvSpPr>
        <dsp:cNvPr id="0" name=""/>
        <dsp:cNvSpPr/>
      </dsp:nvSpPr>
      <dsp:spPr>
        <a:xfrm>
          <a:off x="2741906" y="1703251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Data profiling</a:t>
          </a:r>
        </a:p>
      </dsp:txBody>
      <dsp:txXfrm>
        <a:off x="2741906" y="1703251"/>
        <a:ext cx="1199170" cy="599585"/>
      </dsp:txXfrm>
    </dsp:sp>
    <dsp:sp modelId="{87E8051A-FB05-42D5-BA7D-11F7AB392679}">
      <dsp:nvSpPr>
        <dsp:cNvPr id="0" name=""/>
        <dsp:cNvSpPr/>
      </dsp:nvSpPr>
      <dsp:spPr>
        <a:xfrm>
          <a:off x="2741906" y="2554662"/>
          <a:ext cx="1199170" cy="59958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Nettoyage des données</a:t>
          </a:r>
        </a:p>
      </dsp:txBody>
      <dsp:txXfrm>
        <a:off x="2741906" y="2554662"/>
        <a:ext cx="1199170" cy="599585"/>
      </dsp:txXfrm>
    </dsp:sp>
    <dsp:sp modelId="{69BEBC5D-DC61-4FB8-BC79-FCCD7A105B77}">
      <dsp:nvSpPr>
        <dsp:cNvPr id="0" name=""/>
        <dsp:cNvSpPr/>
      </dsp:nvSpPr>
      <dsp:spPr>
        <a:xfrm>
          <a:off x="3893109" y="851840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KPI</a:t>
          </a:r>
        </a:p>
      </dsp:txBody>
      <dsp:txXfrm>
        <a:off x="3893109" y="851840"/>
        <a:ext cx="1199170" cy="599585"/>
      </dsp:txXfrm>
    </dsp:sp>
    <dsp:sp modelId="{75C3EAA6-9A7E-4524-BB9A-17FB4F216789}">
      <dsp:nvSpPr>
        <dsp:cNvPr id="0" name=""/>
        <dsp:cNvSpPr/>
      </dsp:nvSpPr>
      <dsp:spPr>
        <a:xfrm>
          <a:off x="4192902" y="1703251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Définition des indicateurs clés</a:t>
          </a:r>
        </a:p>
      </dsp:txBody>
      <dsp:txXfrm>
        <a:off x="4192902" y="1703251"/>
        <a:ext cx="1199170" cy="599585"/>
      </dsp:txXfrm>
    </dsp:sp>
    <dsp:sp modelId="{1B3E287B-C59F-4E5C-9CAB-C6B62B0F15E2}">
      <dsp:nvSpPr>
        <dsp:cNvPr id="0" name=""/>
        <dsp:cNvSpPr/>
      </dsp:nvSpPr>
      <dsp:spPr>
        <a:xfrm>
          <a:off x="4192902" y="2554662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des KPI</a:t>
          </a:r>
        </a:p>
      </dsp:txBody>
      <dsp:txXfrm>
        <a:off x="4192902" y="2554662"/>
        <a:ext cx="1199170" cy="599585"/>
      </dsp:txXfrm>
    </dsp:sp>
    <dsp:sp modelId="{B6E3D72C-9605-45A2-B2D6-B87AC9DD232D}">
      <dsp:nvSpPr>
        <dsp:cNvPr id="0" name=""/>
        <dsp:cNvSpPr/>
      </dsp:nvSpPr>
      <dsp:spPr>
        <a:xfrm>
          <a:off x="5344106" y="851840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Corrélations possibles</a:t>
          </a:r>
        </a:p>
      </dsp:txBody>
      <dsp:txXfrm>
        <a:off x="5344106" y="851840"/>
        <a:ext cx="1199170" cy="599585"/>
      </dsp:txXfrm>
    </dsp:sp>
    <dsp:sp modelId="{DBDC2A4E-D1FF-4C4D-8AEA-F140A1277312}">
      <dsp:nvSpPr>
        <dsp:cNvPr id="0" name=""/>
        <dsp:cNvSpPr/>
      </dsp:nvSpPr>
      <dsp:spPr>
        <a:xfrm>
          <a:off x="5643898" y="1703251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Identification des variables</a:t>
          </a:r>
        </a:p>
      </dsp:txBody>
      <dsp:txXfrm>
        <a:off x="5643898" y="1703251"/>
        <a:ext cx="1199170" cy="599585"/>
      </dsp:txXfrm>
    </dsp:sp>
    <dsp:sp modelId="{186BBDB8-AF88-48F1-9A73-47CC41530BAF}">
      <dsp:nvSpPr>
        <dsp:cNvPr id="0" name=""/>
        <dsp:cNvSpPr/>
      </dsp:nvSpPr>
      <dsp:spPr>
        <a:xfrm>
          <a:off x="5643898" y="2554662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corrélations</a:t>
          </a:r>
        </a:p>
      </dsp:txBody>
      <dsp:txXfrm>
        <a:off x="5643898" y="2554662"/>
        <a:ext cx="1199170" cy="599585"/>
      </dsp:txXfrm>
    </dsp:sp>
    <dsp:sp modelId="{12CC060B-B9FF-4D4F-A33B-421CC2757601}">
      <dsp:nvSpPr>
        <dsp:cNvPr id="0" name=""/>
        <dsp:cNvSpPr/>
      </dsp:nvSpPr>
      <dsp:spPr>
        <a:xfrm>
          <a:off x="5643898" y="3406073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1400" kern="1200" dirty="0"/>
            <a:t>Rapport des résultats</a:t>
          </a:r>
        </a:p>
      </dsp:txBody>
      <dsp:txXfrm>
        <a:off x="5643898" y="3406073"/>
        <a:ext cx="1199170" cy="599585"/>
      </dsp:txXfrm>
    </dsp:sp>
    <dsp:sp modelId="{40245929-7745-493F-B544-08B520D4933B}">
      <dsp:nvSpPr>
        <dsp:cNvPr id="0" name=""/>
        <dsp:cNvSpPr/>
      </dsp:nvSpPr>
      <dsp:spPr>
        <a:xfrm>
          <a:off x="6795102" y="851840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Power BI </a:t>
          </a:r>
        </a:p>
      </dsp:txBody>
      <dsp:txXfrm>
        <a:off x="6795102" y="851840"/>
        <a:ext cx="1199170" cy="599585"/>
      </dsp:txXfrm>
    </dsp:sp>
    <dsp:sp modelId="{E3F50494-C448-4F04-A687-9E6D7541CD2E}">
      <dsp:nvSpPr>
        <dsp:cNvPr id="0" name=""/>
        <dsp:cNvSpPr/>
      </dsp:nvSpPr>
      <dsp:spPr>
        <a:xfrm>
          <a:off x="7094894" y="1703251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Conception du rapport</a:t>
          </a:r>
        </a:p>
      </dsp:txBody>
      <dsp:txXfrm>
        <a:off x="7094894" y="1703251"/>
        <a:ext cx="1199170" cy="599585"/>
      </dsp:txXfrm>
    </dsp:sp>
    <dsp:sp modelId="{3DF89A6E-B105-4F00-9328-7928D974D269}">
      <dsp:nvSpPr>
        <dsp:cNvPr id="0" name=""/>
        <dsp:cNvSpPr/>
      </dsp:nvSpPr>
      <dsp:spPr>
        <a:xfrm>
          <a:off x="7094894" y="2554662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Création des visuels</a:t>
          </a:r>
        </a:p>
      </dsp:txBody>
      <dsp:txXfrm>
        <a:off x="7094894" y="2554662"/>
        <a:ext cx="1199170" cy="599585"/>
      </dsp:txXfrm>
    </dsp:sp>
    <dsp:sp modelId="{D820A3D7-ECE1-4353-8DC1-39880CFAED18}">
      <dsp:nvSpPr>
        <dsp:cNvPr id="0" name=""/>
        <dsp:cNvSpPr/>
      </dsp:nvSpPr>
      <dsp:spPr>
        <a:xfrm>
          <a:off x="7094894" y="3406073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Intégration des données</a:t>
          </a:r>
        </a:p>
      </dsp:txBody>
      <dsp:txXfrm>
        <a:off x="7094894" y="3406073"/>
        <a:ext cx="1199170" cy="599585"/>
      </dsp:txXfrm>
    </dsp:sp>
    <dsp:sp modelId="{05CC4847-367D-4BBE-B49F-9B72EA5D784A}">
      <dsp:nvSpPr>
        <dsp:cNvPr id="0" name=""/>
        <dsp:cNvSpPr/>
      </dsp:nvSpPr>
      <dsp:spPr>
        <a:xfrm>
          <a:off x="7094894" y="4257484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Validation du rapport</a:t>
          </a:r>
        </a:p>
      </dsp:txBody>
      <dsp:txXfrm>
        <a:off x="7094894" y="4257484"/>
        <a:ext cx="1199170" cy="599585"/>
      </dsp:txXfrm>
    </dsp:sp>
    <dsp:sp modelId="{52FF0064-E8D4-4D41-9528-E51A471A1A69}">
      <dsp:nvSpPr>
        <dsp:cNvPr id="0" name=""/>
        <dsp:cNvSpPr/>
      </dsp:nvSpPr>
      <dsp:spPr>
        <a:xfrm>
          <a:off x="8246098" y="851840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Rapport de stage</a:t>
          </a:r>
        </a:p>
      </dsp:txBody>
      <dsp:txXfrm>
        <a:off x="8246098" y="851840"/>
        <a:ext cx="1199170" cy="599585"/>
      </dsp:txXfrm>
    </dsp:sp>
    <dsp:sp modelId="{39AAB7A9-4952-4413-B9CC-7DE1763BC705}">
      <dsp:nvSpPr>
        <dsp:cNvPr id="0" name=""/>
        <dsp:cNvSpPr/>
      </dsp:nvSpPr>
      <dsp:spPr>
        <a:xfrm>
          <a:off x="8545891" y="1703251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Rédaction du rapport</a:t>
          </a:r>
        </a:p>
      </dsp:txBody>
      <dsp:txXfrm>
        <a:off x="8545891" y="1703251"/>
        <a:ext cx="1199170" cy="599585"/>
      </dsp:txXfrm>
    </dsp:sp>
    <dsp:sp modelId="{B31D279C-36BF-4C84-905B-05E0CD7848BE}">
      <dsp:nvSpPr>
        <dsp:cNvPr id="0" name=""/>
        <dsp:cNvSpPr/>
      </dsp:nvSpPr>
      <dsp:spPr>
        <a:xfrm>
          <a:off x="8545891" y="2554662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 la présentation</a:t>
          </a:r>
        </a:p>
      </dsp:txBody>
      <dsp:txXfrm>
        <a:off x="8545891" y="2554662"/>
        <a:ext cx="1199170" cy="599585"/>
      </dsp:txXfrm>
    </dsp:sp>
    <dsp:sp modelId="{4A0BF6D0-7C0A-48D8-A800-76A4F4FDC28A}">
      <dsp:nvSpPr>
        <dsp:cNvPr id="0" name=""/>
        <dsp:cNvSpPr/>
      </dsp:nvSpPr>
      <dsp:spPr>
        <a:xfrm>
          <a:off x="8545891" y="3406073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Validation du rapport</a:t>
          </a:r>
        </a:p>
      </dsp:txBody>
      <dsp:txXfrm>
        <a:off x="8545891" y="3406073"/>
        <a:ext cx="1199170" cy="599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11308066" y="208139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11308066" y="208139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1130806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6556909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5016492" y="69650"/>
              </a:lnTo>
              <a:lnTo>
                <a:pt x="5016492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9732639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9732639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9065985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9331320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8263346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8263346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8528681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1203958" y="0"/>
              </a:moveTo>
              <a:lnTo>
                <a:pt x="120395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6556909" y="1610424"/>
          <a:ext cx="317572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175729" y="69650"/>
              </a:lnTo>
              <a:lnTo>
                <a:pt x="3175729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7460707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923403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802638" y="69650"/>
              </a:lnTo>
              <a:lnTo>
                <a:pt x="80263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665806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6877683" y="2081394"/>
          <a:ext cx="91440" cy="139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6120765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802638" y="0"/>
              </a:moveTo>
              <a:lnTo>
                <a:pt x="80263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6556909" y="1610424"/>
          <a:ext cx="366494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66494" y="69650"/>
              </a:lnTo>
              <a:lnTo>
                <a:pt x="366494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886956" y="2081394"/>
          <a:ext cx="106936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106936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88695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5152292" y="1610424"/>
          <a:ext cx="1404617" cy="139300"/>
        </a:xfrm>
        <a:custGeom>
          <a:avLst/>
          <a:gdLst/>
          <a:ahLst/>
          <a:cxnLst/>
          <a:rect l="0" t="0" r="0" b="0"/>
          <a:pathLst>
            <a:path>
              <a:moveTo>
                <a:pt x="1404617" y="0"/>
              </a:moveTo>
              <a:lnTo>
                <a:pt x="1404617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4084318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4084318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4084318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408431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948333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3281679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3281679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3281679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547014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948333" y="1610424"/>
          <a:ext cx="2608575" cy="139300"/>
        </a:xfrm>
        <a:custGeom>
          <a:avLst/>
          <a:gdLst/>
          <a:ahLst/>
          <a:cxnLst/>
          <a:rect l="0" t="0" r="0" b="0"/>
          <a:pathLst>
            <a:path>
              <a:moveTo>
                <a:pt x="2608575" y="0"/>
              </a:moveTo>
              <a:lnTo>
                <a:pt x="2608575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479040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479040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479040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540417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676402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676402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676402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676402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540417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39098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74693" y="2547011"/>
          <a:ext cx="95931" cy="31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88"/>
              </a:lnTo>
              <a:lnTo>
                <a:pt x="95931" y="310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340028" y="2081394"/>
          <a:ext cx="1200389" cy="133947"/>
        </a:xfrm>
        <a:custGeom>
          <a:avLst/>
          <a:gdLst/>
          <a:ahLst/>
          <a:cxnLst/>
          <a:rect l="0" t="0" r="0" b="0"/>
          <a:pathLst>
            <a:path>
              <a:moveTo>
                <a:pt x="1200389" y="0"/>
              </a:moveTo>
              <a:lnTo>
                <a:pt x="1200389" y="64297"/>
              </a:lnTo>
              <a:lnTo>
                <a:pt x="0" y="64297"/>
              </a:lnTo>
              <a:lnTo>
                <a:pt x="0" y="133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40417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5016492" y="0"/>
              </a:moveTo>
              <a:lnTo>
                <a:pt x="5016492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6225240" y="1278756"/>
          <a:ext cx="663337" cy="331668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6225240" y="1278756"/>
        <a:ext cx="663337" cy="331668"/>
      </dsp:txXfrm>
    </dsp:sp>
    <dsp:sp modelId="{A380C692-281D-44E3-AA8F-47EA90FBD525}">
      <dsp:nvSpPr>
        <dsp:cNvPr id="0" name=""/>
        <dsp:cNvSpPr/>
      </dsp:nvSpPr>
      <dsp:spPr>
        <a:xfrm>
          <a:off x="1208748" y="174972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</dsp:txBody>
      <dsp:txXfrm>
        <a:off x="1208748" y="1749725"/>
        <a:ext cx="663337" cy="331668"/>
      </dsp:txXfrm>
    </dsp:sp>
    <dsp:sp modelId="{F30D55BD-BF51-4F98-BC5D-0762A77DFA8E}">
      <dsp:nvSpPr>
        <dsp:cNvPr id="0" name=""/>
        <dsp:cNvSpPr/>
      </dsp:nvSpPr>
      <dsp:spPr>
        <a:xfrm>
          <a:off x="8359" y="2215342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</dsp:txBody>
      <dsp:txXfrm>
        <a:off x="8359" y="2215342"/>
        <a:ext cx="663337" cy="331668"/>
      </dsp:txXfrm>
    </dsp:sp>
    <dsp:sp modelId="{C644AF10-271D-4B16-B31A-BA668C543E84}">
      <dsp:nvSpPr>
        <dsp:cNvPr id="0" name=""/>
        <dsp:cNvSpPr/>
      </dsp:nvSpPr>
      <dsp:spPr>
        <a:xfrm>
          <a:off x="170625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</dsp:txBody>
      <dsp:txXfrm>
        <a:off x="170625" y="2691665"/>
        <a:ext cx="663337" cy="331668"/>
      </dsp:txXfrm>
    </dsp:sp>
    <dsp:sp modelId="{84724267-EF7D-4467-B6F0-F570AB7FF9D3}">
      <dsp:nvSpPr>
        <dsp:cNvPr id="0" name=""/>
        <dsp:cNvSpPr/>
      </dsp:nvSpPr>
      <dsp:spPr>
        <a:xfrm>
          <a:off x="807429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</dsp:txBody>
      <dsp:txXfrm>
        <a:off x="807429" y="2220695"/>
        <a:ext cx="663337" cy="331668"/>
      </dsp:txXfrm>
    </dsp:sp>
    <dsp:sp modelId="{CE90FBB6-CB4B-44DB-8B57-4E1A5A66F010}">
      <dsp:nvSpPr>
        <dsp:cNvPr id="0" name=""/>
        <dsp:cNvSpPr/>
      </dsp:nvSpPr>
      <dsp:spPr>
        <a:xfrm>
          <a:off x="1610068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</dsp:txBody>
      <dsp:txXfrm>
        <a:off x="1610068" y="2220695"/>
        <a:ext cx="663337" cy="331668"/>
      </dsp:txXfrm>
    </dsp:sp>
    <dsp:sp modelId="{7E42D1CE-A962-4DA6-BD44-C28BF1E77B29}">
      <dsp:nvSpPr>
        <dsp:cNvPr id="0" name=""/>
        <dsp:cNvSpPr/>
      </dsp:nvSpPr>
      <dsp:spPr>
        <a:xfrm>
          <a:off x="1775902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775902" y="2691665"/>
        <a:ext cx="663337" cy="331668"/>
      </dsp:txXfrm>
    </dsp:sp>
    <dsp:sp modelId="{6B537FE2-EE2F-43E8-B298-60D8FCF363CD}">
      <dsp:nvSpPr>
        <dsp:cNvPr id="0" name=""/>
        <dsp:cNvSpPr/>
      </dsp:nvSpPr>
      <dsp:spPr>
        <a:xfrm>
          <a:off x="1775902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775902" y="3162635"/>
        <a:ext cx="663337" cy="331668"/>
      </dsp:txXfrm>
    </dsp:sp>
    <dsp:sp modelId="{A248E459-424A-4EF8-99ED-0433CCD60E21}">
      <dsp:nvSpPr>
        <dsp:cNvPr id="0" name=""/>
        <dsp:cNvSpPr/>
      </dsp:nvSpPr>
      <dsp:spPr>
        <a:xfrm>
          <a:off x="1775902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775902" y="3633605"/>
        <a:ext cx="663337" cy="331668"/>
      </dsp:txXfrm>
    </dsp:sp>
    <dsp:sp modelId="{1DB8E8C0-83B5-4BBD-88AF-7B2E656FD3FD}">
      <dsp:nvSpPr>
        <dsp:cNvPr id="0" name=""/>
        <dsp:cNvSpPr/>
      </dsp:nvSpPr>
      <dsp:spPr>
        <a:xfrm>
          <a:off x="1775902" y="410457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775902" y="4104575"/>
        <a:ext cx="663337" cy="331668"/>
      </dsp:txXfrm>
    </dsp:sp>
    <dsp:sp modelId="{3103E90E-61BB-4425-AE65-F31C72585334}">
      <dsp:nvSpPr>
        <dsp:cNvPr id="0" name=""/>
        <dsp:cNvSpPr/>
      </dsp:nvSpPr>
      <dsp:spPr>
        <a:xfrm>
          <a:off x="2412706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</dsp:txBody>
      <dsp:txXfrm>
        <a:off x="2412706" y="2220695"/>
        <a:ext cx="663337" cy="331668"/>
      </dsp:txXfrm>
    </dsp:sp>
    <dsp:sp modelId="{43A737CE-206D-49B5-BDFA-7F2217632C5A}">
      <dsp:nvSpPr>
        <dsp:cNvPr id="0" name=""/>
        <dsp:cNvSpPr/>
      </dsp:nvSpPr>
      <dsp:spPr>
        <a:xfrm>
          <a:off x="2578541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578541" y="2691665"/>
        <a:ext cx="663337" cy="331668"/>
      </dsp:txXfrm>
    </dsp:sp>
    <dsp:sp modelId="{48D7283C-FF09-49A2-9A9B-8FAFB9EA7BFD}">
      <dsp:nvSpPr>
        <dsp:cNvPr id="0" name=""/>
        <dsp:cNvSpPr/>
      </dsp:nvSpPr>
      <dsp:spPr>
        <a:xfrm>
          <a:off x="2578541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578541" y="3162635"/>
        <a:ext cx="663337" cy="331668"/>
      </dsp:txXfrm>
    </dsp:sp>
    <dsp:sp modelId="{BDB44CE0-1428-4120-9ADC-9865A9A056DB}">
      <dsp:nvSpPr>
        <dsp:cNvPr id="0" name=""/>
        <dsp:cNvSpPr/>
      </dsp:nvSpPr>
      <dsp:spPr>
        <a:xfrm>
          <a:off x="2578541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Affecter les ressources</a:t>
          </a:r>
        </a:p>
      </dsp:txBody>
      <dsp:txXfrm>
        <a:off x="2578541" y="3633605"/>
        <a:ext cx="663337" cy="331668"/>
      </dsp:txXfrm>
    </dsp:sp>
    <dsp:sp modelId="{1C0F3FD2-E01B-4BAC-B609-871C60C59760}">
      <dsp:nvSpPr>
        <dsp:cNvPr id="0" name=""/>
        <dsp:cNvSpPr/>
      </dsp:nvSpPr>
      <dsp:spPr>
        <a:xfrm>
          <a:off x="3616665" y="174972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</dsp:txBody>
      <dsp:txXfrm>
        <a:off x="3616665" y="1749725"/>
        <a:ext cx="663337" cy="331668"/>
      </dsp:txXfrm>
    </dsp:sp>
    <dsp:sp modelId="{87422C71-7F0F-4457-8B4A-11AE1249536A}">
      <dsp:nvSpPr>
        <dsp:cNvPr id="0" name=""/>
        <dsp:cNvSpPr/>
      </dsp:nvSpPr>
      <dsp:spPr>
        <a:xfrm>
          <a:off x="3215345" y="222069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</dsp:txBody>
      <dsp:txXfrm>
        <a:off x="3215345" y="2220695"/>
        <a:ext cx="663337" cy="331668"/>
      </dsp:txXfrm>
    </dsp:sp>
    <dsp:sp modelId="{51B58905-8FC8-4504-8DA1-F07ED4AB45F1}">
      <dsp:nvSpPr>
        <dsp:cNvPr id="0" name=""/>
        <dsp:cNvSpPr/>
      </dsp:nvSpPr>
      <dsp:spPr>
        <a:xfrm>
          <a:off x="3381180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3381180" y="2691665"/>
        <a:ext cx="663337" cy="331668"/>
      </dsp:txXfrm>
    </dsp:sp>
    <dsp:sp modelId="{874CBE09-8295-4E90-BA75-3F52BF71AFC1}">
      <dsp:nvSpPr>
        <dsp:cNvPr id="0" name=""/>
        <dsp:cNvSpPr/>
      </dsp:nvSpPr>
      <dsp:spPr>
        <a:xfrm>
          <a:off x="3381180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  <a:endParaRPr lang="fr-BE" sz="500" kern="1200" dirty="0"/>
        </a:p>
      </dsp:txBody>
      <dsp:txXfrm>
        <a:off x="3381180" y="3162635"/>
        <a:ext cx="663337" cy="331668"/>
      </dsp:txXfrm>
    </dsp:sp>
    <dsp:sp modelId="{DC8EFD67-A78A-4A84-9834-1B28B9FCD3F7}">
      <dsp:nvSpPr>
        <dsp:cNvPr id="0" name=""/>
        <dsp:cNvSpPr/>
      </dsp:nvSpPr>
      <dsp:spPr>
        <a:xfrm>
          <a:off x="3381180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</dsp:txBody>
      <dsp:txXfrm>
        <a:off x="3381180" y="3633605"/>
        <a:ext cx="663337" cy="331668"/>
      </dsp:txXfrm>
    </dsp:sp>
    <dsp:sp modelId="{D7347B3F-9A4F-4A3A-8990-D8678BCD2F19}">
      <dsp:nvSpPr>
        <dsp:cNvPr id="0" name=""/>
        <dsp:cNvSpPr/>
      </dsp:nvSpPr>
      <dsp:spPr>
        <a:xfrm>
          <a:off x="4017984" y="2220695"/>
          <a:ext cx="663337" cy="33166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</dsp:txBody>
      <dsp:txXfrm>
        <a:off x="4017984" y="2220695"/>
        <a:ext cx="663337" cy="331668"/>
      </dsp:txXfrm>
    </dsp:sp>
    <dsp:sp modelId="{945B1375-9569-4B36-AC16-D4EDCE19B3D8}">
      <dsp:nvSpPr>
        <dsp:cNvPr id="0" name=""/>
        <dsp:cNvSpPr/>
      </dsp:nvSpPr>
      <dsp:spPr>
        <a:xfrm>
          <a:off x="4183818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</dsp:txBody>
      <dsp:txXfrm>
        <a:off x="4183818" y="2691665"/>
        <a:ext cx="663337" cy="331668"/>
      </dsp:txXfrm>
    </dsp:sp>
    <dsp:sp modelId="{0BD422FD-D356-46FA-91E3-111A2B9E51FA}">
      <dsp:nvSpPr>
        <dsp:cNvPr id="0" name=""/>
        <dsp:cNvSpPr/>
      </dsp:nvSpPr>
      <dsp:spPr>
        <a:xfrm>
          <a:off x="4183818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</dsp:txBody>
      <dsp:txXfrm>
        <a:off x="4183818" y="3162635"/>
        <a:ext cx="663337" cy="331668"/>
      </dsp:txXfrm>
    </dsp:sp>
    <dsp:sp modelId="{143E1D02-B71A-4DF1-9314-64ECFE116270}">
      <dsp:nvSpPr>
        <dsp:cNvPr id="0" name=""/>
        <dsp:cNvSpPr/>
      </dsp:nvSpPr>
      <dsp:spPr>
        <a:xfrm>
          <a:off x="4183818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</dsp:txBody>
      <dsp:txXfrm>
        <a:off x="4183818" y="3633605"/>
        <a:ext cx="663337" cy="331668"/>
      </dsp:txXfrm>
    </dsp:sp>
    <dsp:sp modelId="{D1476383-850D-42EB-92E0-7C997F44CEBA}">
      <dsp:nvSpPr>
        <dsp:cNvPr id="0" name=""/>
        <dsp:cNvSpPr/>
      </dsp:nvSpPr>
      <dsp:spPr>
        <a:xfrm>
          <a:off x="4183818" y="410457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</dsp:txBody>
      <dsp:txXfrm>
        <a:off x="4183818" y="4104575"/>
        <a:ext cx="663337" cy="331668"/>
      </dsp:txXfrm>
    </dsp:sp>
    <dsp:sp modelId="{69BEBC5D-DC61-4FB8-BC79-FCCD7A105B77}">
      <dsp:nvSpPr>
        <dsp:cNvPr id="0" name=""/>
        <dsp:cNvSpPr/>
      </dsp:nvSpPr>
      <dsp:spPr>
        <a:xfrm>
          <a:off x="4820623" y="174972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</dsp:txBody>
      <dsp:txXfrm>
        <a:off x="4820623" y="1749725"/>
        <a:ext cx="663337" cy="331668"/>
      </dsp:txXfrm>
    </dsp:sp>
    <dsp:sp modelId="{935D244D-FD7C-466A-8216-802BD3728F55}">
      <dsp:nvSpPr>
        <dsp:cNvPr id="0" name=""/>
        <dsp:cNvSpPr/>
      </dsp:nvSpPr>
      <dsp:spPr>
        <a:xfrm>
          <a:off x="4986457" y="222069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</dsp:txBody>
      <dsp:txXfrm>
        <a:off x="4986457" y="2220695"/>
        <a:ext cx="663337" cy="331668"/>
      </dsp:txXfrm>
    </dsp:sp>
    <dsp:sp modelId="{4C3D6957-A92A-4BF8-9A21-E9EDA7DD2AFE}">
      <dsp:nvSpPr>
        <dsp:cNvPr id="0" name=""/>
        <dsp:cNvSpPr/>
      </dsp:nvSpPr>
      <dsp:spPr>
        <a:xfrm>
          <a:off x="4993893" y="269166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</dsp:txBody>
      <dsp:txXfrm>
        <a:off x="4993893" y="2691665"/>
        <a:ext cx="663337" cy="331668"/>
      </dsp:txXfrm>
    </dsp:sp>
    <dsp:sp modelId="{B6E3D72C-9605-45A2-B2D6-B87AC9DD232D}">
      <dsp:nvSpPr>
        <dsp:cNvPr id="0" name=""/>
        <dsp:cNvSpPr/>
      </dsp:nvSpPr>
      <dsp:spPr>
        <a:xfrm>
          <a:off x="6591735" y="174972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6591735" y="1749725"/>
        <a:ext cx="663337" cy="331668"/>
      </dsp:txXfrm>
    </dsp:sp>
    <dsp:sp modelId="{DBDC2A4E-D1FF-4C4D-8AEA-F140A1277312}">
      <dsp:nvSpPr>
        <dsp:cNvPr id="0" name=""/>
        <dsp:cNvSpPr/>
      </dsp:nvSpPr>
      <dsp:spPr>
        <a:xfrm>
          <a:off x="5789096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</dsp:txBody>
      <dsp:txXfrm>
        <a:off x="5789096" y="2220695"/>
        <a:ext cx="663337" cy="331668"/>
      </dsp:txXfrm>
    </dsp:sp>
    <dsp:sp modelId="{186BBDB8-AF88-48F1-9A73-47CC41530BAF}">
      <dsp:nvSpPr>
        <dsp:cNvPr id="0" name=""/>
        <dsp:cNvSpPr/>
      </dsp:nvSpPr>
      <dsp:spPr>
        <a:xfrm>
          <a:off x="6591735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</dsp:txBody>
      <dsp:txXfrm>
        <a:off x="6591735" y="2220695"/>
        <a:ext cx="663337" cy="331668"/>
      </dsp:txXfrm>
    </dsp:sp>
    <dsp:sp modelId="{6C6CF91D-126A-46EC-AE8B-5FED84DAE73E}">
      <dsp:nvSpPr>
        <dsp:cNvPr id="0" name=""/>
        <dsp:cNvSpPr/>
      </dsp:nvSpPr>
      <dsp:spPr>
        <a:xfrm>
          <a:off x="6757569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tatisqtiques</a:t>
          </a:r>
          <a:endParaRPr lang="fr-FR" sz="500" kern="1200" dirty="0"/>
        </a:p>
      </dsp:txBody>
      <dsp:txXfrm>
        <a:off x="6757569" y="2691665"/>
        <a:ext cx="663337" cy="331668"/>
      </dsp:txXfrm>
    </dsp:sp>
    <dsp:sp modelId="{12CC060B-B9FF-4D4F-A33B-421CC2757601}">
      <dsp:nvSpPr>
        <dsp:cNvPr id="0" name=""/>
        <dsp:cNvSpPr/>
      </dsp:nvSpPr>
      <dsp:spPr>
        <a:xfrm>
          <a:off x="7394373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</dsp:txBody>
      <dsp:txXfrm>
        <a:off x="7394373" y="2220695"/>
        <a:ext cx="663337" cy="331668"/>
      </dsp:txXfrm>
    </dsp:sp>
    <dsp:sp modelId="{E86D457B-690D-42B0-8602-3C44633A335A}">
      <dsp:nvSpPr>
        <dsp:cNvPr id="0" name=""/>
        <dsp:cNvSpPr/>
      </dsp:nvSpPr>
      <dsp:spPr>
        <a:xfrm>
          <a:off x="7560208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</dsp:txBody>
      <dsp:txXfrm>
        <a:off x="7560208" y="2691665"/>
        <a:ext cx="663337" cy="331668"/>
      </dsp:txXfrm>
    </dsp:sp>
    <dsp:sp modelId="{40245929-7745-493F-B544-08B520D4933B}">
      <dsp:nvSpPr>
        <dsp:cNvPr id="0" name=""/>
        <dsp:cNvSpPr/>
      </dsp:nvSpPr>
      <dsp:spPr>
        <a:xfrm>
          <a:off x="9400970" y="174972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9400970" y="1749725"/>
        <a:ext cx="663337" cy="331668"/>
      </dsp:txXfrm>
    </dsp:sp>
    <dsp:sp modelId="{E3F50494-C448-4F04-A687-9E6D7541CD2E}">
      <dsp:nvSpPr>
        <dsp:cNvPr id="0" name=""/>
        <dsp:cNvSpPr/>
      </dsp:nvSpPr>
      <dsp:spPr>
        <a:xfrm>
          <a:off x="8197012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</dsp:txBody>
      <dsp:txXfrm>
        <a:off x="8197012" y="2220695"/>
        <a:ext cx="663337" cy="331668"/>
      </dsp:txXfrm>
    </dsp:sp>
    <dsp:sp modelId="{397F0F3B-7C75-461E-BDE3-AF5982130CD5}">
      <dsp:nvSpPr>
        <dsp:cNvPr id="0" name=""/>
        <dsp:cNvSpPr/>
      </dsp:nvSpPr>
      <dsp:spPr>
        <a:xfrm>
          <a:off x="8362846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</dsp:txBody>
      <dsp:txXfrm>
        <a:off x="8362846" y="2691665"/>
        <a:ext cx="663337" cy="331668"/>
      </dsp:txXfrm>
    </dsp:sp>
    <dsp:sp modelId="{660B2BE3-CA4A-413E-9083-5DD87A065BDF}">
      <dsp:nvSpPr>
        <dsp:cNvPr id="0" name=""/>
        <dsp:cNvSpPr/>
      </dsp:nvSpPr>
      <dsp:spPr>
        <a:xfrm>
          <a:off x="8362846" y="316263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</dsp:txBody>
      <dsp:txXfrm>
        <a:off x="8362846" y="3162635"/>
        <a:ext cx="663337" cy="331668"/>
      </dsp:txXfrm>
    </dsp:sp>
    <dsp:sp modelId="{3D065E7B-AB3A-4141-9B58-F41B8E86EB58}">
      <dsp:nvSpPr>
        <dsp:cNvPr id="0" name=""/>
        <dsp:cNvSpPr/>
      </dsp:nvSpPr>
      <dsp:spPr>
        <a:xfrm>
          <a:off x="8999651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</dsp:txBody>
      <dsp:txXfrm>
        <a:off x="8999651" y="2220695"/>
        <a:ext cx="663337" cy="331668"/>
      </dsp:txXfrm>
    </dsp:sp>
    <dsp:sp modelId="{4879B10B-A9A6-468D-93A3-7A12164BA22B}">
      <dsp:nvSpPr>
        <dsp:cNvPr id="0" name=""/>
        <dsp:cNvSpPr/>
      </dsp:nvSpPr>
      <dsp:spPr>
        <a:xfrm>
          <a:off x="9165485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</dsp:txBody>
      <dsp:txXfrm>
        <a:off x="9165485" y="2691665"/>
        <a:ext cx="663337" cy="331668"/>
      </dsp:txXfrm>
    </dsp:sp>
    <dsp:sp modelId="{25074200-F1D2-482E-8BAF-1E4610F3A66B}">
      <dsp:nvSpPr>
        <dsp:cNvPr id="0" name=""/>
        <dsp:cNvSpPr/>
      </dsp:nvSpPr>
      <dsp:spPr>
        <a:xfrm>
          <a:off x="9802289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</dsp:txBody>
      <dsp:txXfrm>
        <a:off x="9802289" y="2220695"/>
        <a:ext cx="663337" cy="331668"/>
      </dsp:txXfrm>
    </dsp:sp>
    <dsp:sp modelId="{8E198CE3-4A39-4EB5-8DDF-D7E48C9E2FEC}">
      <dsp:nvSpPr>
        <dsp:cNvPr id="0" name=""/>
        <dsp:cNvSpPr/>
      </dsp:nvSpPr>
      <dsp:spPr>
        <a:xfrm>
          <a:off x="10604928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</dsp:txBody>
      <dsp:txXfrm>
        <a:off x="10604928" y="2220695"/>
        <a:ext cx="663337" cy="331668"/>
      </dsp:txXfrm>
    </dsp:sp>
    <dsp:sp modelId="{52FF0064-E8D4-4D41-9528-E51A471A1A69}">
      <dsp:nvSpPr>
        <dsp:cNvPr id="0" name=""/>
        <dsp:cNvSpPr/>
      </dsp:nvSpPr>
      <dsp:spPr>
        <a:xfrm>
          <a:off x="11241732" y="174972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</dsp:txBody>
      <dsp:txXfrm>
        <a:off x="11241732" y="1749725"/>
        <a:ext cx="663337" cy="331668"/>
      </dsp:txXfrm>
    </dsp:sp>
    <dsp:sp modelId="{39AAB7A9-4952-4413-B9CC-7DE1763BC705}">
      <dsp:nvSpPr>
        <dsp:cNvPr id="0" name=""/>
        <dsp:cNvSpPr/>
      </dsp:nvSpPr>
      <dsp:spPr>
        <a:xfrm>
          <a:off x="11407567" y="222069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</dsp:txBody>
      <dsp:txXfrm>
        <a:off x="11407567" y="2220695"/>
        <a:ext cx="663337" cy="331668"/>
      </dsp:txXfrm>
    </dsp:sp>
    <dsp:sp modelId="{B31D279C-36BF-4C84-905B-05E0CD7848BE}">
      <dsp:nvSpPr>
        <dsp:cNvPr id="0" name=""/>
        <dsp:cNvSpPr/>
      </dsp:nvSpPr>
      <dsp:spPr>
        <a:xfrm>
          <a:off x="11407567" y="269166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</dsp:txBody>
      <dsp:txXfrm>
        <a:off x="11407567" y="2691665"/>
        <a:ext cx="663337" cy="331668"/>
      </dsp:txXfrm>
    </dsp:sp>
    <dsp:sp modelId="{4A0BF6D0-7C0A-48D8-A800-76A4F4FDC28A}">
      <dsp:nvSpPr>
        <dsp:cNvPr id="0" name=""/>
        <dsp:cNvSpPr/>
      </dsp:nvSpPr>
      <dsp:spPr>
        <a:xfrm>
          <a:off x="11407567" y="316263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 err="1"/>
            <a:t>Evalidation</a:t>
          </a:r>
          <a:r>
            <a:rPr lang="fr-BE" sz="500" kern="1200" dirty="0"/>
            <a:t> du rapport</a:t>
          </a:r>
        </a:p>
      </dsp:txBody>
      <dsp:txXfrm>
        <a:off x="11407567" y="3162635"/>
        <a:ext cx="663337" cy="331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9801423" y="1499831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9801423" y="1499831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9801423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709802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4368396" y="60652"/>
              </a:lnTo>
              <a:lnTo>
                <a:pt x="4368396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8475250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8475250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78490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8125778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715005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715005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7426835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1048415" y="0"/>
              </a:moveTo>
              <a:lnTo>
                <a:pt x="104841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709802" y="1089707"/>
          <a:ext cx="2765447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2765447" y="60652"/>
              </a:lnTo>
              <a:lnTo>
                <a:pt x="2765447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645111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028948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698943" y="60652"/>
              </a:lnTo>
              <a:lnTo>
                <a:pt x="698943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575217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983228" y="1499831"/>
          <a:ext cx="91440" cy="12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330004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698943" y="0"/>
              </a:moveTo>
              <a:lnTo>
                <a:pt x="698943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709802" y="1089707"/>
          <a:ext cx="31914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19145" y="60652"/>
              </a:lnTo>
              <a:lnTo>
                <a:pt x="319145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255596" y="1499831"/>
          <a:ext cx="93121" cy="675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37"/>
              </a:lnTo>
              <a:lnTo>
                <a:pt x="93121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209876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86651" y="1089707"/>
          <a:ext cx="1223150" cy="121304"/>
        </a:xfrm>
        <a:custGeom>
          <a:avLst/>
          <a:gdLst/>
          <a:ahLst/>
          <a:cxnLst/>
          <a:rect l="0" t="0" r="0" b="0"/>
          <a:pathLst>
            <a:path>
              <a:moveTo>
                <a:pt x="1223150" y="0"/>
              </a:moveTo>
              <a:lnTo>
                <a:pt x="1223150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351093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351093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351093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351093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43823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2811989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281198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281198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08876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438236" y="1089707"/>
          <a:ext cx="2271565" cy="121304"/>
        </a:xfrm>
        <a:custGeom>
          <a:avLst/>
          <a:gdLst/>
          <a:ahLst/>
          <a:cxnLst/>
          <a:rect l="0" t="0" r="0" b="0"/>
          <a:pathLst>
            <a:path>
              <a:moveTo>
                <a:pt x="2271565" y="0"/>
              </a:moveTo>
              <a:lnTo>
                <a:pt x="227156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113045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113045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11304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341406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41410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41410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41410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4141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34140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99193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19323" y="1905293"/>
          <a:ext cx="91440" cy="27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75"/>
              </a:lnTo>
              <a:lnTo>
                <a:pt x="129258" y="270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296099" y="1499831"/>
          <a:ext cx="1045307" cy="116642"/>
        </a:xfrm>
        <a:custGeom>
          <a:avLst/>
          <a:gdLst/>
          <a:ahLst/>
          <a:cxnLst/>
          <a:rect l="0" t="0" r="0" b="0"/>
          <a:pathLst>
            <a:path>
              <a:moveTo>
                <a:pt x="1045307" y="0"/>
              </a:moveTo>
              <a:lnTo>
                <a:pt x="1045307" y="55990"/>
              </a:lnTo>
              <a:lnTo>
                <a:pt x="0" y="55990"/>
              </a:lnTo>
              <a:lnTo>
                <a:pt x="0" y="11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341406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4368396" y="0"/>
              </a:moveTo>
              <a:lnTo>
                <a:pt x="4368396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5420983" y="800887"/>
          <a:ext cx="577639" cy="288819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5420983" y="800887"/>
        <a:ext cx="577639" cy="288819"/>
      </dsp:txXfrm>
    </dsp:sp>
    <dsp:sp modelId="{A380C692-281D-44E3-AA8F-47EA90FBD525}">
      <dsp:nvSpPr>
        <dsp:cNvPr id="0" name=""/>
        <dsp:cNvSpPr/>
      </dsp:nvSpPr>
      <dsp:spPr>
        <a:xfrm>
          <a:off x="1052586" y="1211011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6j</a:t>
          </a:r>
        </a:p>
      </dsp:txBody>
      <dsp:txXfrm>
        <a:off x="1052586" y="1211011"/>
        <a:ext cx="577639" cy="288819"/>
      </dsp:txXfrm>
    </dsp:sp>
    <dsp:sp modelId="{F30D55BD-BF51-4F98-BC5D-0762A77DFA8E}">
      <dsp:nvSpPr>
        <dsp:cNvPr id="0" name=""/>
        <dsp:cNvSpPr/>
      </dsp:nvSpPr>
      <dsp:spPr>
        <a:xfrm>
          <a:off x="7279" y="161647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7279" y="1616473"/>
        <a:ext cx="577639" cy="288819"/>
      </dsp:txXfrm>
    </dsp:sp>
    <dsp:sp modelId="{C644AF10-271D-4B16-B31A-BA668C543E84}">
      <dsp:nvSpPr>
        <dsp:cNvPr id="0" name=""/>
        <dsp:cNvSpPr/>
      </dsp:nvSpPr>
      <dsp:spPr>
        <a:xfrm>
          <a:off x="14858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 </a:t>
          </a:r>
        </a:p>
      </dsp:txBody>
      <dsp:txXfrm>
        <a:off x="148581" y="2031259"/>
        <a:ext cx="577639" cy="288819"/>
      </dsp:txXfrm>
    </dsp:sp>
    <dsp:sp modelId="{84724267-EF7D-4467-B6F0-F570AB7FF9D3}">
      <dsp:nvSpPr>
        <dsp:cNvPr id="0" name=""/>
        <dsp:cNvSpPr/>
      </dsp:nvSpPr>
      <dsp:spPr>
        <a:xfrm>
          <a:off x="703115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703115" y="1621135"/>
        <a:ext cx="577639" cy="288819"/>
      </dsp:txXfrm>
    </dsp:sp>
    <dsp:sp modelId="{CE90FBB6-CB4B-44DB-8B57-4E1A5A66F010}">
      <dsp:nvSpPr>
        <dsp:cNvPr id="0" name=""/>
        <dsp:cNvSpPr/>
      </dsp:nvSpPr>
      <dsp:spPr>
        <a:xfrm>
          <a:off x="1402058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1402058" y="1621135"/>
        <a:ext cx="577639" cy="288819"/>
      </dsp:txXfrm>
    </dsp:sp>
    <dsp:sp modelId="{7E42D1CE-A962-4DA6-BD44-C28BF1E77B29}">
      <dsp:nvSpPr>
        <dsp:cNvPr id="0" name=""/>
        <dsp:cNvSpPr/>
      </dsp:nvSpPr>
      <dsp:spPr>
        <a:xfrm>
          <a:off x="1546468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546468" y="2031259"/>
        <a:ext cx="577639" cy="288819"/>
      </dsp:txXfrm>
    </dsp:sp>
    <dsp:sp modelId="{6B537FE2-EE2F-43E8-B298-60D8FCF363CD}">
      <dsp:nvSpPr>
        <dsp:cNvPr id="0" name=""/>
        <dsp:cNvSpPr/>
      </dsp:nvSpPr>
      <dsp:spPr>
        <a:xfrm>
          <a:off x="1546468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546468" y="2441383"/>
        <a:ext cx="577639" cy="288819"/>
      </dsp:txXfrm>
    </dsp:sp>
    <dsp:sp modelId="{A248E459-424A-4EF8-99ED-0433CCD60E21}">
      <dsp:nvSpPr>
        <dsp:cNvPr id="0" name=""/>
        <dsp:cNvSpPr/>
      </dsp:nvSpPr>
      <dsp:spPr>
        <a:xfrm>
          <a:off x="1546468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546468" y="2851506"/>
        <a:ext cx="577639" cy="288819"/>
      </dsp:txXfrm>
    </dsp:sp>
    <dsp:sp modelId="{1DB8E8C0-83B5-4BBD-88AF-7B2E656FD3FD}">
      <dsp:nvSpPr>
        <dsp:cNvPr id="0" name=""/>
        <dsp:cNvSpPr/>
      </dsp:nvSpPr>
      <dsp:spPr>
        <a:xfrm>
          <a:off x="1546468" y="3261630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546468" y="3261630"/>
        <a:ext cx="577639" cy="288819"/>
      </dsp:txXfrm>
    </dsp:sp>
    <dsp:sp modelId="{3103E90E-61BB-4425-AE65-F31C72585334}">
      <dsp:nvSpPr>
        <dsp:cNvPr id="0" name=""/>
        <dsp:cNvSpPr/>
      </dsp:nvSpPr>
      <dsp:spPr>
        <a:xfrm>
          <a:off x="2101001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101001" y="1621135"/>
        <a:ext cx="577639" cy="288819"/>
      </dsp:txXfrm>
    </dsp:sp>
    <dsp:sp modelId="{43A737CE-206D-49B5-BDFA-7F2217632C5A}">
      <dsp:nvSpPr>
        <dsp:cNvPr id="0" name=""/>
        <dsp:cNvSpPr/>
      </dsp:nvSpPr>
      <dsp:spPr>
        <a:xfrm>
          <a:off x="224541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245411" y="2031259"/>
        <a:ext cx="577639" cy="288819"/>
      </dsp:txXfrm>
    </dsp:sp>
    <dsp:sp modelId="{48D7283C-FF09-49A2-9A9B-8FAFB9EA7BFD}">
      <dsp:nvSpPr>
        <dsp:cNvPr id="0" name=""/>
        <dsp:cNvSpPr/>
      </dsp:nvSpPr>
      <dsp:spPr>
        <a:xfrm>
          <a:off x="2245411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245411" y="2441383"/>
        <a:ext cx="577639" cy="288819"/>
      </dsp:txXfrm>
    </dsp:sp>
    <dsp:sp modelId="{BDB44CE0-1428-4120-9ADC-9865A9A056DB}">
      <dsp:nvSpPr>
        <dsp:cNvPr id="0" name=""/>
        <dsp:cNvSpPr/>
      </dsp:nvSpPr>
      <dsp:spPr>
        <a:xfrm>
          <a:off x="2245411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Affecter </a:t>
          </a:r>
          <a:r>
            <a:rPr lang="fr-FR" sz="500" kern="1200"/>
            <a:t>les ressources</a:t>
          </a:r>
          <a:endParaRPr lang="fr-FR" sz="500" kern="1200" dirty="0"/>
        </a:p>
      </dsp:txBody>
      <dsp:txXfrm>
        <a:off x="2245411" y="2851506"/>
        <a:ext cx="577639" cy="288819"/>
      </dsp:txXfrm>
    </dsp:sp>
    <dsp:sp modelId="{1C0F3FD2-E01B-4BAC-B609-871C60C59760}">
      <dsp:nvSpPr>
        <dsp:cNvPr id="0" name=""/>
        <dsp:cNvSpPr/>
      </dsp:nvSpPr>
      <dsp:spPr>
        <a:xfrm>
          <a:off x="3149417" y="1211011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11j</a:t>
          </a:r>
        </a:p>
      </dsp:txBody>
      <dsp:txXfrm>
        <a:off x="3149417" y="1211011"/>
        <a:ext cx="577639" cy="288819"/>
      </dsp:txXfrm>
    </dsp:sp>
    <dsp:sp modelId="{87422C71-7F0F-4457-8B4A-11AE1249536A}">
      <dsp:nvSpPr>
        <dsp:cNvPr id="0" name=""/>
        <dsp:cNvSpPr/>
      </dsp:nvSpPr>
      <dsp:spPr>
        <a:xfrm>
          <a:off x="2799945" y="1621135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2799945" y="1621135"/>
        <a:ext cx="577639" cy="288819"/>
      </dsp:txXfrm>
    </dsp:sp>
    <dsp:sp modelId="{51B58905-8FC8-4504-8DA1-F07ED4AB45F1}">
      <dsp:nvSpPr>
        <dsp:cNvPr id="0" name=""/>
        <dsp:cNvSpPr/>
      </dsp:nvSpPr>
      <dsp:spPr>
        <a:xfrm>
          <a:off x="2944355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944355" y="2031259"/>
        <a:ext cx="577639" cy="288819"/>
      </dsp:txXfrm>
    </dsp:sp>
    <dsp:sp modelId="{874CBE09-8295-4E90-BA75-3F52BF71AFC1}">
      <dsp:nvSpPr>
        <dsp:cNvPr id="0" name=""/>
        <dsp:cNvSpPr/>
      </dsp:nvSpPr>
      <dsp:spPr>
        <a:xfrm>
          <a:off x="2944355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  <a:endParaRPr lang="fr-BE" sz="500" kern="1200" dirty="0"/>
        </a:p>
      </dsp:txBody>
      <dsp:txXfrm>
        <a:off x="2944355" y="2441383"/>
        <a:ext cx="577639" cy="288819"/>
      </dsp:txXfrm>
    </dsp:sp>
    <dsp:sp modelId="{DC8EFD67-A78A-4A84-9834-1B28B9FCD3F7}">
      <dsp:nvSpPr>
        <dsp:cNvPr id="0" name=""/>
        <dsp:cNvSpPr/>
      </dsp:nvSpPr>
      <dsp:spPr>
        <a:xfrm>
          <a:off x="2944355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2944355" y="2851506"/>
        <a:ext cx="577639" cy="288819"/>
      </dsp:txXfrm>
    </dsp:sp>
    <dsp:sp modelId="{D7347B3F-9A4F-4A3A-8990-D8678BCD2F19}">
      <dsp:nvSpPr>
        <dsp:cNvPr id="0" name=""/>
        <dsp:cNvSpPr/>
      </dsp:nvSpPr>
      <dsp:spPr>
        <a:xfrm>
          <a:off x="3498888" y="1621135"/>
          <a:ext cx="577639" cy="28881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7j</a:t>
          </a:r>
        </a:p>
      </dsp:txBody>
      <dsp:txXfrm>
        <a:off x="3498888" y="1621135"/>
        <a:ext cx="577639" cy="288819"/>
      </dsp:txXfrm>
    </dsp:sp>
    <dsp:sp modelId="{945B1375-9569-4B36-AC16-D4EDCE19B3D8}">
      <dsp:nvSpPr>
        <dsp:cNvPr id="0" name=""/>
        <dsp:cNvSpPr/>
      </dsp:nvSpPr>
      <dsp:spPr>
        <a:xfrm>
          <a:off x="3643298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031259"/>
        <a:ext cx="577639" cy="288819"/>
      </dsp:txXfrm>
    </dsp:sp>
    <dsp:sp modelId="{0BD422FD-D356-46FA-91E3-111A2B9E51FA}">
      <dsp:nvSpPr>
        <dsp:cNvPr id="0" name=""/>
        <dsp:cNvSpPr/>
      </dsp:nvSpPr>
      <dsp:spPr>
        <a:xfrm>
          <a:off x="3643298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441383"/>
        <a:ext cx="577639" cy="288819"/>
      </dsp:txXfrm>
    </dsp:sp>
    <dsp:sp modelId="{143E1D02-B71A-4DF1-9314-64ECFE116270}">
      <dsp:nvSpPr>
        <dsp:cNvPr id="0" name=""/>
        <dsp:cNvSpPr/>
      </dsp:nvSpPr>
      <dsp:spPr>
        <a:xfrm>
          <a:off x="3643298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3643298" y="2851506"/>
        <a:ext cx="577639" cy="288819"/>
      </dsp:txXfrm>
    </dsp:sp>
    <dsp:sp modelId="{D1476383-850D-42EB-92E0-7C997F44CEBA}">
      <dsp:nvSpPr>
        <dsp:cNvPr id="0" name=""/>
        <dsp:cNvSpPr/>
      </dsp:nvSpPr>
      <dsp:spPr>
        <a:xfrm>
          <a:off x="3643298" y="3261630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3261630"/>
        <a:ext cx="577639" cy="288819"/>
      </dsp:txXfrm>
    </dsp:sp>
    <dsp:sp modelId="{69BEBC5D-DC61-4FB8-BC79-FCCD7A105B77}">
      <dsp:nvSpPr>
        <dsp:cNvPr id="0" name=""/>
        <dsp:cNvSpPr/>
      </dsp:nvSpPr>
      <dsp:spPr>
        <a:xfrm>
          <a:off x="4197832" y="1211011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4197832" y="1211011"/>
        <a:ext cx="577639" cy="288819"/>
      </dsp:txXfrm>
    </dsp:sp>
    <dsp:sp modelId="{935D244D-FD7C-466A-8216-802BD3728F55}">
      <dsp:nvSpPr>
        <dsp:cNvPr id="0" name=""/>
        <dsp:cNvSpPr/>
      </dsp:nvSpPr>
      <dsp:spPr>
        <a:xfrm>
          <a:off x="4342241" y="1621135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4342241" y="1621135"/>
        <a:ext cx="577639" cy="288819"/>
      </dsp:txXfrm>
    </dsp:sp>
    <dsp:sp modelId="{4C3D6957-A92A-4BF8-9A21-E9EDA7DD2AFE}">
      <dsp:nvSpPr>
        <dsp:cNvPr id="0" name=""/>
        <dsp:cNvSpPr/>
      </dsp:nvSpPr>
      <dsp:spPr>
        <a:xfrm>
          <a:off x="4348717" y="2031259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4348717" y="2031259"/>
        <a:ext cx="577639" cy="288819"/>
      </dsp:txXfrm>
    </dsp:sp>
    <dsp:sp modelId="{B6E3D72C-9605-45A2-B2D6-B87AC9DD232D}">
      <dsp:nvSpPr>
        <dsp:cNvPr id="0" name=""/>
        <dsp:cNvSpPr/>
      </dsp:nvSpPr>
      <dsp:spPr>
        <a:xfrm>
          <a:off x="5740128" y="1211011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5740128" y="1211011"/>
        <a:ext cx="577639" cy="288819"/>
      </dsp:txXfrm>
    </dsp:sp>
    <dsp:sp modelId="{DBDC2A4E-D1FF-4C4D-8AEA-F140A1277312}">
      <dsp:nvSpPr>
        <dsp:cNvPr id="0" name=""/>
        <dsp:cNvSpPr/>
      </dsp:nvSpPr>
      <dsp:spPr>
        <a:xfrm>
          <a:off x="5041185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5041185" y="1621135"/>
        <a:ext cx="577639" cy="288819"/>
      </dsp:txXfrm>
    </dsp:sp>
    <dsp:sp modelId="{186BBDB8-AF88-48F1-9A73-47CC41530BAF}">
      <dsp:nvSpPr>
        <dsp:cNvPr id="0" name=""/>
        <dsp:cNvSpPr/>
      </dsp:nvSpPr>
      <dsp:spPr>
        <a:xfrm>
          <a:off x="5740128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5740128" y="1621135"/>
        <a:ext cx="577639" cy="288819"/>
      </dsp:txXfrm>
    </dsp:sp>
    <dsp:sp modelId="{6C6CF91D-126A-46EC-AE8B-5FED84DAE73E}">
      <dsp:nvSpPr>
        <dsp:cNvPr id="0" name=""/>
        <dsp:cNvSpPr/>
      </dsp:nvSpPr>
      <dsp:spPr>
        <a:xfrm>
          <a:off x="5884538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statisqtiques</a:t>
          </a:r>
          <a:endParaRPr lang="fr-FR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4j</a:t>
          </a:r>
        </a:p>
      </dsp:txBody>
      <dsp:txXfrm>
        <a:off x="5884538" y="2031259"/>
        <a:ext cx="577639" cy="288819"/>
      </dsp:txXfrm>
    </dsp:sp>
    <dsp:sp modelId="{12CC060B-B9FF-4D4F-A33B-421CC2757601}">
      <dsp:nvSpPr>
        <dsp:cNvPr id="0" name=""/>
        <dsp:cNvSpPr/>
      </dsp:nvSpPr>
      <dsp:spPr>
        <a:xfrm>
          <a:off x="6439072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2j</a:t>
          </a:r>
        </a:p>
      </dsp:txBody>
      <dsp:txXfrm>
        <a:off x="6439072" y="1621135"/>
        <a:ext cx="577639" cy="288819"/>
      </dsp:txXfrm>
    </dsp:sp>
    <dsp:sp modelId="{E86D457B-690D-42B0-8602-3C44633A335A}">
      <dsp:nvSpPr>
        <dsp:cNvPr id="0" name=""/>
        <dsp:cNvSpPr/>
      </dsp:nvSpPr>
      <dsp:spPr>
        <a:xfrm>
          <a:off x="6583481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6583481" y="2031259"/>
        <a:ext cx="577639" cy="288819"/>
      </dsp:txXfrm>
    </dsp:sp>
    <dsp:sp modelId="{40245929-7745-493F-B544-08B520D4933B}">
      <dsp:nvSpPr>
        <dsp:cNvPr id="0" name=""/>
        <dsp:cNvSpPr/>
      </dsp:nvSpPr>
      <dsp:spPr>
        <a:xfrm>
          <a:off x="8186430" y="1211011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8186430" y="1211011"/>
        <a:ext cx="577639" cy="288819"/>
      </dsp:txXfrm>
    </dsp:sp>
    <dsp:sp modelId="{E3F50494-C448-4F04-A687-9E6D7541CD2E}">
      <dsp:nvSpPr>
        <dsp:cNvPr id="0" name=""/>
        <dsp:cNvSpPr/>
      </dsp:nvSpPr>
      <dsp:spPr>
        <a:xfrm>
          <a:off x="713801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138015" y="1621135"/>
        <a:ext cx="577639" cy="288819"/>
      </dsp:txXfrm>
    </dsp:sp>
    <dsp:sp modelId="{397F0F3B-7C75-461E-BDE3-AF5982130CD5}">
      <dsp:nvSpPr>
        <dsp:cNvPr id="0" name=""/>
        <dsp:cNvSpPr/>
      </dsp:nvSpPr>
      <dsp:spPr>
        <a:xfrm>
          <a:off x="7282425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3j</a:t>
          </a:r>
        </a:p>
      </dsp:txBody>
      <dsp:txXfrm>
        <a:off x="7282425" y="2031259"/>
        <a:ext cx="577639" cy="288819"/>
      </dsp:txXfrm>
    </dsp:sp>
    <dsp:sp modelId="{660B2BE3-CA4A-413E-9083-5DD87A065BDF}">
      <dsp:nvSpPr>
        <dsp:cNvPr id="0" name=""/>
        <dsp:cNvSpPr/>
      </dsp:nvSpPr>
      <dsp:spPr>
        <a:xfrm>
          <a:off x="7282425" y="2441383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7282425" y="2441383"/>
        <a:ext cx="577639" cy="288819"/>
      </dsp:txXfrm>
    </dsp:sp>
    <dsp:sp modelId="{3D065E7B-AB3A-4141-9B58-F41B8E86EB58}">
      <dsp:nvSpPr>
        <dsp:cNvPr id="0" name=""/>
        <dsp:cNvSpPr/>
      </dsp:nvSpPr>
      <dsp:spPr>
        <a:xfrm>
          <a:off x="7836958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836958" y="1621135"/>
        <a:ext cx="577639" cy="288819"/>
      </dsp:txXfrm>
    </dsp:sp>
    <dsp:sp modelId="{4879B10B-A9A6-468D-93A3-7A12164BA22B}">
      <dsp:nvSpPr>
        <dsp:cNvPr id="0" name=""/>
        <dsp:cNvSpPr/>
      </dsp:nvSpPr>
      <dsp:spPr>
        <a:xfrm>
          <a:off x="7981368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7981368" y="2031259"/>
        <a:ext cx="577639" cy="288819"/>
      </dsp:txXfrm>
    </dsp:sp>
    <dsp:sp modelId="{25074200-F1D2-482E-8BAF-1E4610F3A66B}">
      <dsp:nvSpPr>
        <dsp:cNvPr id="0" name=""/>
        <dsp:cNvSpPr/>
      </dsp:nvSpPr>
      <dsp:spPr>
        <a:xfrm>
          <a:off x="8535902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8535902" y="1621135"/>
        <a:ext cx="577639" cy="288819"/>
      </dsp:txXfrm>
    </dsp:sp>
    <dsp:sp modelId="{8E198CE3-4A39-4EB5-8DDF-D7E48C9E2FEC}">
      <dsp:nvSpPr>
        <dsp:cNvPr id="0" name=""/>
        <dsp:cNvSpPr/>
      </dsp:nvSpPr>
      <dsp:spPr>
        <a:xfrm>
          <a:off x="923484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9234845" y="1621135"/>
        <a:ext cx="577639" cy="288819"/>
      </dsp:txXfrm>
    </dsp:sp>
    <dsp:sp modelId="{52FF0064-E8D4-4D41-9528-E51A471A1A69}">
      <dsp:nvSpPr>
        <dsp:cNvPr id="0" name=""/>
        <dsp:cNvSpPr/>
      </dsp:nvSpPr>
      <dsp:spPr>
        <a:xfrm>
          <a:off x="9789379" y="1211011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/>
            <a:t>25j</a:t>
          </a:r>
          <a:endParaRPr lang="fr-BE" sz="500" kern="1200" dirty="0"/>
        </a:p>
      </dsp:txBody>
      <dsp:txXfrm>
        <a:off x="9789379" y="1211011"/>
        <a:ext cx="577639" cy="288819"/>
      </dsp:txXfrm>
    </dsp:sp>
    <dsp:sp modelId="{39AAB7A9-4952-4413-B9CC-7DE1763BC705}">
      <dsp:nvSpPr>
        <dsp:cNvPr id="0" name=""/>
        <dsp:cNvSpPr/>
      </dsp:nvSpPr>
      <dsp:spPr>
        <a:xfrm>
          <a:off x="9933789" y="1621135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18j</a:t>
          </a:r>
        </a:p>
      </dsp:txBody>
      <dsp:txXfrm>
        <a:off x="9933789" y="1621135"/>
        <a:ext cx="577639" cy="288819"/>
      </dsp:txXfrm>
    </dsp:sp>
    <dsp:sp modelId="{B31D279C-36BF-4C84-905B-05E0CD7848BE}">
      <dsp:nvSpPr>
        <dsp:cNvPr id="0" name=""/>
        <dsp:cNvSpPr/>
      </dsp:nvSpPr>
      <dsp:spPr>
        <a:xfrm>
          <a:off x="9933789" y="2031259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9933789" y="2031259"/>
        <a:ext cx="577639" cy="288819"/>
      </dsp:txXfrm>
    </dsp:sp>
    <dsp:sp modelId="{4A0BF6D0-7C0A-48D8-A800-76A4F4FDC28A}">
      <dsp:nvSpPr>
        <dsp:cNvPr id="0" name=""/>
        <dsp:cNvSpPr/>
      </dsp:nvSpPr>
      <dsp:spPr>
        <a:xfrm>
          <a:off x="9933789" y="2441383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9933789" y="2441383"/>
        <a:ext cx="577639" cy="28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FA7F8-5D0A-4897-9263-30D57038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F42D46-DE39-4EAD-911C-51847AB3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BA3D-336C-484E-8F1F-3E72A4C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3A504-683F-44CE-9D70-A1898EE8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16832-C0B8-428D-9283-68D6CCB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2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DE68-DADB-4DD1-AAD4-AEE6C92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AADD5E-9C79-4B3D-89AA-52E652AB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20A22-2995-4673-80FC-74CB0DB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B5779-0BA3-487C-A5E2-8578F42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BE9B9-F5D8-4D1A-9D12-81CB0F9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9167-CAE7-4F6E-A914-FEDDA031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830CD-C299-4278-93C6-0193182E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D475-60E0-43D7-BD31-7085F13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81AA-F114-4291-86A1-A946B1D0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FABC9-A1B7-483F-A763-627EE6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78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DFF5-9360-48AD-91A3-0AC7D777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9FA8-2BCB-414F-9274-A8D0052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EA30-6A57-4EF4-A7D0-EB9DC6E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6ED67-A2CA-4FE6-9BFC-DFC0EF3D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A1865-087F-4C1A-877D-5671879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41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EC5DE-D47C-43CA-B404-4202439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07BCA-BBED-4386-B883-7F53ACBC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AEC3C-67C4-4081-851A-F74F3E3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BAD50-DB41-4A5A-8C51-A421754D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D81BC-A33D-43FA-B3FE-BDAD64D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37B71-1F42-43E5-947A-B67E3885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A0BB-5DF5-4BA8-863E-2A049067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1F608C-B8D5-4F6A-94B2-1E38DDC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5B0E7-8E90-4CE6-87B6-BA7158F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B2B1C-C189-4EEE-8212-22C648A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2386E-C608-4B28-B16C-4F003F6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8536-9FA3-42C4-B845-0D41A59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B4F59-F03B-49C1-AA0F-E7B53A5E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32C78-FC68-42A1-B3E2-75191A9B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283B9-8302-43FA-B0E5-6ACAF624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38581-7732-4C10-BE8E-B5B6FE44F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00ABA0-90DF-456D-B35D-84B012EE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3893D-EB53-4164-A539-7308B8D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C6067C-E474-4020-A649-7BFCFCA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9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E07B4-E267-4273-A92E-A38A4CE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1AB44-CAC1-4647-9BE9-5D746C1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3B179D-0708-46F0-A252-D6307B3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54755-94A1-4D1A-82E2-C773E05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61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C0C13-B39A-4785-814F-4EE978F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C5ECC1-275C-41A6-8979-4ABF7C56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06D7A-0A57-4215-8CBD-4120216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7A1C-769D-43BF-B2AB-90ECEEC1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36031-650F-4A18-B562-99C9D7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31987-7A36-40FA-84D0-679B494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971CD-D9FF-457C-9D56-D40A57D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28636-758B-4C1E-93C0-2D67BC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EC0FC-F774-43D9-8767-F932348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69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525B-9358-4BCE-8253-D11881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55D8B-5663-485F-9A8E-05D66EA5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A10A87-155B-4670-92F6-858CF086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C4A-E020-474F-B99C-134497A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71454-009C-4DFA-9E1F-E2026555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B8A32-D40F-4401-BEC6-DAA5345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600ED8-CECB-4876-8F19-E0E7EFD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1A292-15F0-4CA8-B8B1-393D235D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8FA4E-9D37-4519-AEB1-4738166C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7A3C9-A092-4A49-8465-E3D8874B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377A-C786-4D91-B710-788FC7CD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8255"/>
            <a:ext cx="10515600" cy="1770440"/>
          </a:xfrm>
        </p:spPr>
        <p:txBody>
          <a:bodyPr/>
          <a:lstStyle/>
          <a:p>
            <a:pPr algn="ctr"/>
            <a:r>
              <a:rPr lang="fr-BE" dirty="0"/>
              <a:t>La structure du projet: </a:t>
            </a:r>
            <a:br>
              <a:rPr lang="fr-BE" dirty="0"/>
            </a:br>
            <a:r>
              <a:rPr lang="fr-BE" dirty="0"/>
              <a:t>Product Breakdown Structure ou </a:t>
            </a:r>
            <a:r>
              <a:rPr lang="fr-BE" b="1" dirty="0"/>
              <a:t>PBS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0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2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0" y="316540"/>
            <a:ext cx="8883316" cy="858544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Décomposition du projet en tâches : Work Breakdown Structure ou </a:t>
            </a:r>
            <a:r>
              <a:rPr lang="fr-BE" b="1" dirty="0"/>
              <a:t>WBS</a:t>
            </a:r>
            <a:endParaRPr lang="fr-B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7681"/>
              </p:ext>
            </p:extLst>
          </p:nvPr>
        </p:nvGraphicFramePr>
        <p:xfrm>
          <a:off x="727910" y="1425116"/>
          <a:ext cx="10736179" cy="4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0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79" y="-132348"/>
            <a:ext cx="8289757" cy="1325563"/>
          </a:xfrm>
        </p:spPr>
        <p:txBody>
          <a:bodyPr/>
          <a:lstStyle/>
          <a:p>
            <a:r>
              <a:rPr lang="fr-BE" dirty="0"/>
              <a:t>WBS du projet – Les tâches individuelles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04832"/>
              </p:ext>
            </p:extLst>
          </p:nvPr>
        </p:nvGraphicFramePr>
        <p:xfrm>
          <a:off x="84220" y="954505"/>
          <a:ext cx="1207569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20" y="0"/>
            <a:ext cx="9729537" cy="1325563"/>
          </a:xfrm>
        </p:spPr>
        <p:txBody>
          <a:bodyPr/>
          <a:lstStyle/>
          <a:p>
            <a:r>
              <a:rPr lang="fr-BE" dirty="0"/>
              <a:t>WBS projet – Estimation du temps de travail</a:t>
            </a:r>
          </a:p>
        </p:txBody>
      </p:sp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B4675596-5364-9705-3B60-BE96BC5C9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90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66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427</Words>
  <Application>Microsoft Office PowerPoint</Application>
  <PresentationFormat>Grand écran</PresentationFormat>
  <Paragraphs>161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La structure du projet:  Product Breakdown Structure ou PBS</vt:lpstr>
      <vt:lpstr>Décomposition du projet en tâches : Work Breakdown Structure ou WBS</vt:lpstr>
      <vt:lpstr>WBS du projet – Les tâches individuelles</vt:lpstr>
      <vt:lpstr>WBS projet – Estimation du temps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WBS – Le vélo</dc:title>
  <dc:creator>Daniel Forment</dc:creator>
  <cp:lastModifiedBy>Asmaa BOHOUT</cp:lastModifiedBy>
  <cp:revision>38</cp:revision>
  <dcterms:created xsi:type="dcterms:W3CDTF">2020-12-18T08:53:50Z</dcterms:created>
  <dcterms:modified xsi:type="dcterms:W3CDTF">2025-05-04T14:50:52Z</dcterms:modified>
</cp:coreProperties>
</file>