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60" d="100"/>
          <a:sy n="160" d="100"/>
        </p:scale>
        <p:origin x="-6606" y="-2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 err="1"/>
            <a:t>Corréations</a:t>
          </a:r>
          <a:r>
            <a:rPr lang="fr-BE" dirty="0"/>
            <a:t> possibles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Corrélations possibles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Power BI 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technologies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Validation du rapport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51F735D5-8EB3-4E99-9A21-4109ED3CBC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</dgm:t>
    </dgm:pt>
    <dgm:pt modelId="{846B1689-C0FC-4E63-BFE0-6BB9695F5DEA}" type="parTrans" cxnId="{ACA411EC-44EB-4B6E-8356-580A248CE443}">
      <dgm:prSet/>
      <dgm:spPr/>
      <dgm:t>
        <a:bodyPr/>
        <a:lstStyle/>
        <a:p>
          <a:endParaRPr lang="fr-BE"/>
        </a:p>
      </dgm:t>
    </dgm:pt>
    <dgm:pt modelId="{51E79AED-8AED-4C64-A7D5-A49A6B1D1858}" type="sibTrans" cxnId="{ACA411EC-44EB-4B6E-8356-580A248CE443}">
      <dgm:prSet/>
      <dgm:spPr/>
      <dgm:t>
        <a:bodyPr/>
        <a:lstStyle/>
        <a:p>
          <a:endParaRPr lang="fr-BE"/>
        </a:p>
      </dgm:t>
    </dgm:pt>
    <dgm:pt modelId="{267E448D-96D3-4430-8D3B-2139FA5076F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03DDA83F-940D-436B-8A1D-F3575A83CB65}" type="parTrans" cxnId="{97FAF102-D799-4708-9FEC-8A18022035EF}">
      <dgm:prSet/>
      <dgm:spPr/>
      <dgm:t>
        <a:bodyPr/>
        <a:lstStyle/>
        <a:p>
          <a:endParaRPr lang="fr-FR"/>
        </a:p>
      </dgm:t>
    </dgm:pt>
    <dgm:pt modelId="{2D353BE7-399A-4B76-BD32-07979D6C3609}" type="sibTrans" cxnId="{97FAF102-D799-4708-9FEC-8A18022035EF}">
      <dgm:prSet/>
      <dgm:spPr/>
      <dgm:t>
        <a:bodyPr/>
        <a:lstStyle/>
        <a:p>
          <a:endParaRPr lang="fr-FR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6C0F47C-CA12-434F-BCC3-C796E84BB0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9093DD2B-951F-4B5D-BD94-F06008724650}" type="parTrans" cxnId="{446B31BD-C097-4AA2-AF54-B492919065D4}">
      <dgm:prSet/>
      <dgm:spPr/>
      <dgm:t>
        <a:bodyPr/>
        <a:lstStyle/>
        <a:p>
          <a:endParaRPr lang="fr-FR"/>
        </a:p>
      </dgm:t>
    </dgm:pt>
    <dgm:pt modelId="{3A78071A-8881-42D9-ADBD-EBD4B97D18ED}" type="sibTrans" cxnId="{446B31BD-C097-4AA2-AF54-B492919065D4}">
      <dgm:prSet/>
      <dgm:spPr/>
      <dgm:t>
        <a:bodyPr/>
        <a:lstStyle/>
        <a:p>
          <a:endParaRPr lang="fr-FR"/>
        </a:p>
      </dgm:t>
    </dgm:pt>
    <dgm:pt modelId="{1007B3ED-356F-4078-8A54-2C8FC5D44B1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</dgm:t>
    </dgm:pt>
    <dgm:pt modelId="{653AA033-7CCA-41F6-910F-1CF1F3FD99DB}" type="parTrans" cxnId="{C7DADE28-7463-4932-97E1-9DBCB3C20DD6}">
      <dgm:prSet/>
      <dgm:spPr/>
      <dgm:t>
        <a:bodyPr/>
        <a:lstStyle/>
        <a:p>
          <a:endParaRPr lang="fr-FR"/>
        </a:p>
      </dgm:t>
    </dgm:pt>
    <dgm:pt modelId="{FCBACC2A-AD85-447A-8FDF-0612FC5D0918}" type="sibTrans" cxnId="{C7DADE28-7463-4932-97E1-9DBCB3C20DD6}">
      <dgm:prSet/>
      <dgm:spPr/>
      <dgm:t>
        <a:bodyPr/>
        <a:lstStyle/>
        <a:p>
          <a:endParaRPr lang="fr-FR"/>
        </a:p>
      </dgm:t>
    </dgm:pt>
    <dgm:pt modelId="{233474A5-BE77-4432-8FCE-48CC83037EE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Définition des indicateurs clés</a:t>
          </a:r>
        </a:p>
      </dgm:t>
    </dgm:pt>
    <dgm:pt modelId="{56E220F6-5E9E-419C-AD64-2472B4E7416C}" type="parTrans" cxnId="{46931D70-B9D6-46C5-A0F3-FAE3D3797990}">
      <dgm:prSet/>
      <dgm:spPr/>
      <dgm:t>
        <a:bodyPr/>
        <a:lstStyle/>
        <a:p>
          <a:endParaRPr lang="fr-FR"/>
        </a:p>
      </dgm:t>
    </dgm:pt>
    <dgm:pt modelId="{DB9858F3-0FA7-44E0-A7FB-080134ECFA00}" type="sibTrans" cxnId="{46931D70-B9D6-46C5-A0F3-FAE3D3797990}">
      <dgm:prSet/>
      <dgm:spPr/>
      <dgm:t>
        <a:bodyPr/>
        <a:lstStyle/>
        <a:p>
          <a:endParaRPr lang="fr-FR"/>
        </a:p>
      </dgm:t>
    </dgm:pt>
    <dgm:pt modelId="{B6AA0191-3B6B-43D6-ABE0-15D34D9DB7C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Calcul des KPI</a:t>
          </a:r>
        </a:p>
      </dgm:t>
    </dgm:pt>
    <dgm:pt modelId="{09E2B455-BADB-489F-811F-7E8510190F43}" type="parTrans" cxnId="{A9C4C251-B712-4DFA-9C2A-2FFBB5C1EA4E}">
      <dgm:prSet/>
      <dgm:spPr/>
      <dgm:t>
        <a:bodyPr/>
        <a:lstStyle/>
        <a:p>
          <a:endParaRPr lang="fr-FR"/>
        </a:p>
      </dgm:t>
    </dgm:pt>
    <dgm:pt modelId="{426EF715-A496-4F04-AF66-91AE5E0E47F3}" type="sibTrans" cxnId="{A9C4C251-B712-4DFA-9C2A-2FFBB5C1EA4E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834CCE0F-FF57-4C9D-80DB-4FE5698F0126}" type="pres">
      <dgm:prSet presAssocID="{03DDA83F-940D-436B-8A1D-F3575A83CB65}" presName="Name37" presStyleLbl="parChTrans1D3" presStyleIdx="5" presStyleCnt="18"/>
      <dgm:spPr/>
    </dgm:pt>
    <dgm:pt modelId="{F3E6D584-2879-4F5B-A7FD-6309805D4A6C}" type="pres">
      <dgm:prSet presAssocID="{267E448D-96D3-4430-8D3B-2139FA5076FF}" presName="hierRoot2" presStyleCnt="0">
        <dgm:presLayoutVars>
          <dgm:hierBranch val="init"/>
        </dgm:presLayoutVars>
      </dgm:prSet>
      <dgm:spPr/>
    </dgm:pt>
    <dgm:pt modelId="{FA562D28-B20F-4E34-9B01-E4E7D13B4154}" type="pres">
      <dgm:prSet presAssocID="{267E448D-96D3-4430-8D3B-2139FA5076FF}" presName="rootComposite" presStyleCnt="0"/>
      <dgm:spPr/>
    </dgm:pt>
    <dgm:pt modelId="{87E8051A-FB05-42D5-BA7D-11F7AB392679}" type="pres">
      <dgm:prSet presAssocID="{267E448D-96D3-4430-8D3B-2139FA5076FF}" presName="rootText" presStyleLbl="node3" presStyleIdx="5" presStyleCnt="18">
        <dgm:presLayoutVars>
          <dgm:chPref val="3"/>
        </dgm:presLayoutVars>
      </dgm:prSet>
      <dgm:spPr/>
    </dgm:pt>
    <dgm:pt modelId="{C42C381D-3900-4DEC-B4DE-1DAADFB7C4E2}" type="pres">
      <dgm:prSet presAssocID="{267E448D-96D3-4430-8D3B-2139FA5076FF}" presName="rootConnector" presStyleLbl="node3" presStyleIdx="5" presStyleCnt="18"/>
      <dgm:spPr/>
    </dgm:pt>
    <dgm:pt modelId="{11A98C93-D22C-4D0D-A1BC-8FE995F692A0}" type="pres">
      <dgm:prSet presAssocID="{267E448D-96D3-4430-8D3B-2139FA5076FF}" presName="hierChild4" presStyleCnt="0"/>
      <dgm:spPr/>
    </dgm:pt>
    <dgm:pt modelId="{4B4B0BA5-2BED-4802-A984-2E4C7696AED5}" type="pres">
      <dgm:prSet presAssocID="{267E448D-96D3-4430-8D3B-2139FA5076FF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>
        <a:prstGeom prst="rect">
          <a:avLst/>
        </a:prstGeom>
      </dgm:spPr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1E11314D-121B-4240-B5B5-F97974802C3F}" type="pres">
      <dgm:prSet presAssocID="{56E220F6-5E9E-419C-AD64-2472B4E7416C}" presName="Name37" presStyleLbl="parChTrans1D3" presStyleIdx="6" presStyleCnt="18"/>
      <dgm:spPr/>
    </dgm:pt>
    <dgm:pt modelId="{18B66391-33F3-405F-8D9F-DEAEBD992B35}" type="pres">
      <dgm:prSet presAssocID="{233474A5-BE77-4432-8FCE-48CC83037EE4}" presName="hierRoot2" presStyleCnt="0">
        <dgm:presLayoutVars>
          <dgm:hierBranch val="init"/>
        </dgm:presLayoutVars>
      </dgm:prSet>
      <dgm:spPr/>
    </dgm:pt>
    <dgm:pt modelId="{C7A4B1B4-7B1F-43F5-9232-821703815E3D}" type="pres">
      <dgm:prSet presAssocID="{233474A5-BE77-4432-8FCE-48CC83037EE4}" presName="rootComposite" presStyleCnt="0"/>
      <dgm:spPr/>
    </dgm:pt>
    <dgm:pt modelId="{75C3EAA6-9A7E-4524-BB9A-17FB4F216789}" type="pres">
      <dgm:prSet presAssocID="{233474A5-BE77-4432-8FCE-48CC83037EE4}" presName="rootText" presStyleLbl="node3" presStyleIdx="6" presStyleCnt="18">
        <dgm:presLayoutVars>
          <dgm:chPref val="3"/>
        </dgm:presLayoutVars>
      </dgm:prSet>
      <dgm:spPr/>
    </dgm:pt>
    <dgm:pt modelId="{ED8C9ECF-3A04-4CCB-8A9A-6209A9668B50}" type="pres">
      <dgm:prSet presAssocID="{233474A5-BE77-4432-8FCE-48CC83037EE4}" presName="rootConnector" presStyleLbl="node3" presStyleIdx="6" presStyleCnt="18"/>
      <dgm:spPr/>
    </dgm:pt>
    <dgm:pt modelId="{11F24DA7-25E6-4AC4-A745-F862942D43CA}" type="pres">
      <dgm:prSet presAssocID="{233474A5-BE77-4432-8FCE-48CC83037EE4}" presName="hierChild4" presStyleCnt="0"/>
      <dgm:spPr/>
    </dgm:pt>
    <dgm:pt modelId="{97F2A574-E8C5-4E92-9C4F-8C3F13EE0973}" type="pres">
      <dgm:prSet presAssocID="{233474A5-BE77-4432-8FCE-48CC83037EE4}" presName="hierChild5" presStyleCnt="0"/>
      <dgm:spPr/>
    </dgm:pt>
    <dgm:pt modelId="{8806B642-A464-47F4-88D9-6B6E0FF62BE9}" type="pres">
      <dgm:prSet presAssocID="{09E2B455-BADB-489F-811F-7E8510190F43}" presName="Name37" presStyleLbl="parChTrans1D3" presStyleIdx="7" presStyleCnt="18"/>
      <dgm:spPr/>
    </dgm:pt>
    <dgm:pt modelId="{205E6D48-326A-4232-BCF9-2C20132E024A}" type="pres">
      <dgm:prSet presAssocID="{B6AA0191-3B6B-43D6-ABE0-15D34D9DB7C3}" presName="hierRoot2" presStyleCnt="0">
        <dgm:presLayoutVars>
          <dgm:hierBranch val="init"/>
        </dgm:presLayoutVars>
      </dgm:prSet>
      <dgm:spPr/>
    </dgm:pt>
    <dgm:pt modelId="{AA7D0551-4E83-4D24-BA50-225D98AA2626}" type="pres">
      <dgm:prSet presAssocID="{B6AA0191-3B6B-43D6-ABE0-15D34D9DB7C3}" presName="rootComposite" presStyleCnt="0"/>
      <dgm:spPr/>
    </dgm:pt>
    <dgm:pt modelId="{1B3E287B-C59F-4E5C-9CAB-C6B62B0F15E2}" type="pres">
      <dgm:prSet presAssocID="{B6AA0191-3B6B-43D6-ABE0-15D34D9DB7C3}" presName="rootText" presStyleLbl="node3" presStyleIdx="7" presStyleCnt="18">
        <dgm:presLayoutVars>
          <dgm:chPref val="3"/>
        </dgm:presLayoutVars>
      </dgm:prSet>
      <dgm:spPr/>
    </dgm:pt>
    <dgm:pt modelId="{0C80C800-4A86-48C0-BAD9-D055D0206AE2}" type="pres">
      <dgm:prSet presAssocID="{B6AA0191-3B6B-43D6-ABE0-15D34D9DB7C3}" presName="rootConnector" presStyleLbl="node3" presStyleIdx="7" presStyleCnt="18"/>
      <dgm:spPr/>
    </dgm:pt>
    <dgm:pt modelId="{8163A533-F35B-41B8-BAA0-4AD1DA3BBB23}" type="pres">
      <dgm:prSet presAssocID="{B6AA0191-3B6B-43D6-ABE0-15D34D9DB7C3}" presName="hierChild4" presStyleCnt="0"/>
      <dgm:spPr/>
    </dgm:pt>
    <dgm:pt modelId="{174A3BE6-2263-4EB5-A82E-CA63A9B3D2F9}" type="pres">
      <dgm:prSet presAssocID="{B6AA0191-3B6B-43D6-ABE0-15D34D9DB7C3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59F7F50E-FD79-4931-A3EE-AB9CCF1E49A2}" type="pres">
      <dgm:prSet presAssocID="{846B1689-C0FC-4E63-BFE0-6BB9695F5DEA}" presName="Name37" presStyleLbl="parChTrans1D3" presStyleIdx="12" presStyleCnt="18"/>
      <dgm:spPr/>
    </dgm:pt>
    <dgm:pt modelId="{BDB034DA-4308-424F-8E56-9F671E62EC14}" type="pres">
      <dgm:prSet presAssocID="{51F735D5-8EB3-4E99-9A21-4109ED3CBCBD}" presName="hierRoot2" presStyleCnt="0">
        <dgm:presLayoutVars>
          <dgm:hierBranch val="init"/>
        </dgm:presLayoutVars>
      </dgm:prSet>
      <dgm:spPr/>
    </dgm:pt>
    <dgm:pt modelId="{76ED79B3-377B-4E7F-B0FF-14776670299C}" type="pres">
      <dgm:prSet presAssocID="{51F735D5-8EB3-4E99-9A21-4109ED3CBCBD}" presName="rootComposite" presStyleCnt="0"/>
      <dgm:spPr/>
    </dgm:pt>
    <dgm:pt modelId="{3DF89A6E-B105-4F00-9328-7928D974D269}" type="pres">
      <dgm:prSet presAssocID="{51F735D5-8EB3-4E99-9A21-4109ED3CBCBD}" presName="rootText" presStyleLbl="node3" presStyleIdx="12" presStyleCnt="18">
        <dgm:presLayoutVars>
          <dgm:chPref val="3"/>
        </dgm:presLayoutVars>
      </dgm:prSet>
      <dgm:spPr/>
    </dgm:pt>
    <dgm:pt modelId="{5B7B99C7-B769-4AAF-90FC-38C50DCC59BD}" type="pres">
      <dgm:prSet presAssocID="{51F735D5-8EB3-4E99-9A21-4109ED3CBCBD}" presName="rootConnector" presStyleLbl="node3" presStyleIdx="12" presStyleCnt="18"/>
      <dgm:spPr/>
    </dgm:pt>
    <dgm:pt modelId="{8F27DAC1-0A38-4C81-9147-5AF82F9AF052}" type="pres">
      <dgm:prSet presAssocID="{51F735D5-8EB3-4E99-9A21-4109ED3CBCBD}" presName="hierChild4" presStyleCnt="0"/>
      <dgm:spPr/>
    </dgm:pt>
    <dgm:pt modelId="{DD3241B0-BFD6-4E18-9EC4-B9112BAFFC52}" type="pres">
      <dgm:prSet presAssocID="{51F735D5-8EB3-4E99-9A21-4109ED3CBCBD}" presName="hierChild5" presStyleCnt="0"/>
      <dgm:spPr/>
    </dgm:pt>
    <dgm:pt modelId="{1E4C4F57-56A4-49EF-AFF4-12E8B447E01D}" type="pres">
      <dgm:prSet presAssocID="{9093DD2B-951F-4B5D-BD94-F06008724650}" presName="Name37" presStyleLbl="parChTrans1D3" presStyleIdx="13" presStyleCnt="18"/>
      <dgm:spPr/>
    </dgm:pt>
    <dgm:pt modelId="{43A601E5-4BF1-4219-96F2-62FA4D661A82}" type="pres">
      <dgm:prSet presAssocID="{A6C0F47C-CA12-434F-BCC3-C796E84BB01B}" presName="hierRoot2" presStyleCnt="0">
        <dgm:presLayoutVars>
          <dgm:hierBranch val="init"/>
        </dgm:presLayoutVars>
      </dgm:prSet>
      <dgm:spPr/>
    </dgm:pt>
    <dgm:pt modelId="{15C6F837-095D-4A5A-9003-E2820A62C569}" type="pres">
      <dgm:prSet presAssocID="{A6C0F47C-CA12-434F-BCC3-C796E84BB01B}" presName="rootComposite" presStyleCnt="0"/>
      <dgm:spPr/>
    </dgm:pt>
    <dgm:pt modelId="{D820A3D7-ECE1-4353-8DC1-39880CFAED18}" type="pres">
      <dgm:prSet presAssocID="{A6C0F47C-CA12-434F-BCC3-C796E84BB01B}" presName="rootText" presStyleLbl="node3" presStyleIdx="13" presStyleCnt="18">
        <dgm:presLayoutVars>
          <dgm:chPref val="3"/>
        </dgm:presLayoutVars>
      </dgm:prSet>
      <dgm:spPr/>
    </dgm:pt>
    <dgm:pt modelId="{5C0D4F76-A763-40D0-968D-EFBD8338ECE1}" type="pres">
      <dgm:prSet presAssocID="{A6C0F47C-CA12-434F-BCC3-C796E84BB01B}" presName="rootConnector" presStyleLbl="node3" presStyleIdx="13" presStyleCnt="18"/>
      <dgm:spPr/>
    </dgm:pt>
    <dgm:pt modelId="{65D0CB47-C29C-47A0-85CC-228450FD3187}" type="pres">
      <dgm:prSet presAssocID="{A6C0F47C-CA12-434F-BCC3-C796E84BB01B}" presName="hierChild4" presStyleCnt="0"/>
      <dgm:spPr/>
    </dgm:pt>
    <dgm:pt modelId="{C4B85313-A917-40C5-B27F-04783D267972}" type="pres">
      <dgm:prSet presAssocID="{A6C0F47C-CA12-434F-BCC3-C796E84BB01B}" presName="hierChild5" presStyleCnt="0"/>
      <dgm:spPr/>
    </dgm:pt>
    <dgm:pt modelId="{2754B206-9F76-482A-B7ED-084FB9A98E8C}" type="pres">
      <dgm:prSet presAssocID="{653AA033-7CCA-41F6-910F-1CF1F3FD99DB}" presName="Name37" presStyleLbl="parChTrans1D3" presStyleIdx="14" presStyleCnt="18"/>
      <dgm:spPr/>
    </dgm:pt>
    <dgm:pt modelId="{6C827E91-1D59-45BC-B110-1B26013B789E}" type="pres">
      <dgm:prSet presAssocID="{1007B3ED-356F-4078-8A54-2C8FC5D44B12}" presName="hierRoot2" presStyleCnt="0">
        <dgm:presLayoutVars>
          <dgm:hierBranch val="init"/>
        </dgm:presLayoutVars>
      </dgm:prSet>
      <dgm:spPr/>
    </dgm:pt>
    <dgm:pt modelId="{A26B8DA1-6FFA-4A35-9882-17F808B09E75}" type="pres">
      <dgm:prSet presAssocID="{1007B3ED-356F-4078-8A54-2C8FC5D44B12}" presName="rootComposite" presStyleCnt="0"/>
      <dgm:spPr/>
    </dgm:pt>
    <dgm:pt modelId="{05CC4847-367D-4BBE-B49F-9B72EA5D784A}" type="pres">
      <dgm:prSet presAssocID="{1007B3ED-356F-4078-8A54-2C8FC5D44B12}" presName="rootText" presStyleLbl="node3" presStyleIdx="14" presStyleCnt="18">
        <dgm:presLayoutVars>
          <dgm:chPref val="3"/>
        </dgm:presLayoutVars>
      </dgm:prSet>
      <dgm:spPr/>
    </dgm:pt>
    <dgm:pt modelId="{7998BEF2-11C9-49F0-83DE-C9FD89F3E674}" type="pres">
      <dgm:prSet presAssocID="{1007B3ED-356F-4078-8A54-2C8FC5D44B12}" presName="rootConnector" presStyleLbl="node3" presStyleIdx="14" presStyleCnt="18"/>
      <dgm:spPr/>
    </dgm:pt>
    <dgm:pt modelId="{5683E46F-6D76-4B7D-9865-0FD89C7E5CC9}" type="pres">
      <dgm:prSet presAssocID="{1007B3ED-356F-4078-8A54-2C8FC5D44B12}" presName="hierChild4" presStyleCnt="0"/>
      <dgm:spPr/>
    </dgm:pt>
    <dgm:pt modelId="{617B1C1E-F406-4444-BD11-E152C50961F7}" type="pres">
      <dgm:prSet presAssocID="{1007B3ED-356F-4078-8A54-2C8FC5D44B12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97FAF102-D799-4708-9FEC-8A18022035EF}" srcId="{724E8D2B-155A-4906-8AA9-F10EF1D8144F}" destId="{267E448D-96D3-4430-8D3B-2139FA5076FF}" srcOrd="1" destOrd="0" parTransId="{03DDA83F-940D-436B-8A1D-F3575A83CB65}" sibTransId="{2D353BE7-399A-4B76-BD32-07979D6C3609}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ED7DA90D-231C-4A55-9D6E-7541247C2CF9}" type="presOf" srcId="{A6C0F47C-CA12-434F-BCC3-C796E84BB01B}" destId="{D820A3D7-ECE1-4353-8DC1-39880CFAED18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C7DADE28-7463-4932-97E1-9DBCB3C20DD6}" srcId="{DDFDED92-22AD-489D-8B52-C92768BAA284}" destId="{1007B3ED-356F-4078-8A54-2C8FC5D44B12}" srcOrd="3" destOrd="0" parTransId="{653AA033-7CCA-41F6-910F-1CF1F3FD99DB}" sibTransId="{FCBACC2A-AD85-447A-8FDF-0612FC5D0918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01B95435-F924-4963-9F2C-3B794967A0DC}" type="presOf" srcId="{1007B3ED-356F-4078-8A54-2C8FC5D44B12}" destId="{7998BEF2-11C9-49F0-83DE-C9FD89F3E674}" srcOrd="1" destOrd="0" presId="urn:microsoft.com/office/officeart/2005/8/layout/orgChart1"/>
    <dgm:cxn modelId="{B38CF836-BCDE-43F7-8AE6-DFFC063D60FD}" type="presOf" srcId="{653AA033-7CCA-41F6-910F-1CF1F3FD99DB}" destId="{2754B206-9F76-482A-B7ED-084FB9A98E8C}" srcOrd="0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1F3AE46-5ED8-408F-BDA5-5C08AA95EF41}" type="presOf" srcId="{A6C0F47C-CA12-434F-BCC3-C796E84BB01B}" destId="{5C0D4F76-A763-40D0-968D-EFBD8338ECE1}" srcOrd="1" destOrd="0" presId="urn:microsoft.com/office/officeart/2005/8/layout/orgChart1"/>
    <dgm:cxn modelId="{78A62347-9A3D-48A1-B591-4E99508990D9}" type="presOf" srcId="{267E448D-96D3-4430-8D3B-2139FA5076FF}" destId="{87E8051A-FB05-42D5-BA7D-11F7AB392679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B751F84E-5660-45EE-B3D5-B879CD22B15C}" type="presOf" srcId="{233474A5-BE77-4432-8FCE-48CC83037EE4}" destId="{ED8C9ECF-3A04-4CCB-8A9A-6209A9668B50}" srcOrd="1" destOrd="0" presId="urn:microsoft.com/office/officeart/2005/8/layout/orgChart1"/>
    <dgm:cxn modelId="{335AE24F-2CC7-4442-9925-EE456623469E}" type="presOf" srcId="{B6AA0191-3B6B-43D6-ABE0-15D34D9DB7C3}" destId="{0C80C800-4A86-48C0-BAD9-D055D0206AE2}" srcOrd="1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46931D70-B9D6-46C5-A0F3-FAE3D3797990}" srcId="{415BD3D5-6E9C-4BF5-B8AE-708E4E4E4063}" destId="{233474A5-BE77-4432-8FCE-48CC83037EE4}" srcOrd="0" destOrd="0" parTransId="{56E220F6-5E9E-419C-AD64-2472B4E7416C}" sibTransId="{DB9858F3-0FA7-44E0-A7FB-080134ECFA00}"/>
    <dgm:cxn modelId="{A9C4C251-B712-4DFA-9C2A-2FFBB5C1EA4E}" srcId="{415BD3D5-6E9C-4BF5-B8AE-708E4E4E4063}" destId="{B6AA0191-3B6B-43D6-ABE0-15D34D9DB7C3}" srcOrd="1" destOrd="0" parTransId="{09E2B455-BADB-489F-811F-7E8510190F43}" sibTransId="{426EF715-A496-4F04-AF66-91AE5E0E47F3}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EE311F56-00CC-43B0-AEB9-C48116352208}" type="presOf" srcId="{267E448D-96D3-4430-8D3B-2139FA5076FF}" destId="{C42C381D-3900-4DEC-B4DE-1DAADFB7C4E2}" srcOrd="1" destOrd="0" presId="urn:microsoft.com/office/officeart/2005/8/layout/orgChart1"/>
    <dgm:cxn modelId="{6E0E9756-85A4-407F-8503-137C54B2B7A4}" type="presOf" srcId="{51F735D5-8EB3-4E99-9A21-4109ED3CBCBD}" destId="{3DF89A6E-B105-4F00-9328-7928D974D269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3CCF7A78-3B70-42F2-B3DE-FE50CB6B7A3D}" type="presOf" srcId="{B6AA0191-3B6B-43D6-ABE0-15D34D9DB7C3}" destId="{1B3E287B-C59F-4E5C-9CAB-C6B62B0F15E2}" srcOrd="0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EA216D7C-7C14-420D-8042-7B9A10C1E2F4}" type="presOf" srcId="{846B1689-C0FC-4E63-BFE0-6BB9695F5DEA}" destId="{59F7F50E-FD79-4931-A3EE-AB9CCF1E49A2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10F58F83-24A1-4E1F-AD86-FF0AED8450FD}" type="presOf" srcId="{233474A5-BE77-4432-8FCE-48CC83037EE4}" destId="{75C3EAA6-9A7E-4524-BB9A-17FB4F216789}" srcOrd="0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BE048C96-4A6A-42FF-B99E-181ED57168A9}" type="presOf" srcId="{51F735D5-8EB3-4E99-9A21-4109ED3CBCBD}" destId="{5B7B99C7-B769-4AAF-90FC-38C50DCC59BD}" srcOrd="1" destOrd="0" presId="urn:microsoft.com/office/officeart/2005/8/layout/orgChart1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FF3829B4-18E2-4CDC-8A37-0C757FBE5236}" type="presOf" srcId="{03DDA83F-940D-436B-8A1D-F3575A83CB65}" destId="{834CCE0F-FF57-4C9D-80DB-4FE5698F0126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446B31BD-C097-4AA2-AF54-B492919065D4}" srcId="{DDFDED92-22AD-489D-8B52-C92768BAA284}" destId="{A6C0F47C-CA12-434F-BCC3-C796E84BB01B}" srcOrd="2" destOrd="0" parTransId="{9093DD2B-951F-4B5D-BD94-F06008724650}" sibTransId="{3A78071A-8881-42D9-ADBD-EBD4B97D18ED}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2CD184D4-E3F4-4ABE-819D-0D62DF256BE7}" type="presOf" srcId="{1007B3ED-356F-4078-8A54-2C8FC5D44B12}" destId="{05CC4847-367D-4BBE-B49F-9B72EA5D784A}" srcOrd="0" destOrd="0" presId="urn:microsoft.com/office/officeart/2005/8/layout/orgChart1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1F53E4E3-C1C1-4BFF-891A-3A59D343E53F}" type="presOf" srcId="{56E220F6-5E9E-419C-AD64-2472B4E7416C}" destId="{1E11314D-121B-4240-B5B5-F97974802C3F}" srcOrd="0" destOrd="0" presId="urn:microsoft.com/office/officeart/2005/8/layout/orgChart1"/>
    <dgm:cxn modelId="{241DFAE7-FDEE-414A-8ED8-84EC3CE8A741}" type="presOf" srcId="{09E2B455-BADB-489F-811F-7E8510190F43}" destId="{8806B642-A464-47F4-88D9-6B6E0FF62BE9}" srcOrd="0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ACA411EC-44EB-4B6E-8356-580A248CE443}" srcId="{DDFDED92-22AD-489D-8B52-C92768BAA284}" destId="{51F735D5-8EB3-4E99-9A21-4109ED3CBCBD}" srcOrd="1" destOrd="0" parTransId="{846B1689-C0FC-4E63-BFE0-6BB9695F5DEA}" sibTransId="{51E79AED-8AED-4C64-A7D5-A49A6B1D1858}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2A68B7F0-B076-493A-92D1-94DE4BC54A1A}" type="presOf" srcId="{9093DD2B-951F-4B5D-BD94-F06008724650}" destId="{1E4C4F57-56A4-49EF-AFF4-12E8B447E01D}" srcOrd="0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4F7C539F-9E0A-4601-BE02-8C6865FE9317}" type="presParOf" srcId="{B80F1411-0E58-44A9-8BAC-6C5212CED578}" destId="{834CCE0F-FF57-4C9D-80DB-4FE5698F0126}" srcOrd="2" destOrd="0" presId="urn:microsoft.com/office/officeart/2005/8/layout/orgChart1"/>
    <dgm:cxn modelId="{703A2D1C-348C-469F-BBB6-A86C9721A463}" type="presParOf" srcId="{B80F1411-0E58-44A9-8BAC-6C5212CED578}" destId="{F3E6D584-2879-4F5B-A7FD-6309805D4A6C}" srcOrd="3" destOrd="0" presId="urn:microsoft.com/office/officeart/2005/8/layout/orgChart1"/>
    <dgm:cxn modelId="{7AA90EBF-DFE9-4F39-A293-4696C1B48556}" type="presParOf" srcId="{F3E6D584-2879-4F5B-A7FD-6309805D4A6C}" destId="{FA562D28-B20F-4E34-9B01-E4E7D13B4154}" srcOrd="0" destOrd="0" presId="urn:microsoft.com/office/officeart/2005/8/layout/orgChart1"/>
    <dgm:cxn modelId="{9AD5336B-689C-4823-8FFA-466E11053C68}" type="presParOf" srcId="{FA562D28-B20F-4E34-9B01-E4E7D13B4154}" destId="{87E8051A-FB05-42D5-BA7D-11F7AB392679}" srcOrd="0" destOrd="0" presId="urn:microsoft.com/office/officeart/2005/8/layout/orgChart1"/>
    <dgm:cxn modelId="{73B6EE8A-A046-4E9D-9F77-E5D09012601E}" type="presParOf" srcId="{FA562D28-B20F-4E34-9B01-E4E7D13B4154}" destId="{C42C381D-3900-4DEC-B4DE-1DAADFB7C4E2}" srcOrd="1" destOrd="0" presId="urn:microsoft.com/office/officeart/2005/8/layout/orgChart1"/>
    <dgm:cxn modelId="{D3BA4A10-8477-4B98-81D2-B1B60E3DDEE3}" type="presParOf" srcId="{F3E6D584-2879-4F5B-A7FD-6309805D4A6C}" destId="{11A98C93-D22C-4D0D-A1BC-8FE995F692A0}" srcOrd="1" destOrd="0" presId="urn:microsoft.com/office/officeart/2005/8/layout/orgChart1"/>
    <dgm:cxn modelId="{A3120466-EEB6-4848-A0DB-1749EB59351C}" type="presParOf" srcId="{F3E6D584-2879-4F5B-A7FD-6309805D4A6C}" destId="{4B4B0BA5-2BED-4802-A984-2E4C7696AED5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90350C27-DBDF-43E6-96E4-FCCE434D5B70}" type="presParOf" srcId="{00F0D0CC-B64C-4730-8CA9-BAAA706F1642}" destId="{1E11314D-121B-4240-B5B5-F97974802C3F}" srcOrd="0" destOrd="0" presId="urn:microsoft.com/office/officeart/2005/8/layout/orgChart1"/>
    <dgm:cxn modelId="{73DF955E-23D8-47DA-AB3D-B5A75D63603C}" type="presParOf" srcId="{00F0D0CC-B64C-4730-8CA9-BAAA706F1642}" destId="{18B66391-33F3-405F-8D9F-DEAEBD992B35}" srcOrd="1" destOrd="0" presId="urn:microsoft.com/office/officeart/2005/8/layout/orgChart1"/>
    <dgm:cxn modelId="{0AD4B5A8-5122-49F5-B291-00F7CDF9BF6B}" type="presParOf" srcId="{18B66391-33F3-405F-8D9F-DEAEBD992B35}" destId="{C7A4B1B4-7B1F-43F5-9232-821703815E3D}" srcOrd="0" destOrd="0" presId="urn:microsoft.com/office/officeart/2005/8/layout/orgChart1"/>
    <dgm:cxn modelId="{E39F7B7F-3C50-4AC1-9B87-0F9D7F6DB0CA}" type="presParOf" srcId="{C7A4B1B4-7B1F-43F5-9232-821703815E3D}" destId="{75C3EAA6-9A7E-4524-BB9A-17FB4F216789}" srcOrd="0" destOrd="0" presId="urn:microsoft.com/office/officeart/2005/8/layout/orgChart1"/>
    <dgm:cxn modelId="{F8F5FE2B-41E7-44B4-A9E5-0F4DF085C55B}" type="presParOf" srcId="{C7A4B1B4-7B1F-43F5-9232-821703815E3D}" destId="{ED8C9ECF-3A04-4CCB-8A9A-6209A9668B50}" srcOrd="1" destOrd="0" presId="urn:microsoft.com/office/officeart/2005/8/layout/orgChart1"/>
    <dgm:cxn modelId="{1CC71E46-1E0F-4465-A631-C325901F61F2}" type="presParOf" srcId="{18B66391-33F3-405F-8D9F-DEAEBD992B35}" destId="{11F24DA7-25E6-4AC4-A745-F862942D43CA}" srcOrd="1" destOrd="0" presId="urn:microsoft.com/office/officeart/2005/8/layout/orgChart1"/>
    <dgm:cxn modelId="{D274B3ED-6C01-49B5-9AFD-48D66A6960DE}" type="presParOf" srcId="{18B66391-33F3-405F-8D9F-DEAEBD992B35}" destId="{97F2A574-E8C5-4E92-9C4F-8C3F13EE0973}" srcOrd="2" destOrd="0" presId="urn:microsoft.com/office/officeart/2005/8/layout/orgChart1"/>
    <dgm:cxn modelId="{701EC76D-6997-4A37-85D1-E1560A142CB7}" type="presParOf" srcId="{00F0D0CC-B64C-4730-8CA9-BAAA706F1642}" destId="{8806B642-A464-47F4-88D9-6B6E0FF62BE9}" srcOrd="2" destOrd="0" presId="urn:microsoft.com/office/officeart/2005/8/layout/orgChart1"/>
    <dgm:cxn modelId="{7C0A8F94-EE29-4876-B60F-1CBFED1B6F99}" type="presParOf" srcId="{00F0D0CC-B64C-4730-8CA9-BAAA706F1642}" destId="{205E6D48-326A-4232-BCF9-2C20132E024A}" srcOrd="3" destOrd="0" presId="urn:microsoft.com/office/officeart/2005/8/layout/orgChart1"/>
    <dgm:cxn modelId="{0F1606BD-14A9-4C87-870B-2841A0453099}" type="presParOf" srcId="{205E6D48-326A-4232-BCF9-2C20132E024A}" destId="{AA7D0551-4E83-4D24-BA50-225D98AA2626}" srcOrd="0" destOrd="0" presId="urn:microsoft.com/office/officeart/2005/8/layout/orgChart1"/>
    <dgm:cxn modelId="{B6FFF84E-D597-4E11-BB0F-565E0024816E}" type="presParOf" srcId="{AA7D0551-4E83-4D24-BA50-225D98AA2626}" destId="{1B3E287B-C59F-4E5C-9CAB-C6B62B0F15E2}" srcOrd="0" destOrd="0" presId="urn:microsoft.com/office/officeart/2005/8/layout/orgChart1"/>
    <dgm:cxn modelId="{DFFC9847-A2D8-4181-9B28-E6C26A0393C1}" type="presParOf" srcId="{AA7D0551-4E83-4D24-BA50-225D98AA2626}" destId="{0C80C800-4A86-48C0-BAD9-D055D0206AE2}" srcOrd="1" destOrd="0" presId="urn:microsoft.com/office/officeart/2005/8/layout/orgChart1"/>
    <dgm:cxn modelId="{D08781AB-D762-4106-A75B-6B743DBD25C8}" type="presParOf" srcId="{205E6D48-326A-4232-BCF9-2C20132E024A}" destId="{8163A533-F35B-41B8-BAA0-4AD1DA3BBB23}" srcOrd="1" destOrd="0" presId="urn:microsoft.com/office/officeart/2005/8/layout/orgChart1"/>
    <dgm:cxn modelId="{3B70FD82-8128-42DE-8E61-37F394A7BC1C}" type="presParOf" srcId="{205E6D48-326A-4232-BCF9-2C20132E024A}" destId="{174A3BE6-2263-4EB5-A82E-CA63A9B3D2F9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0675EF37-D4B3-4B7D-93A7-B8085AC55E76}" type="presParOf" srcId="{F5A7B034-91DE-46BB-B839-829542809DE8}" destId="{59F7F50E-FD79-4931-A3EE-AB9CCF1E49A2}" srcOrd="2" destOrd="0" presId="urn:microsoft.com/office/officeart/2005/8/layout/orgChart1"/>
    <dgm:cxn modelId="{7649411E-60CA-4944-9751-743CF39F5294}" type="presParOf" srcId="{F5A7B034-91DE-46BB-B839-829542809DE8}" destId="{BDB034DA-4308-424F-8E56-9F671E62EC14}" srcOrd="3" destOrd="0" presId="urn:microsoft.com/office/officeart/2005/8/layout/orgChart1"/>
    <dgm:cxn modelId="{55C345FC-4A1D-4679-84F3-02F739C55D2A}" type="presParOf" srcId="{BDB034DA-4308-424F-8E56-9F671E62EC14}" destId="{76ED79B3-377B-4E7F-B0FF-14776670299C}" srcOrd="0" destOrd="0" presId="urn:microsoft.com/office/officeart/2005/8/layout/orgChart1"/>
    <dgm:cxn modelId="{72204B75-C5A8-4825-BB54-7D8C3E6F22D5}" type="presParOf" srcId="{76ED79B3-377B-4E7F-B0FF-14776670299C}" destId="{3DF89A6E-B105-4F00-9328-7928D974D269}" srcOrd="0" destOrd="0" presId="urn:microsoft.com/office/officeart/2005/8/layout/orgChart1"/>
    <dgm:cxn modelId="{441CC11C-1AD6-4F2C-AACF-1F34F4C0ADB0}" type="presParOf" srcId="{76ED79B3-377B-4E7F-B0FF-14776670299C}" destId="{5B7B99C7-B769-4AAF-90FC-38C50DCC59BD}" srcOrd="1" destOrd="0" presId="urn:microsoft.com/office/officeart/2005/8/layout/orgChart1"/>
    <dgm:cxn modelId="{D25872D4-D848-4248-B689-1D064F48321C}" type="presParOf" srcId="{BDB034DA-4308-424F-8E56-9F671E62EC14}" destId="{8F27DAC1-0A38-4C81-9147-5AF82F9AF052}" srcOrd="1" destOrd="0" presId="urn:microsoft.com/office/officeart/2005/8/layout/orgChart1"/>
    <dgm:cxn modelId="{FB8F4FBE-C9E0-40C2-B520-9F4C5D4B8EFB}" type="presParOf" srcId="{BDB034DA-4308-424F-8E56-9F671E62EC14}" destId="{DD3241B0-BFD6-4E18-9EC4-B9112BAFFC52}" srcOrd="2" destOrd="0" presId="urn:microsoft.com/office/officeart/2005/8/layout/orgChart1"/>
    <dgm:cxn modelId="{F073A8AE-7C8F-4B16-BB6D-9F8CFC43F6DA}" type="presParOf" srcId="{F5A7B034-91DE-46BB-B839-829542809DE8}" destId="{1E4C4F57-56A4-49EF-AFF4-12E8B447E01D}" srcOrd="4" destOrd="0" presId="urn:microsoft.com/office/officeart/2005/8/layout/orgChart1"/>
    <dgm:cxn modelId="{33F86D67-9533-4DCD-990A-01F835F3BD33}" type="presParOf" srcId="{F5A7B034-91DE-46BB-B839-829542809DE8}" destId="{43A601E5-4BF1-4219-96F2-62FA4D661A82}" srcOrd="5" destOrd="0" presId="urn:microsoft.com/office/officeart/2005/8/layout/orgChart1"/>
    <dgm:cxn modelId="{399AD2AB-60F6-4F95-8955-7645E08DC0E9}" type="presParOf" srcId="{43A601E5-4BF1-4219-96F2-62FA4D661A82}" destId="{15C6F837-095D-4A5A-9003-E2820A62C569}" srcOrd="0" destOrd="0" presId="urn:microsoft.com/office/officeart/2005/8/layout/orgChart1"/>
    <dgm:cxn modelId="{B5E4F256-7387-4AA6-803A-BA3D6AA75151}" type="presParOf" srcId="{15C6F837-095D-4A5A-9003-E2820A62C569}" destId="{D820A3D7-ECE1-4353-8DC1-39880CFAED18}" srcOrd="0" destOrd="0" presId="urn:microsoft.com/office/officeart/2005/8/layout/orgChart1"/>
    <dgm:cxn modelId="{8D2E924F-4673-4388-AECA-8CD5B51F6E85}" type="presParOf" srcId="{15C6F837-095D-4A5A-9003-E2820A62C569}" destId="{5C0D4F76-A763-40D0-968D-EFBD8338ECE1}" srcOrd="1" destOrd="0" presId="urn:microsoft.com/office/officeart/2005/8/layout/orgChart1"/>
    <dgm:cxn modelId="{C630A915-795A-4905-B9CC-AACE5B256048}" type="presParOf" srcId="{43A601E5-4BF1-4219-96F2-62FA4D661A82}" destId="{65D0CB47-C29C-47A0-85CC-228450FD3187}" srcOrd="1" destOrd="0" presId="urn:microsoft.com/office/officeart/2005/8/layout/orgChart1"/>
    <dgm:cxn modelId="{616E824C-DD7D-4B70-BA7D-AF0354940C84}" type="presParOf" srcId="{43A601E5-4BF1-4219-96F2-62FA4D661A82}" destId="{C4B85313-A917-40C5-B27F-04783D267972}" srcOrd="2" destOrd="0" presId="urn:microsoft.com/office/officeart/2005/8/layout/orgChart1"/>
    <dgm:cxn modelId="{238B0C4D-1252-400D-ADD5-BD59C31A4B1E}" type="presParOf" srcId="{F5A7B034-91DE-46BB-B839-829542809DE8}" destId="{2754B206-9F76-482A-B7ED-084FB9A98E8C}" srcOrd="6" destOrd="0" presId="urn:microsoft.com/office/officeart/2005/8/layout/orgChart1"/>
    <dgm:cxn modelId="{E58171E7-EC9B-481C-A8D6-01C82F52D6C6}" type="presParOf" srcId="{F5A7B034-91DE-46BB-B839-829542809DE8}" destId="{6C827E91-1D59-45BC-B110-1B26013B789E}" srcOrd="7" destOrd="0" presId="urn:microsoft.com/office/officeart/2005/8/layout/orgChart1"/>
    <dgm:cxn modelId="{AC62B2DD-F141-4FE0-A158-6D0943EBF495}" type="presParOf" srcId="{6C827E91-1D59-45BC-B110-1B26013B789E}" destId="{A26B8DA1-6FFA-4A35-9882-17F808B09E75}" srcOrd="0" destOrd="0" presId="urn:microsoft.com/office/officeart/2005/8/layout/orgChart1"/>
    <dgm:cxn modelId="{E6D1BC1A-FC93-4F08-80BC-53CD557BE01B}" type="presParOf" srcId="{A26B8DA1-6FFA-4A35-9882-17F808B09E75}" destId="{05CC4847-367D-4BBE-B49F-9B72EA5D784A}" srcOrd="0" destOrd="0" presId="urn:microsoft.com/office/officeart/2005/8/layout/orgChart1"/>
    <dgm:cxn modelId="{651BAD9E-C30D-407A-BCE5-43BC20E00797}" type="presParOf" srcId="{A26B8DA1-6FFA-4A35-9882-17F808B09E75}" destId="{7998BEF2-11C9-49F0-83DE-C9FD89F3E674}" srcOrd="1" destOrd="0" presId="urn:microsoft.com/office/officeart/2005/8/layout/orgChart1"/>
    <dgm:cxn modelId="{F7B72236-DB9A-4498-B558-5CC35DC8134A}" type="presParOf" srcId="{6C827E91-1D59-45BC-B110-1B26013B789E}" destId="{5683E46F-6D76-4B7D-9865-0FD89C7E5CC9}" srcOrd="1" destOrd="0" presId="urn:microsoft.com/office/officeart/2005/8/layout/orgChart1"/>
    <dgm:cxn modelId="{A4489144-D33B-4483-802B-9A8AA64030DD}" type="presParOf" srcId="{6C827E91-1D59-45BC-B110-1B26013B789E}" destId="{617B1C1E-F406-4444-BD11-E152C50961F7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 possible</a:t>
          </a:r>
        </a:p>
        <a:p>
          <a:endParaRPr lang="fr-BE" dirty="0"/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des technologies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Définition des indicateurs clé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Calcul des KPI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 err="1"/>
            <a:t>Evalidation</a:t>
          </a:r>
          <a:r>
            <a:rPr lang="fr-BE" dirty="0"/>
            <a:t> du rapport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Identifier les besoins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Collecte et exploration des données</a:t>
          </a:r>
          <a:endParaRPr lang="fr-BE" dirty="0"/>
        </a:p>
        <a:p>
          <a:endParaRPr lang="fr-BE" dirty="0"/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structurelle</a:t>
          </a:r>
          <a:endParaRPr lang="fr-BE" dirty="0"/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D3937EC9-746E-4119-A31E-4422561F775D}">
      <dgm:prSet/>
      <dgm:spPr/>
      <dgm:t>
        <a:bodyPr/>
        <a:lstStyle/>
        <a:p>
          <a:r>
            <a:rPr lang="fr-FR" dirty="0"/>
            <a:t>Définition de la structure du projet</a:t>
          </a:r>
        </a:p>
      </dgm:t>
    </dgm:pt>
    <dgm:pt modelId="{858B0812-7060-4E3B-83DC-CDF7E5D1F746}" type="parTrans" cxnId="{2C8B6846-293C-4F6F-8222-2698E14227EB}">
      <dgm:prSet/>
      <dgm:spPr/>
      <dgm:t>
        <a:bodyPr/>
        <a:lstStyle/>
        <a:p>
          <a:endParaRPr lang="fr-FR"/>
        </a:p>
      </dgm:t>
    </dgm:pt>
    <dgm:pt modelId="{BD616D89-830B-42BA-BDC5-03305C45B1C2}" type="sibTrans" cxnId="{2C8B6846-293C-4F6F-8222-2698E14227EB}">
      <dgm:prSet/>
      <dgm:spPr/>
      <dgm:t>
        <a:bodyPr/>
        <a:lstStyle/>
        <a:p>
          <a:endParaRPr lang="fr-FR"/>
        </a:p>
      </dgm:t>
    </dgm:pt>
    <dgm:pt modelId="{6EC6E0AA-A33B-4ED2-A84C-EFCDA34DDAB1}">
      <dgm:prSet/>
      <dgm:spPr/>
      <dgm:t>
        <a:bodyPr/>
        <a:lstStyle/>
        <a:p>
          <a:r>
            <a:rPr lang="fr-FR" dirty="0"/>
            <a:t>Décomposition du projet en taches</a:t>
          </a:r>
        </a:p>
      </dgm:t>
    </dgm:pt>
    <dgm:pt modelId="{842A7A18-B5C0-41D3-864B-2040718D8164}" type="parTrans" cxnId="{356BE20E-3A41-468A-AED2-1065EA65D8AC}">
      <dgm:prSet/>
      <dgm:spPr/>
      <dgm:t>
        <a:bodyPr/>
        <a:lstStyle/>
        <a:p>
          <a:endParaRPr lang="fr-FR"/>
        </a:p>
      </dgm:t>
    </dgm:pt>
    <dgm:pt modelId="{7965D4B1-BED3-4369-8EC4-37D8075C3E3D}" type="sibTrans" cxnId="{356BE20E-3A41-468A-AED2-1065EA65D8AC}">
      <dgm:prSet/>
      <dgm:spPr/>
      <dgm:t>
        <a:bodyPr/>
        <a:lstStyle/>
        <a:p>
          <a:endParaRPr lang="fr-FR"/>
        </a:p>
      </dgm:t>
    </dgm:pt>
    <dgm:pt modelId="{A7E3891C-C612-4F09-B1F6-0DF5BAE0C44A}">
      <dgm:prSet/>
      <dgm:spPr/>
      <dgm:t>
        <a:bodyPr/>
        <a:lstStyle/>
        <a:p>
          <a:r>
            <a:rPr lang="fr-FR" dirty="0"/>
            <a:t>Les taches individuelles</a:t>
          </a:r>
        </a:p>
        <a:p>
          <a:endParaRPr lang="fr-FR" dirty="0"/>
        </a:p>
      </dgm:t>
    </dgm:pt>
    <dgm:pt modelId="{F01B2EF0-23EB-4AD1-AC41-4B93AEFB4C51}" type="parTrans" cxnId="{255E7EB1-EF75-4AB6-9F53-46E47DCF0651}">
      <dgm:prSet/>
      <dgm:spPr/>
      <dgm:t>
        <a:bodyPr/>
        <a:lstStyle/>
        <a:p>
          <a:endParaRPr lang="fr-FR"/>
        </a:p>
      </dgm:t>
    </dgm:pt>
    <dgm:pt modelId="{ED12390F-470B-4C18-87D4-8DE6FBBEE8E3}" type="sibTrans" cxnId="{255E7EB1-EF75-4AB6-9F53-46E47DCF0651}">
      <dgm:prSet/>
      <dgm:spPr/>
      <dgm:t>
        <a:bodyPr/>
        <a:lstStyle/>
        <a:p>
          <a:endParaRPr lang="fr-FR"/>
        </a:p>
      </dgm:t>
    </dgm:pt>
    <dgm:pt modelId="{99DE660F-25EC-4B6B-B2C8-672D4FF7D053}">
      <dgm:prSet/>
      <dgm:spPr/>
      <dgm:t>
        <a:bodyPr/>
        <a:lstStyle/>
        <a:p>
          <a:r>
            <a:rPr lang="fr-FR" dirty="0"/>
            <a:t>Estimation du temps de travail</a:t>
          </a:r>
        </a:p>
      </dgm:t>
    </dgm:pt>
    <dgm:pt modelId="{9854A161-303B-4A87-A611-0CC90EEC81E8}" type="parTrans" cxnId="{3A3926BE-23ED-47DF-9AFA-85D5958BF3E2}">
      <dgm:prSet/>
      <dgm:spPr/>
      <dgm:t>
        <a:bodyPr/>
        <a:lstStyle/>
        <a:p>
          <a:endParaRPr lang="fr-FR"/>
        </a:p>
      </dgm:t>
    </dgm:pt>
    <dgm:pt modelId="{9465846E-6B6F-4288-9BBB-D858838D0293}" type="sibTrans" cxnId="{3A3926BE-23ED-47DF-9AFA-85D5958BF3E2}">
      <dgm:prSet/>
      <dgm:spPr/>
      <dgm:t>
        <a:bodyPr/>
        <a:lstStyle/>
        <a:p>
          <a:endParaRPr lang="fr-FR"/>
        </a:p>
      </dgm:t>
    </dgm:pt>
    <dgm:pt modelId="{7912558A-A435-436C-BBBC-EB5B3C4A9ECF}">
      <dgm:prSet/>
      <dgm:spPr/>
      <dgm:t>
        <a:bodyPr/>
        <a:lstStyle/>
        <a:p>
          <a:r>
            <a:rPr lang="fr-FR" dirty="0"/>
            <a:t>Initialisation</a:t>
          </a:r>
        </a:p>
        <a:p>
          <a:endParaRPr lang="fr-FR" dirty="0"/>
        </a:p>
      </dgm:t>
    </dgm:pt>
    <dgm:pt modelId="{55DB9CB6-DC55-4B06-8123-C0B11CC79D9A}" type="parTrans" cxnId="{9A0E38DA-A5ED-44B0-91EF-74068BF1EFC1}">
      <dgm:prSet/>
      <dgm:spPr/>
      <dgm:t>
        <a:bodyPr/>
        <a:lstStyle/>
        <a:p>
          <a:endParaRPr lang="fr-FR"/>
        </a:p>
      </dgm:t>
    </dgm:pt>
    <dgm:pt modelId="{646EFFBA-12D6-4C04-8876-E4BAE830BCA6}" type="sibTrans" cxnId="{9A0E38DA-A5ED-44B0-91EF-74068BF1EFC1}">
      <dgm:prSet/>
      <dgm:spPr/>
      <dgm:t>
        <a:bodyPr/>
        <a:lstStyle/>
        <a:p>
          <a:endParaRPr lang="fr-FR"/>
        </a:p>
      </dgm:t>
    </dgm:pt>
    <dgm:pt modelId="{05B54A5F-33AF-44CD-8A23-403F04E92AFF}">
      <dgm:prSet/>
      <dgm:spPr/>
      <dgm:t>
        <a:bodyPr/>
        <a:lstStyle/>
        <a:p>
          <a:r>
            <a:rPr lang="fr-FR" dirty="0"/>
            <a:t>Planification</a:t>
          </a:r>
        </a:p>
      </dgm:t>
    </dgm:pt>
    <dgm:pt modelId="{E99B16E3-2753-4A5D-9F1E-5B14862CEFF0}" type="parTrans" cxnId="{D841270A-CAB3-427D-B99B-3FF90409EA60}">
      <dgm:prSet/>
      <dgm:spPr/>
      <dgm:t>
        <a:bodyPr/>
        <a:lstStyle/>
        <a:p>
          <a:endParaRPr lang="fr-FR"/>
        </a:p>
      </dgm:t>
    </dgm:pt>
    <dgm:pt modelId="{153B3F03-AD3D-404D-928B-6A4A784CE922}" type="sibTrans" cxnId="{D841270A-CAB3-427D-B99B-3FF90409EA60}">
      <dgm:prSet/>
      <dgm:spPr/>
      <dgm:t>
        <a:bodyPr/>
        <a:lstStyle/>
        <a:p>
          <a:endParaRPr lang="fr-FR"/>
        </a:p>
      </dgm:t>
    </dgm:pt>
    <dgm:pt modelId="{315E4C0C-6824-4D99-95BE-F84311E923C3}">
      <dgm:prSet/>
      <dgm:spPr/>
      <dgm:t>
        <a:bodyPr/>
        <a:lstStyle/>
        <a:p>
          <a:r>
            <a:rPr lang="fr-FR" dirty="0"/>
            <a:t>Exécution</a:t>
          </a:r>
        </a:p>
      </dgm:t>
    </dgm:pt>
    <dgm:pt modelId="{35FBEC30-A631-4D6B-974E-847BF93C36B4}" type="parTrans" cxnId="{E7FEEDE4-4189-4F45-8100-BC438C18B1AC}">
      <dgm:prSet/>
      <dgm:spPr/>
      <dgm:t>
        <a:bodyPr/>
        <a:lstStyle/>
        <a:p>
          <a:endParaRPr lang="fr-FR"/>
        </a:p>
      </dgm:t>
    </dgm:pt>
    <dgm:pt modelId="{3C99B283-8B60-4288-B795-A8DC904AC09E}" type="sibTrans" cxnId="{E7FEEDE4-4189-4F45-8100-BC438C18B1AC}">
      <dgm:prSet/>
      <dgm:spPr/>
      <dgm:t>
        <a:bodyPr/>
        <a:lstStyle/>
        <a:p>
          <a:endParaRPr lang="fr-FR"/>
        </a:p>
      </dgm:t>
    </dgm:pt>
    <dgm:pt modelId="{89413526-1612-4F16-B86F-AECD7B29393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1C1ADCB2-C07F-44EA-B3F9-CD959EDE71FA}" type="parTrans" cxnId="{83285868-E325-4B49-8F4A-C6DC0F9EFAA5}">
      <dgm:prSet/>
      <dgm:spPr/>
      <dgm:t>
        <a:bodyPr/>
        <a:lstStyle/>
        <a:p>
          <a:endParaRPr lang="fr-FR"/>
        </a:p>
      </dgm:t>
    </dgm:pt>
    <dgm:pt modelId="{FF00D7FF-F1C8-410C-B86D-E63C7BE5AD50}" type="sibTrans" cxnId="{83285868-E325-4B49-8F4A-C6DC0F9EFAA5}">
      <dgm:prSet/>
      <dgm:spPr/>
      <dgm:t>
        <a:bodyPr/>
        <a:lstStyle/>
        <a:p>
          <a:endParaRPr lang="fr-FR"/>
        </a:p>
      </dgm:t>
    </dgm:pt>
    <dgm:pt modelId="{81A3073B-6BA6-46E0-9695-2BAF901E86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Eliminer les doublons</a:t>
          </a:r>
        </a:p>
      </dgm:t>
    </dgm:pt>
    <dgm:pt modelId="{BFDFF6A5-0190-4976-9C7E-F60FADA6BDD9}" type="parTrans" cxnId="{57C23C79-62E0-4BED-AEA0-7068456B50E1}">
      <dgm:prSet/>
      <dgm:spPr/>
      <dgm:t>
        <a:bodyPr/>
        <a:lstStyle/>
        <a:p>
          <a:endParaRPr lang="fr-FR"/>
        </a:p>
      </dgm:t>
    </dgm:pt>
    <dgm:pt modelId="{13DFAB66-2EA6-442F-B23A-A72868A49BE8}" type="sibTrans" cxnId="{57C23C79-62E0-4BED-AEA0-7068456B50E1}">
      <dgm:prSet/>
      <dgm:spPr/>
      <dgm:t>
        <a:bodyPr/>
        <a:lstStyle/>
        <a:p>
          <a:endParaRPr lang="fr-FR"/>
        </a:p>
      </dgm:t>
    </dgm:pt>
    <dgm:pt modelId="{3EEC068A-A127-4B37-82F0-88BF0259044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None/>
          </a:pPr>
          <a:r>
            <a:rPr lang="fr-FR" dirty="0"/>
            <a:t>Standardisation des formats</a:t>
          </a:r>
        </a:p>
      </dgm:t>
    </dgm:pt>
    <dgm:pt modelId="{6B2B6AC3-9CC5-4F6A-93AF-208096C4B8E5}" type="parTrans" cxnId="{9874B0EF-788A-4B18-9BE9-0A883EE877BB}">
      <dgm:prSet/>
      <dgm:spPr/>
      <dgm:t>
        <a:bodyPr/>
        <a:lstStyle/>
        <a:p>
          <a:endParaRPr lang="fr-FR"/>
        </a:p>
      </dgm:t>
    </dgm:pt>
    <dgm:pt modelId="{BB1B3135-538A-44A8-89BB-EF58C89175FE}" type="sibTrans" cxnId="{9874B0EF-788A-4B18-9BE9-0A883EE877BB}">
      <dgm:prSet/>
      <dgm:spPr/>
      <dgm:t>
        <a:bodyPr/>
        <a:lstStyle/>
        <a:p>
          <a:endParaRPr lang="fr-FR"/>
        </a:p>
      </dgm:t>
    </dgm:pt>
    <dgm:pt modelId="{1A957073-68C1-4E6A-8EE3-6F9244659D08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Gestion des valeurs manquantes</a:t>
          </a:r>
        </a:p>
      </dgm:t>
    </dgm:pt>
    <dgm:pt modelId="{E5AAEE1F-8C9D-4694-9549-B620F37C8515}" type="parTrans" cxnId="{EC753D1E-3120-4FE4-97F3-2942B7562503}">
      <dgm:prSet/>
      <dgm:spPr/>
      <dgm:t>
        <a:bodyPr/>
        <a:lstStyle/>
        <a:p>
          <a:endParaRPr lang="fr-FR"/>
        </a:p>
      </dgm:t>
    </dgm:pt>
    <dgm:pt modelId="{89A78906-283A-4534-B49F-B01696208BA6}" type="sibTrans" cxnId="{EC753D1E-3120-4FE4-97F3-2942B7562503}">
      <dgm:prSet/>
      <dgm:spPr/>
      <dgm:t>
        <a:bodyPr/>
        <a:lstStyle/>
        <a:p>
          <a:endParaRPr lang="fr-FR"/>
        </a:p>
      </dgm:t>
    </dgm:pt>
    <dgm:pt modelId="{79BFDD58-68CB-457B-89D6-2F8AFC3460E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méthodes </a:t>
          </a:r>
          <a:r>
            <a:rPr lang="fr-FR" dirty="0" err="1"/>
            <a:t>tatisqtiques</a:t>
          </a:r>
          <a:endParaRPr lang="fr-FR" dirty="0"/>
        </a:p>
      </dgm:t>
    </dgm:pt>
    <dgm:pt modelId="{A6A4E741-31FA-4AA7-B1B6-555E67F76591}" type="parTrans" cxnId="{A325020A-9FCA-4578-9C41-656F02713206}">
      <dgm:prSet/>
      <dgm:spPr/>
      <dgm:t>
        <a:bodyPr/>
        <a:lstStyle/>
        <a:p>
          <a:endParaRPr lang="fr-FR"/>
        </a:p>
      </dgm:t>
    </dgm:pt>
    <dgm:pt modelId="{676D5270-FA95-45A6-869F-D7782ED6E725}" type="sibTrans" cxnId="{A325020A-9FCA-4578-9C41-656F02713206}">
      <dgm:prSet/>
      <dgm:spPr/>
      <dgm:t>
        <a:bodyPr/>
        <a:lstStyle/>
        <a:p>
          <a:endParaRPr lang="fr-FR"/>
        </a:p>
      </dgm:t>
    </dgm:pt>
    <dgm:pt modelId="{CCF1E75B-05DB-4BB1-8E5D-C36EE1477FB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graph</a:t>
          </a:r>
        </a:p>
      </dgm:t>
    </dgm:pt>
    <dgm:pt modelId="{C2C29836-DB66-462C-B888-EDAFF8343704}" type="parTrans" cxnId="{F0BC1F45-E25C-41FF-ACEE-43EDE6927CBC}">
      <dgm:prSet/>
      <dgm:spPr/>
      <dgm:t>
        <a:bodyPr/>
        <a:lstStyle/>
        <a:p>
          <a:endParaRPr lang="fr-FR"/>
        </a:p>
      </dgm:t>
    </dgm:pt>
    <dgm:pt modelId="{A4FBD541-4E1E-4786-9F79-269A386A65A3}" type="sibTrans" cxnId="{F0BC1F45-E25C-41FF-ACEE-43EDE6927CBC}">
      <dgm:prSet/>
      <dgm:spPr/>
      <dgm:t>
        <a:bodyPr/>
        <a:lstStyle/>
        <a:p>
          <a:endParaRPr lang="fr-FR"/>
        </a:p>
      </dgm:t>
    </dgm:pt>
    <dgm:pt modelId="{E22BDEAF-FE0F-46C8-AC50-99D57065222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45D0A9A8-2876-4AA6-8C91-3462D103907F}" type="parTrans" cxnId="{BC8AE70F-EAA8-4ABD-8A41-B551887D7316}">
      <dgm:prSet/>
      <dgm:spPr/>
      <dgm:t>
        <a:bodyPr/>
        <a:lstStyle/>
        <a:p>
          <a:endParaRPr lang="fr-FR"/>
        </a:p>
      </dgm:t>
    </dgm:pt>
    <dgm:pt modelId="{7D0B62E0-1DE1-4154-990B-EA23816DC97B}" type="sibTrans" cxnId="{BC8AE70F-EAA8-4ABD-8A41-B551887D7316}">
      <dgm:prSet/>
      <dgm:spPr/>
      <dgm:t>
        <a:bodyPr/>
        <a:lstStyle/>
        <a:p>
          <a:endParaRPr lang="fr-FR"/>
        </a:p>
      </dgm:t>
    </dgm:pt>
    <dgm:pt modelId="{E84B758D-45B6-4B1E-9505-D1CA274D92B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</dgm:t>
    </dgm:pt>
    <dgm:pt modelId="{38803271-85A9-4B61-8A70-A0572A7D55D2}" type="parTrans" cxnId="{27615EB0-4AB8-4554-B332-92F87ED8FAE3}">
      <dgm:prSet/>
      <dgm:spPr/>
      <dgm:t>
        <a:bodyPr/>
        <a:lstStyle/>
        <a:p>
          <a:endParaRPr lang="fr-FR"/>
        </a:p>
      </dgm:t>
    </dgm:pt>
    <dgm:pt modelId="{AADC6A45-490C-452A-A27A-27F1E94B2246}" type="sibTrans" cxnId="{27615EB0-4AB8-4554-B332-92F87ED8FAE3}">
      <dgm:prSet/>
      <dgm:spPr/>
      <dgm:t>
        <a:bodyPr/>
        <a:lstStyle/>
        <a:p>
          <a:endParaRPr lang="fr-FR"/>
        </a:p>
      </dgm:t>
    </dgm:pt>
    <dgm:pt modelId="{7FF1B4CE-688B-48DD-9F33-753AAB0211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du thème</a:t>
          </a:r>
        </a:p>
      </dgm:t>
    </dgm:pt>
    <dgm:pt modelId="{7B8F838F-5350-4834-8375-4A94CEE8A1A8}" type="parTrans" cxnId="{8ED172A6-939C-4104-900A-59B13B3C9947}">
      <dgm:prSet/>
      <dgm:spPr/>
      <dgm:t>
        <a:bodyPr/>
        <a:lstStyle/>
        <a:p>
          <a:endParaRPr lang="fr-FR"/>
        </a:p>
      </dgm:t>
    </dgm:pt>
    <dgm:pt modelId="{2B940ED5-B073-4948-BF64-845FD5FE3757}" type="sibTrans" cxnId="{8ED172A6-939C-4104-900A-59B13B3C9947}">
      <dgm:prSet/>
      <dgm:spPr/>
      <dgm:t>
        <a:bodyPr/>
        <a:lstStyle/>
        <a:p>
          <a:endParaRPr lang="fr-FR"/>
        </a:p>
      </dgm:t>
    </dgm:pt>
    <dgm:pt modelId="{07AA603A-938E-4D18-B190-06EFBD3837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des visuels</a:t>
          </a:r>
        </a:p>
      </dgm:t>
    </dgm:pt>
    <dgm:pt modelId="{8197D17C-169D-4FF1-B6AC-A44E9A7F8B2E}" type="parTrans" cxnId="{CDA6039A-B72B-44D0-89C7-A29F2C747376}">
      <dgm:prSet/>
      <dgm:spPr/>
      <dgm:t>
        <a:bodyPr/>
        <a:lstStyle/>
        <a:p>
          <a:endParaRPr lang="fr-FR"/>
        </a:p>
      </dgm:t>
    </dgm:pt>
    <dgm:pt modelId="{B56FAAC6-8C8F-4862-9F16-F45C0AD0E06E}" type="sibTrans" cxnId="{CDA6039A-B72B-44D0-89C7-A29F2C747376}">
      <dgm:prSet/>
      <dgm:spPr/>
      <dgm:t>
        <a:bodyPr/>
        <a:lstStyle/>
        <a:p>
          <a:endParaRPr lang="fr-FR"/>
        </a:p>
      </dgm:t>
    </dgm:pt>
    <dgm:pt modelId="{7FC92887-03A9-4E38-A553-06BC125B758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Ajout des visualisations</a:t>
          </a:r>
        </a:p>
      </dgm:t>
    </dgm:pt>
    <dgm:pt modelId="{20E7D32D-0C53-4E34-B71D-6A4B071A2C50}" type="parTrans" cxnId="{9CAD8CAA-BD09-4B04-8FC0-26B496BF89AD}">
      <dgm:prSet/>
      <dgm:spPr/>
      <dgm:t>
        <a:bodyPr/>
        <a:lstStyle/>
        <a:p>
          <a:endParaRPr lang="fr-FR"/>
        </a:p>
      </dgm:t>
    </dgm:pt>
    <dgm:pt modelId="{2140ECBF-C861-422B-8BC7-16A6748CAA94}" type="sibTrans" cxnId="{9CAD8CAA-BD09-4B04-8FC0-26B496BF89AD}">
      <dgm:prSet/>
      <dgm:spPr/>
      <dgm:t>
        <a:bodyPr/>
        <a:lstStyle/>
        <a:p>
          <a:endParaRPr lang="fr-FR"/>
        </a:p>
      </dgm:t>
    </dgm:pt>
    <dgm:pt modelId="{38D294DC-9B3B-4354-A267-6FEB9B9222D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du contenu</a:t>
          </a:r>
        </a:p>
      </dgm:t>
    </dgm:pt>
    <dgm:pt modelId="{C5AA5683-D22B-4BED-BBCE-C1F87F5733A8}" type="parTrans" cxnId="{A8EF8756-A3C0-4AF7-A617-64EC61A74818}">
      <dgm:prSet/>
      <dgm:spPr/>
      <dgm:t>
        <a:bodyPr/>
        <a:lstStyle/>
        <a:p>
          <a:endParaRPr lang="fr-FR"/>
        </a:p>
      </dgm:t>
    </dgm:pt>
    <dgm:pt modelId="{6FADB864-3A40-4374-9235-D4063D5AE7DF}" type="sibTrans" cxnId="{A8EF8756-A3C0-4AF7-A617-64EC61A74818}">
      <dgm:prSet/>
      <dgm:spPr/>
      <dgm:t>
        <a:bodyPr/>
        <a:lstStyle/>
        <a:p>
          <a:endParaRPr lang="fr-FR"/>
        </a:p>
      </dgm:t>
    </dgm:pt>
    <dgm:pt modelId="{7B04BA64-0C0C-4424-9DBD-8A8F7662BA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Fusionner les tables</a:t>
          </a:r>
        </a:p>
      </dgm:t>
    </dgm:pt>
    <dgm:pt modelId="{D4F668E8-59B5-4EC9-A2E9-CD35E0C2A9FC}" type="parTrans" cxnId="{F22F7389-EB16-460B-8EEC-4BD8B19C2EFD}">
      <dgm:prSet/>
      <dgm:spPr/>
      <dgm:t>
        <a:bodyPr/>
        <a:lstStyle/>
        <a:p>
          <a:endParaRPr lang="fr-FR"/>
        </a:p>
      </dgm:t>
    </dgm:pt>
    <dgm:pt modelId="{62622301-17CC-4BC7-AE60-422C777B261C}" type="sibTrans" cxnId="{F22F7389-EB16-460B-8EEC-4BD8B19C2EFD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20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20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20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534F3388-8D74-4998-A147-8FA21747D646}" type="pres">
      <dgm:prSet presAssocID="{858B0812-7060-4E3B-83DC-CDF7E5D1F746}" presName="Name37" presStyleLbl="parChTrans1D4" presStyleIdx="1" presStyleCnt="20"/>
      <dgm:spPr/>
    </dgm:pt>
    <dgm:pt modelId="{A65DDA16-FDE3-4C55-B614-8E140081C7A1}" type="pres">
      <dgm:prSet presAssocID="{D3937EC9-746E-4119-A31E-4422561F775D}" presName="hierRoot2" presStyleCnt="0">
        <dgm:presLayoutVars>
          <dgm:hierBranch val="init"/>
        </dgm:presLayoutVars>
      </dgm:prSet>
      <dgm:spPr/>
    </dgm:pt>
    <dgm:pt modelId="{F31B4FA6-0D5A-41FE-BC7A-C2FF951F7F64}" type="pres">
      <dgm:prSet presAssocID="{D3937EC9-746E-4119-A31E-4422561F775D}" presName="rootComposite" presStyleCnt="0"/>
      <dgm:spPr/>
    </dgm:pt>
    <dgm:pt modelId="{7E42D1CE-A962-4DA6-BD44-C28BF1E77B29}" type="pres">
      <dgm:prSet presAssocID="{D3937EC9-746E-4119-A31E-4422561F775D}" presName="rootText" presStyleLbl="node4" presStyleIdx="1" presStyleCnt="20">
        <dgm:presLayoutVars>
          <dgm:chPref val="3"/>
        </dgm:presLayoutVars>
      </dgm:prSet>
      <dgm:spPr/>
    </dgm:pt>
    <dgm:pt modelId="{39A233B7-9156-46DC-B919-E1D5C354C536}" type="pres">
      <dgm:prSet presAssocID="{D3937EC9-746E-4119-A31E-4422561F775D}" presName="rootConnector" presStyleLbl="node4" presStyleIdx="1" presStyleCnt="20"/>
      <dgm:spPr/>
    </dgm:pt>
    <dgm:pt modelId="{9E76ED33-3E8D-4FFD-B976-B39BA37187E6}" type="pres">
      <dgm:prSet presAssocID="{D3937EC9-746E-4119-A31E-4422561F775D}" presName="hierChild4" presStyleCnt="0"/>
      <dgm:spPr/>
    </dgm:pt>
    <dgm:pt modelId="{43533024-E3AB-454B-81CF-B1B349FDEBCC}" type="pres">
      <dgm:prSet presAssocID="{D3937EC9-746E-4119-A31E-4422561F775D}" presName="hierChild5" presStyleCnt="0"/>
      <dgm:spPr/>
    </dgm:pt>
    <dgm:pt modelId="{A61E3BA5-92FC-40CB-BC18-5FC1A369ED08}" type="pres">
      <dgm:prSet presAssocID="{842A7A18-B5C0-41D3-864B-2040718D8164}" presName="Name37" presStyleLbl="parChTrans1D4" presStyleIdx="2" presStyleCnt="20"/>
      <dgm:spPr/>
    </dgm:pt>
    <dgm:pt modelId="{01A9045F-B41E-4E64-B9D2-2CECED0F4201}" type="pres">
      <dgm:prSet presAssocID="{6EC6E0AA-A33B-4ED2-A84C-EFCDA34DDAB1}" presName="hierRoot2" presStyleCnt="0">
        <dgm:presLayoutVars>
          <dgm:hierBranch val="init"/>
        </dgm:presLayoutVars>
      </dgm:prSet>
      <dgm:spPr/>
    </dgm:pt>
    <dgm:pt modelId="{5ECBFD80-7618-4F0A-A68F-475B3AFDBC53}" type="pres">
      <dgm:prSet presAssocID="{6EC6E0AA-A33B-4ED2-A84C-EFCDA34DDAB1}" presName="rootComposite" presStyleCnt="0"/>
      <dgm:spPr/>
    </dgm:pt>
    <dgm:pt modelId="{6B537FE2-EE2F-43E8-B298-60D8FCF363CD}" type="pres">
      <dgm:prSet presAssocID="{6EC6E0AA-A33B-4ED2-A84C-EFCDA34DDAB1}" presName="rootText" presStyleLbl="node4" presStyleIdx="2" presStyleCnt="20">
        <dgm:presLayoutVars>
          <dgm:chPref val="3"/>
        </dgm:presLayoutVars>
      </dgm:prSet>
      <dgm:spPr/>
    </dgm:pt>
    <dgm:pt modelId="{33A9986C-12F9-4DD7-AC94-C5B5BAE78446}" type="pres">
      <dgm:prSet presAssocID="{6EC6E0AA-A33B-4ED2-A84C-EFCDA34DDAB1}" presName="rootConnector" presStyleLbl="node4" presStyleIdx="2" presStyleCnt="20"/>
      <dgm:spPr/>
    </dgm:pt>
    <dgm:pt modelId="{FD43F1F6-A34F-4C20-AF2F-954C853FF113}" type="pres">
      <dgm:prSet presAssocID="{6EC6E0AA-A33B-4ED2-A84C-EFCDA34DDAB1}" presName="hierChild4" presStyleCnt="0"/>
      <dgm:spPr/>
    </dgm:pt>
    <dgm:pt modelId="{4B9A4F0E-6E4C-44F2-85A2-05B63E0F029E}" type="pres">
      <dgm:prSet presAssocID="{6EC6E0AA-A33B-4ED2-A84C-EFCDA34DDAB1}" presName="hierChild5" presStyleCnt="0"/>
      <dgm:spPr/>
    </dgm:pt>
    <dgm:pt modelId="{7F59C3BA-A62E-48FC-A695-114269E4B800}" type="pres">
      <dgm:prSet presAssocID="{F01B2EF0-23EB-4AD1-AC41-4B93AEFB4C51}" presName="Name37" presStyleLbl="parChTrans1D4" presStyleIdx="3" presStyleCnt="20"/>
      <dgm:spPr/>
    </dgm:pt>
    <dgm:pt modelId="{72851852-8357-4835-BA16-96BCD3A7745D}" type="pres">
      <dgm:prSet presAssocID="{A7E3891C-C612-4F09-B1F6-0DF5BAE0C44A}" presName="hierRoot2" presStyleCnt="0">
        <dgm:presLayoutVars>
          <dgm:hierBranch val="init"/>
        </dgm:presLayoutVars>
      </dgm:prSet>
      <dgm:spPr/>
    </dgm:pt>
    <dgm:pt modelId="{CF93E304-B88F-43B9-928E-FC85E4D44866}" type="pres">
      <dgm:prSet presAssocID="{A7E3891C-C612-4F09-B1F6-0DF5BAE0C44A}" presName="rootComposite" presStyleCnt="0"/>
      <dgm:spPr/>
    </dgm:pt>
    <dgm:pt modelId="{A248E459-424A-4EF8-99ED-0433CCD60E21}" type="pres">
      <dgm:prSet presAssocID="{A7E3891C-C612-4F09-B1F6-0DF5BAE0C44A}" presName="rootText" presStyleLbl="node4" presStyleIdx="3" presStyleCnt="20">
        <dgm:presLayoutVars>
          <dgm:chPref val="3"/>
        </dgm:presLayoutVars>
      </dgm:prSet>
      <dgm:spPr/>
    </dgm:pt>
    <dgm:pt modelId="{05CA2FE9-14AE-42B7-BF71-7426157B1E35}" type="pres">
      <dgm:prSet presAssocID="{A7E3891C-C612-4F09-B1F6-0DF5BAE0C44A}" presName="rootConnector" presStyleLbl="node4" presStyleIdx="3" presStyleCnt="20"/>
      <dgm:spPr/>
    </dgm:pt>
    <dgm:pt modelId="{33226853-4226-4070-81BF-7F6619A3CF67}" type="pres">
      <dgm:prSet presAssocID="{A7E3891C-C612-4F09-B1F6-0DF5BAE0C44A}" presName="hierChild4" presStyleCnt="0"/>
      <dgm:spPr/>
    </dgm:pt>
    <dgm:pt modelId="{C004EF4F-E592-4526-B4AA-73322C90DA6A}" type="pres">
      <dgm:prSet presAssocID="{A7E3891C-C612-4F09-B1F6-0DF5BAE0C44A}" presName="hierChild5" presStyleCnt="0"/>
      <dgm:spPr/>
    </dgm:pt>
    <dgm:pt modelId="{9530F105-B7FD-4B61-A9C5-7809CD6ED92C}" type="pres">
      <dgm:prSet presAssocID="{9854A161-303B-4A87-A611-0CC90EEC81E8}" presName="Name37" presStyleLbl="parChTrans1D4" presStyleIdx="4" presStyleCnt="20"/>
      <dgm:spPr/>
    </dgm:pt>
    <dgm:pt modelId="{B1082A9C-95C1-4008-8EF5-FE968EC105F7}" type="pres">
      <dgm:prSet presAssocID="{99DE660F-25EC-4B6B-B2C8-672D4FF7D053}" presName="hierRoot2" presStyleCnt="0">
        <dgm:presLayoutVars>
          <dgm:hierBranch val="init"/>
        </dgm:presLayoutVars>
      </dgm:prSet>
      <dgm:spPr/>
    </dgm:pt>
    <dgm:pt modelId="{A9ABBF8B-A35D-41FD-BDCB-8780391B1826}" type="pres">
      <dgm:prSet presAssocID="{99DE660F-25EC-4B6B-B2C8-672D4FF7D053}" presName="rootComposite" presStyleCnt="0"/>
      <dgm:spPr/>
    </dgm:pt>
    <dgm:pt modelId="{1DB8E8C0-83B5-4BBD-88AF-7B2E656FD3FD}" type="pres">
      <dgm:prSet presAssocID="{99DE660F-25EC-4B6B-B2C8-672D4FF7D053}" presName="rootText" presStyleLbl="node4" presStyleIdx="4" presStyleCnt="20">
        <dgm:presLayoutVars>
          <dgm:chPref val="3"/>
        </dgm:presLayoutVars>
      </dgm:prSet>
      <dgm:spPr/>
    </dgm:pt>
    <dgm:pt modelId="{F8EA9C6C-A2C0-45DB-87A0-4F3EDDDC4F17}" type="pres">
      <dgm:prSet presAssocID="{99DE660F-25EC-4B6B-B2C8-672D4FF7D053}" presName="rootConnector" presStyleLbl="node4" presStyleIdx="4" presStyleCnt="20"/>
      <dgm:spPr/>
    </dgm:pt>
    <dgm:pt modelId="{8379EDD1-BE35-4DA5-A8E3-98F22F8BBF26}" type="pres">
      <dgm:prSet presAssocID="{99DE660F-25EC-4B6B-B2C8-672D4FF7D053}" presName="hierChild4" presStyleCnt="0"/>
      <dgm:spPr/>
    </dgm:pt>
    <dgm:pt modelId="{D6902ECA-330A-4FF7-A303-0DAA415866E0}" type="pres">
      <dgm:prSet presAssocID="{99DE660F-25EC-4B6B-B2C8-672D4FF7D053}" presName="hierChild5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9B615A41-E06B-4B03-A446-8CD5FE12C455}" type="pres">
      <dgm:prSet presAssocID="{55DB9CB6-DC55-4B06-8123-C0B11CC79D9A}" presName="Name37" presStyleLbl="parChTrans1D4" presStyleIdx="5" presStyleCnt="20"/>
      <dgm:spPr/>
    </dgm:pt>
    <dgm:pt modelId="{2CBB6AC2-614C-4844-85B5-574F5531BA34}" type="pres">
      <dgm:prSet presAssocID="{7912558A-A435-436C-BBBC-EB5B3C4A9ECF}" presName="hierRoot2" presStyleCnt="0">
        <dgm:presLayoutVars>
          <dgm:hierBranch val="init"/>
        </dgm:presLayoutVars>
      </dgm:prSet>
      <dgm:spPr/>
    </dgm:pt>
    <dgm:pt modelId="{76AB6AB7-5333-4090-95E9-BAFE656CEB11}" type="pres">
      <dgm:prSet presAssocID="{7912558A-A435-436C-BBBC-EB5B3C4A9ECF}" presName="rootComposite" presStyleCnt="0"/>
      <dgm:spPr/>
    </dgm:pt>
    <dgm:pt modelId="{43A737CE-206D-49B5-BDFA-7F2217632C5A}" type="pres">
      <dgm:prSet presAssocID="{7912558A-A435-436C-BBBC-EB5B3C4A9ECF}" presName="rootText" presStyleLbl="node4" presStyleIdx="5" presStyleCnt="20">
        <dgm:presLayoutVars>
          <dgm:chPref val="3"/>
        </dgm:presLayoutVars>
      </dgm:prSet>
      <dgm:spPr/>
    </dgm:pt>
    <dgm:pt modelId="{1669E35D-05F8-4B68-AA7E-4CA2CFB49135}" type="pres">
      <dgm:prSet presAssocID="{7912558A-A435-436C-BBBC-EB5B3C4A9ECF}" presName="rootConnector" presStyleLbl="node4" presStyleIdx="5" presStyleCnt="20"/>
      <dgm:spPr/>
    </dgm:pt>
    <dgm:pt modelId="{835A9385-BF27-498C-8244-6D425A99C967}" type="pres">
      <dgm:prSet presAssocID="{7912558A-A435-436C-BBBC-EB5B3C4A9ECF}" presName="hierChild4" presStyleCnt="0"/>
      <dgm:spPr/>
    </dgm:pt>
    <dgm:pt modelId="{BE646E45-33E2-4769-B750-F91A016BA51E}" type="pres">
      <dgm:prSet presAssocID="{7912558A-A435-436C-BBBC-EB5B3C4A9ECF}" presName="hierChild5" presStyleCnt="0"/>
      <dgm:spPr/>
    </dgm:pt>
    <dgm:pt modelId="{02050223-98E6-4961-B153-F47D088B22BC}" type="pres">
      <dgm:prSet presAssocID="{E99B16E3-2753-4A5D-9F1E-5B14862CEFF0}" presName="Name37" presStyleLbl="parChTrans1D4" presStyleIdx="6" presStyleCnt="20"/>
      <dgm:spPr/>
    </dgm:pt>
    <dgm:pt modelId="{B3A01DCC-1061-4880-AAE7-C306F006C4B6}" type="pres">
      <dgm:prSet presAssocID="{05B54A5F-33AF-44CD-8A23-403F04E92AFF}" presName="hierRoot2" presStyleCnt="0">
        <dgm:presLayoutVars>
          <dgm:hierBranch val="init"/>
        </dgm:presLayoutVars>
      </dgm:prSet>
      <dgm:spPr/>
    </dgm:pt>
    <dgm:pt modelId="{1E5B8690-634E-41F3-8366-2975E283A6BD}" type="pres">
      <dgm:prSet presAssocID="{05B54A5F-33AF-44CD-8A23-403F04E92AFF}" presName="rootComposite" presStyleCnt="0"/>
      <dgm:spPr/>
    </dgm:pt>
    <dgm:pt modelId="{48D7283C-FF09-49A2-9A9B-8FAFB9EA7BFD}" type="pres">
      <dgm:prSet presAssocID="{05B54A5F-33AF-44CD-8A23-403F04E92AFF}" presName="rootText" presStyleLbl="node4" presStyleIdx="6" presStyleCnt="20">
        <dgm:presLayoutVars>
          <dgm:chPref val="3"/>
        </dgm:presLayoutVars>
      </dgm:prSet>
      <dgm:spPr/>
    </dgm:pt>
    <dgm:pt modelId="{83ADA054-85D1-4DAC-A284-88D821946D82}" type="pres">
      <dgm:prSet presAssocID="{05B54A5F-33AF-44CD-8A23-403F04E92AFF}" presName="rootConnector" presStyleLbl="node4" presStyleIdx="6" presStyleCnt="20"/>
      <dgm:spPr/>
    </dgm:pt>
    <dgm:pt modelId="{B8E4A3BF-64C0-4141-8A23-8C7E9311ED10}" type="pres">
      <dgm:prSet presAssocID="{05B54A5F-33AF-44CD-8A23-403F04E92AFF}" presName="hierChild4" presStyleCnt="0"/>
      <dgm:spPr/>
    </dgm:pt>
    <dgm:pt modelId="{4B765B6A-30B7-4359-8955-5634635C731D}" type="pres">
      <dgm:prSet presAssocID="{05B54A5F-33AF-44CD-8A23-403F04E92AFF}" presName="hierChild5" presStyleCnt="0"/>
      <dgm:spPr/>
    </dgm:pt>
    <dgm:pt modelId="{921E14E8-0FA2-42DF-A3B8-B8FEE97AEED2}" type="pres">
      <dgm:prSet presAssocID="{35FBEC30-A631-4D6B-974E-847BF93C36B4}" presName="Name37" presStyleLbl="parChTrans1D4" presStyleIdx="7" presStyleCnt="20"/>
      <dgm:spPr/>
    </dgm:pt>
    <dgm:pt modelId="{307F56E7-2080-4058-A528-07B85F0CACA8}" type="pres">
      <dgm:prSet presAssocID="{315E4C0C-6824-4D99-95BE-F84311E923C3}" presName="hierRoot2" presStyleCnt="0">
        <dgm:presLayoutVars>
          <dgm:hierBranch val="init"/>
        </dgm:presLayoutVars>
      </dgm:prSet>
      <dgm:spPr/>
    </dgm:pt>
    <dgm:pt modelId="{E8A54A58-51DC-47A8-B46A-845318198AAD}" type="pres">
      <dgm:prSet presAssocID="{315E4C0C-6824-4D99-95BE-F84311E923C3}" presName="rootComposite" presStyleCnt="0"/>
      <dgm:spPr/>
    </dgm:pt>
    <dgm:pt modelId="{BDB44CE0-1428-4120-9ADC-9865A9A056DB}" type="pres">
      <dgm:prSet presAssocID="{315E4C0C-6824-4D99-95BE-F84311E923C3}" presName="rootText" presStyleLbl="node4" presStyleIdx="7" presStyleCnt="20">
        <dgm:presLayoutVars>
          <dgm:chPref val="3"/>
        </dgm:presLayoutVars>
      </dgm:prSet>
      <dgm:spPr/>
    </dgm:pt>
    <dgm:pt modelId="{172E30F8-53A9-453F-BFDB-401146B97DE3}" type="pres">
      <dgm:prSet presAssocID="{315E4C0C-6824-4D99-95BE-F84311E923C3}" presName="rootConnector" presStyleLbl="node4" presStyleIdx="7" presStyleCnt="20"/>
      <dgm:spPr/>
    </dgm:pt>
    <dgm:pt modelId="{51925902-A2E5-49FF-8DA9-718EE8CF224D}" type="pres">
      <dgm:prSet presAssocID="{315E4C0C-6824-4D99-95BE-F84311E923C3}" presName="hierChild4" presStyleCnt="0"/>
      <dgm:spPr/>
    </dgm:pt>
    <dgm:pt modelId="{7FC6E64C-2282-41C5-AFF7-3442D44FDA49}" type="pres">
      <dgm:prSet presAssocID="{315E4C0C-6824-4D99-95BE-F84311E923C3}" presName="hierChild5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8" presStyleCnt="20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8" presStyleCnt="20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8" presStyleCnt="20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9" presStyleCnt="20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9" presStyleCnt="20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9" presStyleCnt="20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9E97D5B4-789F-49E5-85D3-7138BA7ECDF1}" type="pres">
      <dgm:prSet presAssocID="{C5AA5683-D22B-4BED-BBCE-C1F87F5733A8}" presName="Name37" presStyleLbl="parChTrans1D4" presStyleIdx="10" presStyleCnt="20"/>
      <dgm:spPr/>
    </dgm:pt>
    <dgm:pt modelId="{FB448237-3F11-4F69-8C93-13AB60A69E03}" type="pres">
      <dgm:prSet presAssocID="{38D294DC-9B3B-4354-A267-6FEB9B9222D0}" presName="hierRoot2" presStyleCnt="0">
        <dgm:presLayoutVars>
          <dgm:hierBranch val="init"/>
        </dgm:presLayoutVars>
      </dgm:prSet>
      <dgm:spPr/>
    </dgm:pt>
    <dgm:pt modelId="{FAE3CD74-8330-4740-9ABF-D6C0DF5662FE}" type="pres">
      <dgm:prSet presAssocID="{38D294DC-9B3B-4354-A267-6FEB9B9222D0}" presName="rootComposite" presStyleCnt="0"/>
      <dgm:spPr/>
    </dgm:pt>
    <dgm:pt modelId="{DC8EFD67-A78A-4A84-9834-1B28B9FCD3F7}" type="pres">
      <dgm:prSet presAssocID="{38D294DC-9B3B-4354-A267-6FEB9B9222D0}" presName="rootText" presStyleLbl="node4" presStyleIdx="10" presStyleCnt="20">
        <dgm:presLayoutVars>
          <dgm:chPref val="3"/>
        </dgm:presLayoutVars>
      </dgm:prSet>
      <dgm:spPr/>
    </dgm:pt>
    <dgm:pt modelId="{0A6FA203-C2AD-4FAD-B71B-324B1BD0AC4B}" type="pres">
      <dgm:prSet presAssocID="{38D294DC-9B3B-4354-A267-6FEB9B9222D0}" presName="rootConnector" presStyleLbl="node4" presStyleIdx="10" presStyleCnt="20"/>
      <dgm:spPr/>
    </dgm:pt>
    <dgm:pt modelId="{721B3BC9-38F5-4D3D-A00F-C57905110462}" type="pres">
      <dgm:prSet presAssocID="{38D294DC-9B3B-4354-A267-6FEB9B9222D0}" presName="hierChild4" presStyleCnt="0"/>
      <dgm:spPr/>
    </dgm:pt>
    <dgm:pt modelId="{5A37213A-D535-47B8-81DF-6783613C202E}" type="pres">
      <dgm:prSet presAssocID="{38D294DC-9B3B-4354-A267-6FEB9B9222D0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13C89927-EE98-45FD-86A8-B97A885251BE}" type="pres">
      <dgm:prSet presAssocID="{1C1ADCB2-C07F-44EA-B3F9-CD959EDE71FA}" presName="Name37" presStyleLbl="parChTrans1D3" presStyleIdx="5" presStyleCnt="18"/>
      <dgm:spPr/>
    </dgm:pt>
    <dgm:pt modelId="{4494F1B6-F7D3-4BA2-868C-F692A1ABB855}" type="pres">
      <dgm:prSet presAssocID="{89413526-1612-4F16-B86F-AECD7B29393D}" presName="hierRoot2" presStyleCnt="0">
        <dgm:presLayoutVars>
          <dgm:hierBranch val="init"/>
        </dgm:presLayoutVars>
      </dgm:prSet>
      <dgm:spPr/>
    </dgm:pt>
    <dgm:pt modelId="{829198E4-9701-4F2D-93E3-9A13CB30F796}" type="pres">
      <dgm:prSet presAssocID="{89413526-1612-4F16-B86F-AECD7B29393D}" presName="rootComposite" presStyleCnt="0"/>
      <dgm:spPr/>
    </dgm:pt>
    <dgm:pt modelId="{D7347B3F-9A4F-4A3A-8990-D8678BCD2F19}" type="pres">
      <dgm:prSet presAssocID="{89413526-1612-4F16-B86F-AECD7B29393D}" presName="rootText" presStyleLbl="node3" presStyleIdx="5" presStyleCnt="18">
        <dgm:presLayoutVars>
          <dgm:chPref val="3"/>
        </dgm:presLayoutVars>
      </dgm:prSet>
      <dgm:spPr/>
    </dgm:pt>
    <dgm:pt modelId="{FCE84BC8-921A-428D-AE70-F19246BB91EF}" type="pres">
      <dgm:prSet presAssocID="{89413526-1612-4F16-B86F-AECD7B29393D}" presName="rootConnector" presStyleLbl="node3" presStyleIdx="5" presStyleCnt="18"/>
      <dgm:spPr/>
    </dgm:pt>
    <dgm:pt modelId="{478120B3-1876-4E02-9F9A-006CF83CB664}" type="pres">
      <dgm:prSet presAssocID="{89413526-1612-4F16-B86F-AECD7B29393D}" presName="hierChild4" presStyleCnt="0"/>
      <dgm:spPr/>
    </dgm:pt>
    <dgm:pt modelId="{2ABFB6A3-C059-4371-8B8C-723F3A25C6D2}" type="pres">
      <dgm:prSet presAssocID="{BFDFF6A5-0190-4976-9C7E-F60FADA6BDD9}" presName="Name37" presStyleLbl="parChTrans1D4" presStyleIdx="11" presStyleCnt="20"/>
      <dgm:spPr/>
    </dgm:pt>
    <dgm:pt modelId="{CDF7E641-C605-41F8-B009-48E299BE4F29}" type="pres">
      <dgm:prSet presAssocID="{81A3073B-6BA6-46E0-9695-2BAF901E86A1}" presName="hierRoot2" presStyleCnt="0">
        <dgm:presLayoutVars>
          <dgm:hierBranch val="init"/>
        </dgm:presLayoutVars>
      </dgm:prSet>
      <dgm:spPr/>
    </dgm:pt>
    <dgm:pt modelId="{4E6827AF-2189-4A6B-9FE3-CE9CD0F6C98B}" type="pres">
      <dgm:prSet presAssocID="{81A3073B-6BA6-46E0-9695-2BAF901E86A1}" presName="rootComposite" presStyleCnt="0"/>
      <dgm:spPr/>
    </dgm:pt>
    <dgm:pt modelId="{945B1375-9569-4B36-AC16-D4EDCE19B3D8}" type="pres">
      <dgm:prSet presAssocID="{81A3073B-6BA6-46E0-9695-2BAF901E86A1}" presName="rootText" presStyleLbl="node4" presStyleIdx="11" presStyleCnt="20">
        <dgm:presLayoutVars>
          <dgm:chPref val="3"/>
        </dgm:presLayoutVars>
      </dgm:prSet>
      <dgm:spPr/>
    </dgm:pt>
    <dgm:pt modelId="{0D2B62AE-ABBB-4D68-AD1D-DD38A3741A25}" type="pres">
      <dgm:prSet presAssocID="{81A3073B-6BA6-46E0-9695-2BAF901E86A1}" presName="rootConnector" presStyleLbl="node4" presStyleIdx="11" presStyleCnt="20"/>
      <dgm:spPr/>
    </dgm:pt>
    <dgm:pt modelId="{9465CB63-D8F8-40AF-A637-1F99EDCC3FD1}" type="pres">
      <dgm:prSet presAssocID="{81A3073B-6BA6-46E0-9695-2BAF901E86A1}" presName="hierChild4" presStyleCnt="0"/>
      <dgm:spPr/>
    </dgm:pt>
    <dgm:pt modelId="{88C9DA02-01D9-44BE-BF0F-D7C695C57451}" type="pres">
      <dgm:prSet presAssocID="{81A3073B-6BA6-46E0-9695-2BAF901E86A1}" presName="hierChild5" presStyleCnt="0"/>
      <dgm:spPr/>
    </dgm:pt>
    <dgm:pt modelId="{232A7F95-789E-4BD9-86C3-69EA825AA55D}" type="pres">
      <dgm:prSet presAssocID="{E5AAEE1F-8C9D-4694-9549-B620F37C8515}" presName="Name37" presStyleLbl="parChTrans1D4" presStyleIdx="12" presStyleCnt="20"/>
      <dgm:spPr/>
    </dgm:pt>
    <dgm:pt modelId="{242C52E4-8A56-49CA-8E20-A1B9A992CC2F}" type="pres">
      <dgm:prSet presAssocID="{1A957073-68C1-4E6A-8EE3-6F9244659D08}" presName="hierRoot2" presStyleCnt="0">
        <dgm:presLayoutVars>
          <dgm:hierBranch val="init"/>
        </dgm:presLayoutVars>
      </dgm:prSet>
      <dgm:spPr/>
    </dgm:pt>
    <dgm:pt modelId="{25F886D1-B909-4041-895F-ADC8564AB678}" type="pres">
      <dgm:prSet presAssocID="{1A957073-68C1-4E6A-8EE3-6F9244659D08}" presName="rootComposite" presStyleCnt="0"/>
      <dgm:spPr/>
    </dgm:pt>
    <dgm:pt modelId="{0BD422FD-D356-46FA-91E3-111A2B9E51FA}" type="pres">
      <dgm:prSet presAssocID="{1A957073-68C1-4E6A-8EE3-6F9244659D08}" presName="rootText" presStyleLbl="node4" presStyleIdx="12" presStyleCnt="20">
        <dgm:presLayoutVars>
          <dgm:chPref val="3"/>
        </dgm:presLayoutVars>
      </dgm:prSet>
      <dgm:spPr/>
    </dgm:pt>
    <dgm:pt modelId="{7642B03F-CAF1-4899-A1EE-DCF955B94BFE}" type="pres">
      <dgm:prSet presAssocID="{1A957073-68C1-4E6A-8EE3-6F9244659D08}" presName="rootConnector" presStyleLbl="node4" presStyleIdx="12" presStyleCnt="20"/>
      <dgm:spPr/>
    </dgm:pt>
    <dgm:pt modelId="{BF2ED8A1-8602-4802-B804-B4A5ECFAC2C3}" type="pres">
      <dgm:prSet presAssocID="{1A957073-68C1-4E6A-8EE3-6F9244659D08}" presName="hierChild4" presStyleCnt="0"/>
      <dgm:spPr/>
    </dgm:pt>
    <dgm:pt modelId="{7AACEF9B-6BB1-4045-9170-B94571F407CE}" type="pres">
      <dgm:prSet presAssocID="{1A957073-68C1-4E6A-8EE3-6F9244659D08}" presName="hierChild5" presStyleCnt="0"/>
      <dgm:spPr/>
    </dgm:pt>
    <dgm:pt modelId="{00561774-3CDB-4C3D-90C7-E4A3B11E2A45}" type="pres">
      <dgm:prSet presAssocID="{6B2B6AC3-9CC5-4F6A-93AF-208096C4B8E5}" presName="Name37" presStyleLbl="parChTrans1D4" presStyleIdx="13" presStyleCnt="20"/>
      <dgm:spPr/>
    </dgm:pt>
    <dgm:pt modelId="{512E3ECF-C64E-4E2F-BA8A-330A26A52131}" type="pres">
      <dgm:prSet presAssocID="{3EEC068A-A127-4B37-82F0-88BF02590447}" presName="hierRoot2" presStyleCnt="0">
        <dgm:presLayoutVars>
          <dgm:hierBranch val="init"/>
        </dgm:presLayoutVars>
      </dgm:prSet>
      <dgm:spPr/>
    </dgm:pt>
    <dgm:pt modelId="{DA32C53A-FA10-465C-BB58-6809A2AAE1A2}" type="pres">
      <dgm:prSet presAssocID="{3EEC068A-A127-4B37-82F0-88BF02590447}" presName="rootComposite" presStyleCnt="0"/>
      <dgm:spPr/>
    </dgm:pt>
    <dgm:pt modelId="{143E1D02-B71A-4DF1-9314-64ECFE116270}" type="pres">
      <dgm:prSet presAssocID="{3EEC068A-A127-4B37-82F0-88BF02590447}" presName="rootText" presStyleLbl="node4" presStyleIdx="13" presStyleCnt="20">
        <dgm:presLayoutVars>
          <dgm:chPref val="3"/>
        </dgm:presLayoutVars>
      </dgm:prSet>
      <dgm:spPr/>
    </dgm:pt>
    <dgm:pt modelId="{C3DA5E8D-04EA-4C43-838B-4CDF78881CEF}" type="pres">
      <dgm:prSet presAssocID="{3EEC068A-A127-4B37-82F0-88BF02590447}" presName="rootConnector" presStyleLbl="node4" presStyleIdx="13" presStyleCnt="20"/>
      <dgm:spPr/>
    </dgm:pt>
    <dgm:pt modelId="{BAAD66DA-2348-458A-B9BE-BF3923DA75F3}" type="pres">
      <dgm:prSet presAssocID="{3EEC068A-A127-4B37-82F0-88BF02590447}" presName="hierChild4" presStyleCnt="0"/>
      <dgm:spPr/>
    </dgm:pt>
    <dgm:pt modelId="{5E116BBF-FC1C-4769-B4DE-CAC52F737CF0}" type="pres">
      <dgm:prSet presAssocID="{3EEC068A-A127-4B37-82F0-88BF02590447}" presName="hierChild5" presStyleCnt="0"/>
      <dgm:spPr/>
    </dgm:pt>
    <dgm:pt modelId="{6A744E0F-6C0C-4144-AC09-90413E8134ED}" type="pres">
      <dgm:prSet presAssocID="{D4F668E8-59B5-4EC9-A2E9-CD35E0C2A9FC}" presName="Name37" presStyleLbl="parChTrans1D4" presStyleIdx="14" presStyleCnt="20"/>
      <dgm:spPr/>
    </dgm:pt>
    <dgm:pt modelId="{D82069ED-15BC-4384-AEB7-D934915B3445}" type="pres">
      <dgm:prSet presAssocID="{7B04BA64-0C0C-4424-9DBD-8A8F7662BA29}" presName="hierRoot2" presStyleCnt="0">
        <dgm:presLayoutVars>
          <dgm:hierBranch val="init"/>
        </dgm:presLayoutVars>
      </dgm:prSet>
      <dgm:spPr/>
    </dgm:pt>
    <dgm:pt modelId="{57721362-C948-4AD2-83B8-D641AC8072B6}" type="pres">
      <dgm:prSet presAssocID="{7B04BA64-0C0C-4424-9DBD-8A8F7662BA29}" presName="rootComposite" presStyleCnt="0"/>
      <dgm:spPr/>
    </dgm:pt>
    <dgm:pt modelId="{D1476383-850D-42EB-92E0-7C997F44CEBA}" type="pres">
      <dgm:prSet presAssocID="{7B04BA64-0C0C-4424-9DBD-8A8F7662BA29}" presName="rootText" presStyleLbl="node4" presStyleIdx="14" presStyleCnt="20">
        <dgm:presLayoutVars>
          <dgm:chPref val="3"/>
        </dgm:presLayoutVars>
      </dgm:prSet>
      <dgm:spPr/>
    </dgm:pt>
    <dgm:pt modelId="{FEFB0C62-7048-4FA1-8ED3-2DF265D5F496}" type="pres">
      <dgm:prSet presAssocID="{7B04BA64-0C0C-4424-9DBD-8A8F7662BA29}" presName="rootConnector" presStyleLbl="node4" presStyleIdx="14" presStyleCnt="20"/>
      <dgm:spPr/>
    </dgm:pt>
    <dgm:pt modelId="{650BCFAA-C53A-46B2-B67F-45F1E10053FD}" type="pres">
      <dgm:prSet presAssocID="{7B04BA64-0C0C-4424-9DBD-8A8F7662BA29}" presName="hierChild4" presStyleCnt="0"/>
      <dgm:spPr/>
    </dgm:pt>
    <dgm:pt modelId="{1E1F915C-7839-4CB0-A3AC-8355E978B5F2}" type="pres">
      <dgm:prSet presAssocID="{7B04BA64-0C0C-4424-9DBD-8A8F7662BA29}" presName="hierChild5" presStyleCnt="0"/>
      <dgm:spPr/>
    </dgm:pt>
    <dgm:pt modelId="{F9FE2456-3DE2-420E-9FB7-276775A0A599}" type="pres">
      <dgm:prSet presAssocID="{89413526-1612-4F16-B86F-AECD7B29393D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6" presStyleCnt="18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6" presStyleCnt="18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6" presStyleCnt="18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7" presStyleCnt="18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7" presStyleCnt="18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7" presStyleCnt="18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24753F1E-CA69-404E-9294-B0FD238A9680}" type="pres">
      <dgm:prSet presAssocID="{A6A4E741-31FA-4AA7-B1B6-555E67F76591}" presName="Name37" presStyleLbl="parChTrans1D4" presStyleIdx="15" presStyleCnt="20"/>
      <dgm:spPr/>
    </dgm:pt>
    <dgm:pt modelId="{A7B6AAB5-0BF2-48DD-8DB6-5EBD5404A30B}" type="pres">
      <dgm:prSet presAssocID="{79BFDD58-68CB-457B-89D6-2F8AFC3460ED}" presName="hierRoot2" presStyleCnt="0">
        <dgm:presLayoutVars>
          <dgm:hierBranch val="init"/>
        </dgm:presLayoutVars>
      </dgm:prSet>
      <dgm:spPr/>
    </dgm:pt>
    <dgm:pt modelId="{A2EDD475-5A15-4838-AF07-F36ED1914F37}" type="pres">
      <dgm:prSet presAssocID="{79BFDD58-68CB-457B-89D6-2F8AFC3460ED}" presName="rootComposite" presStyleCnt="0"/>
      <dgm:spPr/>
    </dgm:pt>
    <dgm:pt modelId="{6C6CF91D-126A-46EC-AE8B-5FED84DAE73E}" type="pres">
      <dgm:prSet presAssocID="{79BFDD58-68CB-457B-89D6-2F8AFC3460ED}" presName="rootText" presStyleLbl="node4" presStyleIdx="15" presStyleCnt="20">
        <dgm:presLayoutVars>
          <dgm:chPref val="3"/>
        </dgm:presLayoutVars>
      </dgm:prSet>
      <dgm:spPr/>
    </dgm:pt>
    <dgm:pt modelId="{F1FAEBF4-B0D7-45EA-AFC8-A54C885EE26D}" type="pres">
      <dgm:prSet presAssocID="{79BFDD58-68CB-457B-89D6-2F8AFC3460ED}" presName="rootConnector" presStyleLbl="node4" presStyleIdx="15" presStyleCnt="20"/>
      <dgm:spPr/>
    </dgm:pt>
    <dgm:pt modelId="{D86E7C62-0287-418E-9FE7-C52FDF30D1EA}" type="pres">
      <dgm:prSet presAssocID="{79BFDD58-68CB-457B-89D6-2F8AFC3460ED}" presName="hierChild4" presStyleCnt="0"/>
      <dgm:spPr/>
    </dgm:pt>
    <dgm:pt modelId="{267A7E4E-A793-4BDE-BDC2-714EDCB963AD}" type="pres">
      <dgm:prSet presAssocID="{79BFDD58-68CB-457B-89D6-2F8AFC3460ED}" presName="hierChild5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51525624-9FBF-4236-B1EE-D4829C5AA3E4}" type="pres">
      <dgm:prSet presAssocID="{C2C29836-DB66-462C-B888-EDAFF8343704}" presName="Name37" presStyleLbl="parChTrans1D4" presStyleIdx="16" presStyleCnt="20"/>
      <dgm:spPr/>
    </dgm:pt>
    <dgm:pt modelId="{B9E2EDA8-EC97-4FE3-8C47-4DC68FC22197}" type="pres">
      <dgm:prSet presAssocID="{CCF1E75B-05DB-4BB1-8E5D-C36EE1477FB2}" presName="hierRoot2" presStyleCnt="0">
        <dgm:presLayoutVars>
          <dgm:hierBranch val="init"/>
        </dgm:presLayoutVars>
      </dgm:prSet>
      <dgm:spPr/>
    </dgm:pt>
    <dgm:pt modelId="{1306958F-0E87-4D52-A8B6-263C437AA672}" type="pres">
      <dgm:prSet presAssocID="{CCF1E75B-05DB-4BB1-8E5D-C36EE1477FB2}" presName="rootComposite" presStyleCnt="0"/>
      <dgm:spPr/>
    </dgm:pt>
    <dgm:pt modelId="{E86D457B-690D-42B0-8602-3C44633A335A}" type="pres">
      <dgm:prSet presAssocID="{CCF1E75B-05DB-4BB1-8E5D-C36EE1477FB2}" presName="rootText" presStyleLbl="node4" presStyleIdx="16" presStyleCnt="20">
        <dgm:presLayoutVars>
          <dgm:chPref val="3"/>
        </dgm:presLayoutVars>
      </dgm:prSet>
      <dgm:spPr/>
    </dgm:pt>
    <dgm:pt modelId="{9DE8A6BA-9D80-4F7A-9ADB-A71F0301117E}" type="pres">
      <dgm:prSet presAssocID="{CCF1E75B-05DB-4BB1-8E5D-C36EE1477FB2}" presName="rootConnector" presStyleLbl="node4" presStyleIdx="16" presStyleCnt="20"/>
      <dgm:spPr/>
    </dgm:pt>
    <dgm:pt modelId="{32810DFC-DE43-48A3-ABE1-5F4960A8886B}" type="pres">
      <dgm:prSet presAssocID="{CCF1E75B-05DB-4BB1-8E5D-C36EE1477FB2}" presName="hierChild4" presStyleCnt="0"/>
      <dgm:spPr/>
    </dgm:pt>
    <dgm:pt modelId="{3509DE1B-4A5A-41D3-A60D-D7490419C669}" type="pres">
      <dgm:prSet presAssocID="{CCF1E75B-05DB-4BB1-8E5D-C36EE1477FB2}" presName="hierChild5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173F0618-F7DD-434E-A645-601CB649DD34}" type="pres">
      <dgm:prSet presAssocID="{7B8F838F-5350-4834-8375-4A94CEE8A1A8}" presName="Name37" presStyleLbl="parChTrans1D4" presStyleIdx="17" presStyleCnt="20"/>
      <dgm:spPr/>
    </dgm:pt>
    <dgm:pt modelId="{3F330504-7A35-4BBF-8D4E-6BD218B0C1C5}" type="pres">
      <dgm:prSet presAssocID="{7FF1B4CE-688B-48DD-9F33-753AAB021133}" presName="hierRoot2" presStyleCnt="0">
        <dgm:presLayoutVars>
          <dgm:hierBranch val="init"/>
        </dgm:presLayoutVars>
      </dgm:prSet>
      <dgm:spPr/>
    </dgm:pt>
    <dgm:pt modelId="{1E1080C6-6AEF-418A-A32B-E41809DB5ECF}" type="pres">
      <dgm:prSet presAssocID="{7FF1B4CE-688B-48DD-9F33-753AAB021133}" presName="rootComposite" presStyleCnt="0"/>
      <dgm:spPr/>
    </dgm:pt>
    <dgm:pt modelId="{397F0F3B-7C75-461E-BDE3-AF5982130CD5}" type="pres">
      <dgm:prSet presAssocID="{7FF1B4CE-688B-48DD-9F33-753AAB021133}" presName="rootText" presStyleLbl="node4" presStyleIdx="17" presStyleCnt="20">
        <dgm:presLayoutVars>
          <dgm:chPref val="3"/>
        </dgm:presLayoutVars>
      </dgm:prSet>
      <dgm:spPr/>
    </dgm:pt>
    <dgm:pt modelId="{880B8052-32AD-498B-8A04-DEE323EC3980}" type="pres">
      <dgm:prSet presAssocID="{7FF1B4CE-688B-48DD-9F33-753AAB021133}" presName="rootConnector" presStyleLbl="node4" presStyleIdx="17" presStyleCnt="20"/>
      <dgm:spPr/>
    </dgm:pt>
    <dgm:pt modelId="{A4B29747-4CC0-4547-B9A5-FE6053A14255}" type="pres">
      <dgm:prSet presAssocID="{7FF1B4CE-688B-48DD-9F33-753AAB021133}" presName="hierChild4" presStyleCnt="0"/>
      <dgm:spPr/>
    </dgm:pt>
    <dgm:pt modelId="{5D2A5F60-B56F-44E2-95B0-B0969A012577}" type="pres">
      <dgm:prSet presAssocID="{7FF1B4CE-688B-48DD-9F33-753AAB021133}" presName="hierChild5" presStyleCnt="0"/>
      <dgm:spPr/>
    </dgm:pt>
    <dgm:pt modelId="{F65CAF0C-E0C1-4828-9814-EEC32DA3FE53}" type="pres">
      <dgm:prSet presAssocID="{8197D17C-169D-4FF1-B6AC-A44E9A7F8B2E}" presName="Name37" presStyleLbl="parChTrans1D4" presStyleIdx="18" presStyleCnt="20"/>
      <dgm:spPr/>
    </dgm:pt>
    <dgm:pt modelId="{DE137A65-F490-48BC-85C1-F9DADFE2CE58}" type="pres">
      <dgm:prSet presAssocID="{07AA603A-938E-4D18-B190-06EFBD383740}" presName="hierRoot2" presStyleCnt="0">
        <dgm:presLayoutVars>
          <dgm:hierBranch val="init"/>
        </dgm:presLayoutVars>
      </dgm:prSet>
      <dgm:spPr/>
    </dgm:pt>
    <dgm:pt modelId="{0C2439D7-CBE0-4D7F-9A34-2FE04B365BF9}" type="pres">
      <dgm:prSet presAssocID="{07AA603A-938E-4D18-B190-06EFBD383740}" presName="rootComposite" presStyleCnt="0"/>
      <dgm:spPr/>
    </dgm:pt>
    <dgm:pt modelId="{660B2BE3-CA4A-413E-9083-5DD87A065BDF}" type="pres">
      <dgm:prSet presAssocID="{07AA603A-938E-4D18-B190-06EFBD383740}" presName="rootText" presStyleLbl="node4" presStyleIdx="18" presStyleCnt="20">
        <dgm:presLayoutVars>
          <dgm:chPref val="3"/>
        </dgm:presLayoutVars>
      </dgm:prSet>
      <dgm:spPr/>
    </dgm:pt>
    <dgm:pt modelId="{87624190-1CD4-46C6-922B-A0709305B7D6}" type="pres">
      <dgm:prSet presAssocID="{07AA603A-938E-4D18-B190-06EFBD383740}" presName="rootConnector" presStyleLbl="node4" presStyleIdx="18" presStyleCnt="20"/>
      <dgm:spPr/>
    </dgm:pt>
    <dgm:pt modelId="{2ED2BB88-6656-492E-8F83-FE8E3325FD41}" type="pres">
      <dgm:prSet presAssocID="{07AA603A-938E-4D18-B190-06EFBD383740}" presName="hierChild4" presStyleCnt="0"/>
      <dgm:spPr/>
    </dgm:pt>
    <dgm:pt modelId="{C9CFFE9B-5838-4E8B-B6EC-83E1A44EC00D}" type="pres">
      <dgm:prSet presAssocID="{07AA603A-938E-4D18-B190-06EFBD383740}" presName="hierChild5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2" presStyleCnt="18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2" presStyleCnt="18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2" presStyleCnt="18"/>
      <dgm:spPr/>
    </dgm:pt>
    <dgm:pt modelId="{4D6534F2-BA51-455A-9FA0-3115F8749106}" type="pres">
      <dgm:prSet presAssocID="{107BA3D0-7736-42EF-AFD5-462660613B16}" presName="hierChild4" presStyleCnt="0"/>
      <dgm:spPr/>
    </dgm:pt>
    <dgm:pt modelId="{DA7EFAFF-D7CB-498E-80AE-C2E9BD8FB42F}" type="pres">
      <dgm:prSet presAssocID="{20E7D32D-0C53-4E34-B71D-6A4B071A2C50}" presName="Name37" presStyleLbl="parChTrans1D4" presStyleIdx="19" presStyleCnt="20"/>
      <dgm:spPr/>
    </dgm:pt>
    <dgm:pt modelId="{E4108B04-DDD9-4760-9336-511B1FC539BB}" type="pres">
      <dgm:prSet presAssocID="{7FC92887-03A9-4E38-A553-06BC125B7583}" presName="hierRoot2" presStyleCnt="0">
        <dgm:presLayoutVars>
          <dgm:hierBranch val="init"/>
        </dgm:presLayoutVars>
      </dgm:prSet>
      <dgm:spPr/>
    </dgm:pt>
    <dgm:pt modelId="{F373DB95-848D-4F08-9DCA-5FA9375A10D7}" type="pres">
      <dgm:prSet presAssocID="{7FC92887-03A9-4E38-A553-06BC125B7583}" presName="rootComposite" presStyleCnt="0"/>
      <dgm:spPr/>
    </dgm:pt>
    <dgm:pt modelId="{4879B10B-A9A6-468D-93A3-7A12164BA22B}" type="pres">
      <dgm:prSet presAssocID="{7FC92887-03A9-4E38-A553-06BC125B7583}" presName="rootText" presStyleLbl="node4" presStyleIdx="19" presStyleCnt="20">
        <dgm:presLayoutVars>
          <dgm:chPref val="3"/>
        </dgm:presLayoutVars>
      </dgm:prSet>
      <dgm:spPr/>
    </dgm:pt>
    <dgm:pt modelId="{FFBB21C9-D3B9-4BBD-840B-5035D55941D6}" type="pres">
      <dgm:prSet presAssocID="{7FC92887-03A9-4E38-A553-06BC125B7583}" presName="rootConnector" presStyleLbl="node4" presStyleIdx="19" presStyleCnt="20"/>
      <dgm:spPr/>
    </dgm:pt>
    <dgm:pt modelId="{5B58D9A0-EBBB-43A4-B2CA-62FE4F5EE5B6}" type="pres">
      <dgm:prSet presAssocID="{7FC92887-03A9-4E38-A553-06BC125B7583}" presName="hierChild4" presStyleCnt="0"/>
      <dgm:spPr/>
    </dgm:pt>
    <dgm:pt modelId="{7EBAF93B-96AA-4050-9F7B-EF9A2F2BC0C6}" type="pres">
      <dgm:prSet presAssocID="{7FC92887-03A9-4E38-A553-06BC125B7583}" presName="hierChild5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666D9936-CACB-467A-ADA1-822F7990E507}" type="pres">
      <dgm:prSet presAssocID="{45D0A9A8-2876-4AA6-8C91-3462D103907F}" presName="Name37" presStyleLbl="parChTrans1D3" presStyleIdx="13" presStyleCnt="18"/>
      <dgm:spPr/>
    </dgm:pt>
    <dgm:pt modelId="{708A33B1-9BCC-471F-8A6F-F396C83F545E}" type="pres">
      <dgm:prSet presAssocID="{E22BDEAF-FE0F-46C8-AC50-99D570652220}" presName="hierRoot2" presStyleCnt="0">
        <dgm:presLayoutVars>
          <dgm:hierBranch val="init"/>
        </dgm:presLayoutVars>
      </dgm:prSet>
      <dgm:spPr/>
    </dgm:pt>
    <dgm:pt modelId="{E39664C6-375C-4968-9447-8F4E5AE6436B}" type="pres">
      <dgm:prSet presAssocID="{E22BDEAF-FE0F-46C8-AC50-99D570652220}" presName="rootComposite" presStyleCnt="0"/>
      <dgm:spPr/>
    </dgm:pt>
    <dgm:pt modelId="{25074200-F1D2-482E-8BAF-1E4610F3A66B}" type="pres">
      <dgm:prSet presAssocID="{E22BDEAF-FE0F-46C8-AC50-99D570652220}" presName="rootText" presStyleLbl="node3" presStyleIdx="13" presStyleCnt="18">
        <dgm:presLayoutVars>
          <dgm:chPref val="3"/>
        </dgm:presLayoutVars>
      </dgm:prSet>
      <dgm:spPr/>
    </dgm:pt>
    <dgm:pt modelId="{4D7398D7-85E6-4208-825E-13800D9A187A}" type="pres">
      <dgm:prSet presAssocID="{E22BDEAF-FE0F-46C8-AC50-99D570652220}" presName="rootConnector" presStyleLbl="node3" presStyleIdx="13" presStyleCnt="18"/>
      <dgm:spPr/>
    </dgm:pt>
    <dgm:pt modelId="{30D70DBB-517D-4BCC-934F-390F01F0A14E}" type="pres">
      <dgm:prSet presAssocID="{E22BDEAF-FE0F-46C8-AC50-99D570652220}" presName="hierChild4" presStyleCnt="0"/>
      <dgm:spPr/>
    </dgm:pt>
    <dgm:pt modelId="{B2B3ACE6-DB69-40B7-AAD5-30D455992EA0}" type="pres">
      <dgm:prSet presAssocID="{E22BDEAF-FE0F-46C8-AC50-99D570652220}" presName="hierChild5" presStyleCnt="0"/>
      <dgm:spPr/>
    </dgm:pt>
    <dgm:pt modelId="{221E7A23-47A5-4B00-BD43-53782C4A14F3}" type="pres">
      <dgm:prSet presAssocID="{38803271-85A9-4B61-8A70-A0572A7D55D2}" presName="Name37" presStyleLbl="parChTrans1D3" presStyleIdx="14" presStyleCnt="18"/>
      <dgm:spPr/>
    </dgm:pt>
    <dgm:pt modelId="{4D7ADE75-B49B-4DFA-A19F-C127860E861C}" type="pres">
      <dgm:prSet presAssocID="{E84B758D-45B6-4B1E-9505-D1CA274D92B7}" presName="hierRoot2" presStyleCnt="0">
        <dgm:presLayoutVars>
          <dgm:hierBranch val="init"/>
        </dgm:presLayoutVars>
      </dgm:prSet>
      <dgm:spPr/>
    </dgm:pt>
    <dgm:pt modelId="{08154563-DEF8-492D-A159-E9BA6EDF125C}" type="pres">
      <dgm:prSet presAssocID="{E84B758D-45B6-4B1E-9505-D1CA274D92B7}" presName="rootComposite" presStyleCnt="0"/>
      <dgm:spPr/>
    </dgm:pt>
    <dgm:pt modelId="{8E198CE3-4A39-4EB5-8DDF-D7E48C9E2FEC}" type="pres">
      <dgm:prSet presAssocID="{E84B758D-45B6-4B1E-9505-D1CA274D92B7}" presName="rootText" presStyleLbl="node3" presStyleIdx="14" presStyleCnt="18">
        <dgm:presLayoutVars>
          <dgm:chPref val="3"/>
        </dgm:presLayoutVars>
      </dgm:prSet>
      <dgm:spPr/>
    </dgm:pt>
    <dgm:pt modelId="{8A44AFCE-FA23-41DD-9FB2-47F66CF7D3A4}" type="pres">
      <dgm:prSet presAssocID="{E84B758D-45B6-4B1E-9505-D1CA274D92B7}" presName="rootConnector" presStyleLbl="node3" presStyleIdx="14" presStyleCnt="18"/>
      <dgm:spPr/>
    </dgm:pt>
    <dgm:pt modelId="{D51FC9BD-295B-4AE8-94CD-9FA604AA1E09}" type="pres">
      <dgm:prSet presAssocID="{E84B758D-45B6-4B1E-9505-D1CA274D92B7}" presName="hierChild4" presStyleCnt="0"/>
      <dgm:spPr/>
    </dgm:pt>
    <dgm:pt modelId="{ABA33548-18D6-423F-937F-25D52922CB8E}" type="pres">
      <dgm:prSet presAssocID="{E84B758D-45B6-4B1E-9505-D1CA274D92B7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FB7EB002-2D49-4700-A669-78964DDFCF2B}" type="presOf" srcId="{7912558A-A435-436C-BBBC-EB5B3C4A9ECF}" destId="{43A737CE-206D-49B5-BDFA-7F2217632C5A}" srcOrd="0" destOrd="0" presId="urn:microsoft.com/office/officeart/2005/8/layout/orgChart1"/>
    <dgm:cxn modelId="{260A1B03-9ABD-4CF1-A516-FBEAA194392A}" type="presOf" srcId="{79BFDD58-68CB-457B-89D6-2F8AFC3460ED}" destId="{F1FAEBF4-B0D7-45EA-AFC8-A54C885EE26D}" srcOrd="1" destOrd="0" presId="urn:microsoft.com/office/officeart/2005/8/layout/orgChart1"/>
    <dgm:cxn modelId="{30D75104-5C86-4F54-85D6-56EFDD10FEE8}" type="presOf" srcId="{7FC92887-03A9-4E38-A553-06BC125B7583}" destId="{4879B10B-A9A6-468D-93A3-7A12164BA22B}" srcOrd="0" destOrd="0" presId="urn:microsoft.com/office/officeart/2005/8/layout/orgChart1"/>
    <dgm:cxn modelId="{CA455606-7B4A-43B8-A981-D031A6FA83AD}" type="presOf" srcId="{858B0812-7060-4E3B-83DC-CDF7E5D1F746}" destId="{534F3388-8D74-4998-A147-8FA21747D646}" srcOrd="0" destOrd="0" presId="urn:microsoft.com/office/officeart/2005/8/layout/orgChart1"/>
    <dgm:cxn modelId="{55AFF807-FB3B-4373-8416-40D477E4CBD7}" type="presOf" srcId="{C2C29836-DB66-462C-B888-EDAFF8343704}" destId="{51525624-9FBF-4236-B1EE-D4829C5AA3E4}" srcOrd="0" destOrd="0" presId="urn:microsoft.com/office/officeart/2005/8/layout/orgChart1"/>
    <dgm:cxn modelId="{9C86B408-3097-4F8A-B037-0BD4D44D4404}" type="presOf" srcId="{45D0A9A8-2876-4AA6-8C91-3462D103907F}" destId="{666D9936-CACB-467A-ADA1-822F7990E507}" srcOrd="0" destOrd="0" presId="urn:microsoft.com/office/officeart/2005/8/layout/orgChart1"/>
    <dgm:cxn modelId="{A325020A-9FCA-4578-9C41-656F02713206}" srcId="{88A3AD5E-14DF-4586-B3DF-EA1A4E8DF28D}" destId="{79BFDD58-68CB-457B-89D6-2F8AFC3460ED}" srcOrd="0" destOrd="0" parTransId="{A6A4E741-31FA-4AA7-B1B6-555E67F76591}" sibTransId="{676D5270-FA95-45A6-869F-D7782ED6E725}"/>
    <dgm:cxn modelId="{D841270A-CAB3-427D-B99B-3FF90409EA60}" srcId="{AB858266-E88A-4D07-B251-926882D23C5B}" destId="{05B54A5F-33AF-44CD-8A23-403F04E92AFF}" srcOrd="1" destOrd="0" parTransId="{E99B16E3-2753-4A5D-9F1E-5B14862CEFF0}" sibTransId="{153B3F03-AD3D-404D-928B-6A4A784CE922}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356BE20E-3A41-468A-AED2-1065EA65D8AC}" srcId="{4B550D8C-14DB-4F1E-8C36-43B6364E4746}" destId="{6EC6E0AA-A33B-4ED2-A84C-EFCDA34DDAB1}" srcOrd="1" destOrd="0" parTransId="{842A7A18-B5C0-41D3-864B-2040718D8164}" sibTransId="{7965D4B1-BED3-4369-8EC4-37D8075C3E3D}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BC8AE70F-EAA8-4ABD-8A41-B551887D7316}" srcId="{DDFDED92-22AD-489D-8B52-C92768BAA284}" destId="{E22BDEAF-FE0F-46C8-AC50-99D570652220}" srcOrd="2" destOrd="0" parTransId="{45D0A9A8-2876-4AA6-8C91-3462D103907F}" sibTransId="{7D0B62E0-1DE1-4154-990B-EA23816DC97B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5E9B601A-CB1F-40A8-906E-C05713FD9962}" type="presOf" srcId="{A6A4E741-31FA-4AA7-B1B6-555E67F76591}" destId="{24753F1E-CA69-404E-9294-B0FD238A9680}" srcOrd="0" destOrd="0" presId="urn:microsoft.com/office/officeart/2005/8/layout/orgChart1"/>
    <dgm:cxn modelId="{1E29591C-EF0E-44E6-A0CD-ACD33F8FC88C}" type="presOf" srcId="{F01B2EF0-23EB-4AD1-AC41-4B93AEFB4C51}" destId="{7F59C3BA-A62E-48FC-A695-114269E4B800}" srcOrd="0" destOrd="0" presId="urn:microsoft.com/office/officeart/2005/8/layout/orgChart1"/>
    <dgm:cxn modelId="{3842E11C-CD2C-4F46-B6A0-C732ADDA000D}" type="presOf" srcId="{E5AAEE1F-8C9D-4694-9549-B620F37C8515}" destId="{232A7F95-789E-4BD9-86C3-69EA825AA55D}" srcOrd="0" destOrd="0" presId="urn:microsoft.com/office/officeart/2005/8/layout/orgChart1"/>
    <dgm:cxn modelId="{EFAAF51C-6E2E-4BCB-AF15-2A2C2B7DFDB0}" type="presOf" srcId="{BFDFF6A5-0190-4976-9C7E-F60FADA6BDD9}" destId="{2ABFB6A3-C059-4371-8B8C-723F3A25C6D2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EC753D1E-3120-4FE4-97F3-2942B7562503}" srcId="{89413526-1612-4F16-B86F-AECD7B29393D}" destId="{1A957073-68C1-4E6A-8EE3-6F9244659D08}" srcOrd="1" destOrd="0" parTransId="{E5AAEE1F-8C9D-4694-9549-B620F37C8515}" sibTransId="{89A78906-283A-4534-B49F-B01696208BA6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1AF88628-E825-4690-BEDA-4A01A549A28D}" type="presOf" srcId="{C5AA5683-D22B-4BED-BBCE-C1F87F5733A8}" destId="{9E97D5B4-789F-49E5-85D3-7138BA7ECDF1}" srcOrd="0" destOrd="0" presId="urn:microsoft.com/office/officeart/2005/8/layout/orgChart1"/>
    <dgm:cxn modelId="{64FF5C29-0845-4D3F-97B6-2729912DE6BF}" type="presOf" srcId="{E99B16E3-2753-4A5D-9F1E-5B14862CEFF0}" destId="{02050223-98E6-4961-B153-F47D088B22BC}" srcOrd="0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10B3032B-78FF-4192-8367-51814C0E9F9A}" type="presOf" srcId="{07AA603A-938E-4D18-B190-06EFBD383740}" destId="{660B2BE3-CA4A-413E-9083-5DD87A065BDF}" srcOrd="0" destOrd="0" presId="urn:microsoft.com/office/officeart/2005/8/layout/orgChart1"/>
    <dgm:cxn modelId="{6530A52D-73E7-4AB7-882E-438BDAD3A086}" type="presOf" srcId="{7B04BA64-0C0C-4424-9DBD-8A8F7662BA29}" destId="{D1476383-850D-42EB-92E0-7C997F44CEBA}" srcOrd="0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CB7DC039-470F-4221-BA52-0B2F95B00AFC}" type="presOf" srcId="{89413526-1612-4F16-B86F-AECD7B29393D}" destId="{FCE84BC8-921A-428D-AE70-F19246BB91EF}" srcOrd="1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2BD6863E-5A1F-4313-87D6-6733BCAF4C7B}" type="presOf" srcId="{D3937EC9-746E-4119-A31E-4422561F775D}" destId="{39A233B7-9156-46DC-B919-E1D5C354C536}" srcOrd="1" destOrd="0" presId="urn:microsoft.com/office/officeart/2005/8/layout/orgChart1"/>
    <dgm:cxn modelId="{04C86B3F-6FE1-4849-9758-12ED3E7329D8}" type="presOf" srcId="{E84B758D-45B6-4B1E-9505-D1CA274D92B7}" destId="{8A44AFCE-FA23-41DD-9FB2-47F66CF7D3A4}" srcOrd="1" destOrd="0" presId="urn:microsoft.com/office/officeart/2005/8/layout/orgChart1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8A9C8940-02D8-4B07-9E7C-04A9E13F7E82}" type="presOf" srcId="{3EEC068A-A127-4B37-82F0-88BF02590447}" destId="{143E1D02-B71A-4DF1-9314-64ECFE11627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98F49B5C-7814-467B-A9A3-A2226333EBD2}" type="presOf" srcId="{7FF1B4CE-688B-48DD-9F33-753AAB021133}" destId="{397F0F3B-7C75-461E-BDE3-AF5982130CD5}" srcOrd="0" destOrd="0" presId="urn:microsoft.com/office/officeart/2005/8/layout/orgChart1"/>
    <dgm:cxn modelId="{D9E2B05C-C97C-4159-9A77-330844C50FDB}" type="presOf" srcId="{7B04BA64-0C0C-4424-9DBD-8A8F7662BA29}" destId="{FEFB0C62-7048-4FA1-8ED3-2DF265D5F496}" srcOrd="1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52BA635F-60DD-489B-AF63-D2A740A6AF9A}" type="presOf" srcId="{8197D17C-169D-4FF1-B6AC-A44E9A7F8B2E}" destId="{F65CAF0C-E0C1-4828-9814-EEC32DA3FE53}" srcOrd="0" destOrd="0" presId="urn:microsoft.com/office/officeart/2005/8/layout/orgChart1"/>
    <dgm:cxn modelId="{0EB7CD5F-F63A-45E2-8C9E-9531776BF65F}" type="presOf" srcId="{7912558A-A435-436C-BBBC-EB5B3C4A9ECF}" destId="{1669E35D-05F8-4B68-AA7E-4CA2CFB49135}" srcOrd="1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3C38FF43-11AB-4CD6-98EE-B5C131556ECB}" type="presOf" srcId="{38D294DC-9B3B-4354-A267-6FEB9B9222D0}" destId="{DC8EFD67-A78A-4A84-9834-1B28B9FCD3F7}" srcOrd="0" destOrd="0" presId="urn:microsoft.com/office/officeart/2005/8/layout/orgChart1"/>
    <dgm:cxn modelId="{7DB9D244-CC55-4CB8-9202-C2A065842699}" type="presOf" srcId="{35FBEC30-A631-4D6B-974E-847BF93C36B4}" destId="{921E14E8-0FA2-42DF-A3B8-B8FEE97AEED2}" srcOrd="0" destOrd="0" presId="urn:microsoft.com/office/officeart/2005/8/layout/orgChart1"/>
    <dgm:cxn modelId="{BC30E164-C25D-48A5-B319-2C091FE845E0}" type="presOf" srcId="{99DE660F-25EC-4B6B-B2C8-672D4FF7D053}" destId="{F8EA9C6C-A2C0-45DB-87A0-4F3EDDDC4F17}" srcOrd="1" destOrd="0" presId="urn:microsoft.com/office/officeart/2005/8/layout/orgChart1"/>
    <dgm:cxn modelId="{F0BC1F45-E25C-41FF-ACEE-43EDE6927CBC}" srcId="{3055C23C-6335-415E-B91F-6DC714B986C6}" destId="{CCF1E75B-05DB-4BB1-8E5D-C36EE1477FB2}" srcOrd="0" destOrd="0" parTransId="{C2C29836-DB66-462C-B888-EDAFF8343704}" sibTransId="{A4FBD541-4E1E-4786-9F79-269A386A65A3}"/>
    <dgm:cxn modelId="{2C8B6846-293C-4F6F-8222-2698E14227EB}" srcId="{4B550D8C-14DB-4F1E-8C36-43B6364E4746}" destId="{D3937EC9-746E-4119-A31E-4422561F775D}" srcOrd="0" destOrd="0" parTransId="{858B0812-7060-4E3B-83DC-CDF7E5D1F746}" sibTransId="{BD616D89-830B-42BA-BDC5-03305C45B1C2}"/>
    <dgm:cxn modelId="{6F8E6D66-3F36-46FB-AADA-8B8A57B1281D}" type="presOf" srcId="{1C1ADCB2-C07F-44EA-B3F9-CD959EDE71FA}" destId="{13C89927-EE98-45FD-86A8-B97A885251BE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83285868-E325-4B49-8F4A-C6DC0F9EFAA5}" srcId="{724E8D2B-155A-4906-8AA9-F10EF1D8144F}" destId="{89413526-1612-4F16-B86F-AECD7B29393D}" srcOrd="1" destOrd="0" parTransId="{1C1ADCB2-C07F-44EA-B3F9-CD959EDE71FA}" sibTransId="{FF00D7FF-F1C8-410C-B86D-E63C7BE5AD50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3578684A-81DB-4149-95AD-67CBA2BE146D}" type="presOf" srcId="{E22BDEAF-FE0F-46C8-AC50-99D570652220}" destId="{25074200-F1D2-482E-8BAF-1E4610F3A66B}" srcOrd="0" destOrd="0" presId="urn:microsoft.com/office/officeart/2005/8/layout/orgChart1"/>
    <dgm:cxn modelId="{54B7896B-B7D7-4A91-98D7-FE231F1BEFD5}" type="presOf" srcId="{1A957073-68C1-4E6A-8EE3-6F9244659D08}" destId="{0BD422FD-D356-46FA-91E3-111A2B9E51FA}" srcOrd="0" destOrd="0" presId="urn:microsoft.com/office/officeart/2005/8/layout/orgChart1"/>
    <dgm:cxn modelId="{B4A9A34C-F0A7-4768-98BC-554A6476CEB5}" type="presOf" srcId="{7FC92887-03A9-4E38-A553-06BC125B7583}" destId="{FFBB21C9-D3B9-4BBD-840B-5035D55941D6}" srcOrd="1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89842370-5CFD-47CE-B454-D2A743384C5F}" type="presOf" srcId="{05B54A5F-33AF-44CD-8A23-403F04E92AFF}" destId="{48D7283C-FF09-49A2-9A9B-8FAFB9EA7BFD}" srcOrd="0" destOrd="0" presId="urn:microsoft.com/office/officeart/2005/8/layout/orgChart1"/>
    <dgm:cxn modelId="{A4D8DB71-7D58-40BB-A9C3-C5EC13004359}" type="presOf" srcId="{38D294DC-9B3B-4354-A267-6FEB9B9222D0}" destId="{0A6FA203-C2AD-4FAD-B71B-324B1BD0AC4B}" srcOrd="1" destOrd="0" presId="urn:microsoft.com/office/officeart/2005/8/layout/orgChart1"/>
    <dgm:cxn modelId="{01786772-EED0-4E29-B908-08B6EEBA83FF}" type="presOf" srcId="{20E7D32D-0C53-4E34-B71D-6A4B071A2C50}" destId="{DA7EFAFF-D7CB-498E-80AE-C2E9BD8FB42F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A8EF8756-A3C0-4AF7-A617-64EC61A74818}" srcId="{4FADA9DC-7C77-4AD1-A055-F86AFF71A9A4}" destId="{38D294DC-9B3B-4354-A267-6FEB9B9222D0}" srcOrd="2" destOrd="0" parTransId="{C5AA5683-D22B-4BED-BBCE-C1F87F5733A8}" sibTransId="{6FADB864-3A40-4374-9235-D4063D5AE7DF}"/>
    <dgm:cxn modelId="{AEED9376-4FCC-4F3A-ADA2-15A92A53030F}" type="presOf" srcId="{79BFDD58-68CB-457B-89D6-2F8AFC3460ED}" destId="{6C6CF91D-126A-46EC-AE8B-5FED84DAE73E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0C772358-3718-4143-A69C-DD22809EC9F3}" type="presOf" srcId="{CCF1E75B-05DB-4BB1-8E5D-C36EE1477FB2}" destId="{E86D457B-690D-42B0-8602-3C44633A335A}" srcOrd="0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273F6978-09F7-4D10-A870-97570B0E9A5E}" type="presOf" srcId="{07AA603A-938E-4D18-B190-06EFBD383740}" destId="{87624190-1CD4-46C6-922B-A0709305B7D6}" srcOrd="1" destOrd="0" presId="urn:microsoft.com/office/officeart/2005/8/layout/orgChart1"/>
    <dgm:cxn modelId="{57C23C79-62E0-4BED-AEA0-7068456B50E1}" srcId="{89413526-1612-4F16-B86F-AECD7B29393D}" destId="{81A3073B-6BA6-46E0-9695-2BAF901E86A1}" srcOrd="0" destOrd="0" parTransId="{BFDFF6A5-0190-4976-9C7E-F60FADA6BDD9}" sibTransId="{13DFAB66-2EA6-442F-B23A-A72868A49BE8}"/>
    <dgm:cxn modelId="{5CC14B79-4F4D-4A60-A2A1-A1FD6D2BDEA7}" type="presOf" srcId="{E22BDEAF-FE0F-46C8-AC50-99D570652220}" destId="{4D7398D7-85E6-4208-825E-13800D9A187A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064BF47E-C805-482D-BF96-1ADBAB471E5A}" type="presOf" srcId="{89413526-1612-4F16-B86F-AECD7B29393D}" destId="{D7347B3F-9A4F-4A3A-8990-D8678BCD2F19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6E3AB783-DAF6-42B3-BB60-CE9A50287398}" type="presOf" srcId="{81A3073B-6BA6-46E0-9695-2BAF901E86A1}" destId="{0D2B62AE-ABBB-4D68-AD1D-DD38A3741A25}" srcOrd="1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F22F7389-EB16-460B-8EEC-4BD8B19C2EFD}" srcId="{89413526-1612-4F16-B86F-AECD7B29393D}" destId="{7B04BA64-0C0C-4424-9DBD-8A8F7662BA29}" srcOrd="3" destOrd="0" parTransId="{D4F668E8-59B5-4EC9-A2E9-CD35E0C2A9FC}" sibTransId="{62622301-17CC-4BC7-AE60-422C777B261C}"/>
    <dgm:cxn modelId="{A424DA8C-F60B-420A-AD2C-F805C34D6D8F}" type="presOf" srcId="{1A957073-68C1-4E6A-8EE3-6F9244659D08}" destId="{7642B03F-CAF1-4899-A1EE-DCF955B94BFE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FA5EF196-9583-4BDE-BD5A-884485A7FE08}" type="presOf" srcId="{842A7A18-B5C0-41D3-864B-2040718D8164}" destId="{A61E3BA5-92FC-40CB-BC18-5FC1A369ED08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CDA6039A-B72B-44D0-89C7-A29F2C747376}" srcId="{E186FF87-B4CF-42D3-90AE-7D9B7AD127C2}" destId="{07AA603A-938E-4D18-B190-06EFBD383740}" srcOrd="1" destOrd="0" parTransId="{8197D17C-169D-4FF1-B6AC-A44E9A7F8B2E}" sibTransId="{B56FAAC6-8C8F-4862-9F16-F45C0AD0E06E}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DFF0E7A1-636A-4F90-A8F9-7FBE4147211D}" type="presOf" srcId="{7FF1B4CE-688B-48DD-9F33-753AAB021133}" destId="{880B8052-32AD-498B-8A04-DEE323EC3980}" srcOrd="1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8ED172A6-939C-4104-900A-59B13B3C9947}" srcId="{E186FF87-B4CF-42D3-90AE-7D9B7AD127C2}" destId="{7FF1B4CE-688B-48DD-9F33-753AAB021133}" srcOrd="0" destOrd="0" parTransId="{7B8F838F-5350-4834-8375-4A94CEE8A1A8}" sibTransId="{2B940ED5-B073-4948-BF64-845FD5FE3757}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9CAD8CAA-BD09-4B04-8FC0-26B496BF89AD}" srcId="{107BA3D0-7736-42EF-AFD5-462660613B16}" destId="{7FC92887-03A9-4E38-A553-06BC125B7583}" srcOrd="0" destOrd="0" parTransId="{20E7D32D-0C53-4E34-B71D-6A4B071A2C50}" sibTransId="{2140ECBF-C861-422B-8BC7-16A6748CAA94}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27615EB0-4AB8-4554-B332-92F87ED8FAE3}" srcId="{DDFDED92-22AD-489D-8B52-C92768BAA284}" destId="{E84B758D-45B6-4B1E-9505-D1CA274D92B7}" srcOrd="3" destOrd="0" parTransId="{38803271-85A9-4B61-8A70-A0572A7D55D2}" sibTransId="{AADC6A45-490C-452A-A27A-27F1E94B2246}"/>
    <dgm:cxn modelId="{255E7EB1-EF75-4AB6-9F53-46E47DCF0651}" srcId="{4B550D8C-14DB-4F1E-8C36-43B6364E4746}" destId="{A7E3891C-C612-4F09-B1F6-0DF5BAE0C44A}" srcOrd="2" destOrd="0" parTransId="{F01B2EF0-23EB-4AD1-AC41-4B93AEFB4C51}" sibTransId="{ED12390F-470B-4C18-87D4-8DE6FBBEE8E3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1AB110B5-2028-4392-AA63-A292E239DA5F}" type="presOf" srcId="{E84B758D-45B6-4B1E-9505-D1CA274D92B7}" destId="{8E198CE3-4A39-4EB5-8DDF-D7E48C9E2FEC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69C1E0B6-E74C-4D3C-A708-DD0B3A9C7755}" type="presOf" srcId="{D3937EC9-746E-4119-A31E-4422561F775D}" destId="{7E42D1CE-A962-4DA6-BD44-C28BF1E77B29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076228BD-C4A1-4510-8DE6-388F5FAEAD14}" type="presOf" srcId="{A7E3891C-C612-4F09-B1F6-0DF5BAE0C44A}" destId="{A248E459-424A-4EF8-99ED-0433CCD60E21}" srcOrd="0" destOrd="0" presId="urn:microsoft.com/office/officeart/2005/8/layout/orgChart1"/>
    <dgm:cxn modelId="{3A3926BE-23ED-47DF-9AFA-85D5958BF3E2}" srcId="{4B550D8C-14DB-4F1E-8C36-43B6364E4746}" destId="{99DE660F-25EC-4B6B-B2C8-672D4FF7D053}" srcOrd="3" destOrd="0" parTransId="{9854A161-303B-4A87-A611-0CC90EEC81E8}" sibTransId="{9465846E-6B6F-4288-9BBB-D858838D0293}"/>
    <dgm:cxn modelId="{CA8C51BE-CE00-4B29-844C-8A5A0C82C675}" type="presOf" srcId="{38803271-85A9-4B61-8A70-A0572A7D55D2}" destId="{221E7A23-47A5-4B00-BD43-53782C4A14F3}" srcOrd="0" destOrd="0" presId="urn:microsoft.com/office/officeart/2005/8/layout/orgChart1"/>
    <dgm:cxn modelId="{051756C1-2103-4858-916C-9F6350DCF0FA}" type="presOf" srcId="{99DE660F-25EC-4B6B-B2C8-672D4FF7D053}" destId="{1DB8E8C0-83B5-4BBD-88AF-7B2E656FD3FD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0C102EC7-811F-4790-B2EB-35F547617B16}" type="presOf" srcId="{CCF1E75B-05DB-4BB1-8E5D-C36EE1477FB2}" destId="{9DE8A6BA-9D80-4F7A-9ADB-A71F0301117E}" srcOrd="1" destOrd="0" presId="urn:microsoft.com/office/officeart/2005/8/layout/orgChart1"/>
    <dgm:cxn modelId="{FEA981C9-CFE6-4375-A21C-C6E8BBEF079C}" type="presOf" srcId="{315E4C0C-6824-4D99-95BE-F84311E923C3}" destId="{BDB44CE0-1428-4120-9ADC-9865A9A056DB}" srcOrd="0" destOrd="0" presId="urn:microsoft.com/office/officeart/2005/8/layout/orgChart1"/>
    <dgm:cxn modelId="{CC60BFCC-4A43-4823-A575-99BE3313B9A3}" type="presOf" srcId="{7B8F838F-5350-4834-8375-4A94CEE8A1A8}" destId="{173F0618-F7DD-434E-A645-601CB649DD34}" srcOrd="0" destOrd="0" presId="urn:microsoft.com/office/officeart/2005/8/layout/orgChart1"/>
    <dgm:cxn modelId="{90AF63CD-BEA1-48CC-B8BC-9D9768FD0680}" type="presOf" srcId="{9854A161-303B-4A87-A611-0CC90EEC81E8}" destId="{9530F105-B7FD-4B61-A9C5-7809CD6ED92C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3A42A2D1-C273-4BFE-870F-06DAC0D10B03}" type="presOf" srcId="{6EC6E0AA-A33B-4ED2-A84C-EFCDA34DDAB1}" destId="{6B537FE2-EE2F-43E8-B298-60D8FCF363CD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9585F7D6-FD62-4DCF-8CB1-D4D46B9454F1}" type="presOf" srcId="{6B2B6AC3-9CC5-4F6A-93AF-208096C4B8E5}" destId="{00561774-3CDB-4C3D-90C7-E4A3B11E2A45}" srcOrd="0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9A0E38DA-A5ED-44B0-91EF-74068BF1EFC1}" srcId="{AB858266-E88A-4D07-B251-926882D23C5B}" destId="{7912558A-A435-436C-BBBC-EB5B3C4A9ECF}" srcOrd="0" destOrd="0" parTransId="{55DB9CB6-DC55-4B06-8123-C0B11CC79D9A}" sibTransId="{646EFFBA-12D6-4C04-8876-E4BAE830BCA6}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E849E0E0-A6F6-4D4D-A8C8-CF988038D6F8}" type="presOf" srcId="{05B54A5F-33AF-44CD-8A23-403F04E92AFF}" destId="{83ADA054-85D1-4DAC-A284-88D821946D82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E7FEEDE4-4189-4F45-8100-BC438C18B1AC}" srcId="{AB858266-E88A-4D07-B251-926882D23C5B}" destId="{315E4C0C-6824-4D99-95BE-F84311E923C3}" srcOrd="2" destOrd="0" parTransId="{35FBEC30-A631-4D6B-974E-847BF93C36B4}" sibTransId="{3C99B283-8B60-4288-B795-A8DC904AC09E}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86598FEA-5F74-49B3-9CCF-E79149B74F5A}" type="presOf" srcId="{6EC6E0AA-A33B-4ED2-A84C-EFCDA34DDAB1}" destId="{33A9986C-12F9-4DD7-AC94-C5B5BAE78446}" srcOrd="1" destOrd="0" presId="urn:microsoft.com/office/officeart/2005/8/layout/orgChart1"/>
    <dgm:cxn modelId="{1E1BDEEA-A8E6-4BD6-AABF-2F5E7A77A4AF}" type="presOf" srcId="{3EEC068A-A127-4B37-82F0-88BF02590447}" destId="{C3DA5E8D-04EA-4C43-838B-4CDF78881CEF}" srcOrd="1" destOrd="0" presId="urn:microsoft.com/office/officeart/2005/8/layout/orgChart1"/>
    <dgm:cxn modelId="{E33491EB-0AC4-4D11-89AF-5B9E590918F7}" type="presOf" srcId="{55DB9CB6-DC55-4B06-8123-C0B11CC79D9A}" destId="{9B615A41-E06B-4B03-A446-8CD5FE12C455}" srcOrd="0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A0B97DEC-1BFD-4DE4-A8AE-7A268001E541}" type="presOf" srcId="{D4F668E8-59B5-4EC9-A2E9-CD35E0C2A9FC}" destId="{6A744E0F-6C0C-4144-AC09-90413E8134ED}" srcOrd="0" destOrd="0" presId="urn:microsoft.com/office/officeart/2005/8/layout/orgChart1"/>
    <dgm:cxn modelId="{9874B0EF-788A-4B18-9BE9-0A883EE877BB}" srcId="{89413526-1612-4F16-B86F-AECD7B29393D}" destId="{3EEC068A-A127-4B37-82F0-88BF02590447}" srcOrd="2" destOrd="0" parTransId="{6B2B6AC3-9CC5-4F6A-93AF-208096C4B8E5}" sibTransId="{BB1B3135-538A-44A8-89BB-EF58C89175FE}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EAE62DF1-DC7D-4D0F-BF31-1A9B86F0D174}" type="presOf" srcId="{315E4C0C-6824-4D99-95BE-F84311E923C3}" destId="{172E30F8-53A9-453F-BFDB-401146B97DE3}" srcOrd="1" destOrd="0" presId="urn:microsoft.com/office/officeart/2005/8/layout/orgChart1"/>
    <dgm:cxn modelId="{36781CF2-2654-4517-A113-0EF14C9978E7}" type="presOf" srcId="{A7E3891C-C612-4F09-B1F6-0DF5BAE0C44A}" destId="{05CA2FE9-14AE-42B7-BF71-7426157B1E35}" srcOrd="1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379F0DF6-A356-498B-902E-074085B46912}" type="presOf" srcId="{81A3073B-6BA6-46E0-9695-2BAF901E86A1}" destId="{945B1375-9569-4B36-AC16-D4EDCE19B3D8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86D89408-2E24-4029-859F-76E0C7380B19}" type="presParOf" srcId="{28C27BFD-054C-4C2E-8F04-E817ECEBCF27}" destId="{534F3388-8D74-4998-A147-8FA21747D646}" srcOrd="0" destOrd="0" presId="urn:microsoft.com/office/officeart/2005/8/layout/orgChart1"/>
    <dgm:cxn modelId="{1A4655C1-FB2D-4A57-AF35-834E2FD19117}" type="presParOf" srcId="{28C27BFD-054C-4C2E-8F04-E817ECEBCF27}" destId="{A65DDA16-FDE3-4C55-B614-8E140081C7A1}" srcOrd="1" destOrd="0" presId="urn:microsoft.com/office/officeart/2005/8/layout/orgChart1"/>
    <dgm:cxn modelId="{16B2A2F0-2CE6-4D4B-9919-89A84B89A826}" type="presParOf" srcId="{A65DDA16-FDE3-4C55-B614-8E140081C7A1}" destId="{F31B4FA6-0D5A-41FE-BC7A-C2FF951F7F64}" srcOrd="0" destOrd="0" presId="urn:microsoft.com/office/officeart/2005/8/layout/orgChart1"/>
    <dgm:cxn modelId="{3C7BCAAE-0476-44B9-AFB3-9E7E44BD801C}" type="presParOf" srcId="{F31B4FA6-0D5A-41FE-BC7A-C2FF951F7F64}" destId="{7E42D1CE-A962-4DA6-BD44-C28BF1E77B29}" srcOrd="0" destOrd="0" presId="urn:microsoft.com/office/officeart/2005/8/layout/orgChart1"/>
    <dgm:cxn modelId="{F865EBBD-5396-4837-B939-CE74749306DC}" type="presParOf" srcId="{F31B4FA6-0D5A-41FE-BC7A-C2FF951F7F64}" destId="{39A233B7-9156-46DC-B919-E1D5C354C536}" srcOrd="1" destOrd="0" presId="urn:microsoft.com/office/officeart/2005/8/layout/orgChart1"/>
    <dgm:cxn modelId="{076A35C3-9F0A-4AAC-B08F-469BAE72EA89}" type="presParOf" srcId="{A65DDA16-FDE3-4C55-B614-8E140081C7A1}" destId="{9E76ED33-3E8D-4FFD-B976-B39BA37187E6}" srcOrd="1" destOrd="0" presId="urn:microsoft.com/office/officeart/2005/8/layout/orgChart1"/>
    <dgm:cxn modelId="{E67A2308-466B-44D7-8A90-276E5F316416}" type="presParOf" srcId="{A65DDA16-FDE3-4C55-B614-8E140081C7A1}" destId="{43533024-E3AB-454B-81CF-B1B349FDEBCC}" srcOrd="2" destOrd="0" presId="urn:microsoft.com/office/officeart/2005/8/layout/orgChart1"/>
    <dgm:cxn modelId="{DF77B1B4-74B9-46B6-8B9F-EDE08898A4B0}" type="presParOf" srcId="{28C27BFD-054C-4C2E-8F04-E817ECEBCF27}" destId="{A61E3BA5-92FC-40CB-BC18-5FC1A369ED08}" srcOrd="2" destOrd="0" presId="urn:microsoft.com/office/officeart/2005/8/layout/orgChart1"/>
    <dgm:cxn modelId="{C256EEBD-E2E2-4AAC-89B4-D8D8B31DE90F}" type="presParOf" srcId="{28C27BFD-054C-4C2E-8F04-E817ECEBCF27}" destId="{01A9045F-B41E-4E64-B9D2-2CECED0F4201}" srcOrd="3" destOrd="0" presId="urn:microsoft.com/office/officeart/2005/8/layout/orgChart1"/>
    <dgm:cxn modelId="{5ED410EA-C0E1-4E82-9177-9AD274B0E248}" type="presParOf" srcId="{01A9045F-B41E-4E64-B9D2-2CECED0F4201}" destId="{5ECBFD80-7618-4F0A-A68F-475B3AFDBC53}" srcOrd="0" destOrd="0" presId="urn:microsoft.com/office/officeart/2005/8/layout/orgChart1"/>
    <dgm:cxn modelId="{A0379849-AE4A-4305-A4BF-24CC2D42CA60}" type="presParOf" srcId="{5ECBFD80-7618-4F0A-A68F-475B3AFDBC53}" destId="{6B537FE2-EE2F-43E8-B298-60D8FCF363CD}" srcOrd="0" destOrd="0" presId="urn:microsoft.com/office/officeart/2005/8/layout/orgChart1"/>
    <dgm:cxn modelId="{081EF9D9-7456-4B54-AF77-43AB32B00130}" type="presParOf" srcId="{5ECBFD80-7618-4F0A-A68F-475B3AFDBC53}" destId="{33A9986C-12F9-4DD7-AC94-C5B5BAE78446}" srcOrd="1" destOrd="0" presId="urn:microsoft.com/office/officeart/2005/8/layout/orgChart1"/>
    <dgm:cxn modelId="{0C97752F-7EF2-424D-B319-302106E3C1DE}" type="presParOf" srcId="{01A9045F-B41E-4E64-B9D2-2CECED0F4201}" destId="{FD43F1F6-A34F-4C20-AF2F-954C853FF113}" srcOrd="1" destOrd="0" presId="urn:microsoft.com/office/officeart/2005/8/layout/orgChart1"/>
    <dgm:cxn modelId="{8AD33B65-6CA3-4F33-B665-E1F3F0669F6B}" type="presParOf" srcId="{01A9045F-B41E-4E64-B9D2-2CECED0F4201}" destId="{4B9A4F0E-6E4C-44F2-85A2-05B63E0F029E}" srcOrd="2" destOrd="0" presId="urn:microsoft.com/office/officeart/2005/8/layout/orgChart1"/>
    <dgm:cxn modelId="{0902270E-5EEE-48A9-9E50-CF35AEBFB6BF}" type="presParOf" srcId="{28C27BFD-054C-4C2E-8F04-E817ECEBCF27}" destId="{7F59C3BA-A62E-48FC-A695-114269E4B800}" srcOrd="4" destOrd="0" presId="urn:microsoft.com/office/officeart/2005/8/layout/orgChart1"/>
    <dgm:cxn modelId="{5235BB29-1BE6-4F68-909E-0FA38B0EF1DF}" type="presParOf" srcId="{28C27BFD-054C-4C2E-8F04-E817ECEBCF27}" destId="{72851852-8357-4835-BA16-96BCD3A7745D}" srcOrd="5" destOrd="0" presId="urn:microsoft.com/office/officeart/2005/8/layout/orgChart1"/>
    <dgm:cxn modelId="{D26514EF-3882-4110-8E10-049175B83E61}" type="presParOf" srcId="{72851852-8357-4835-BA16-96BCD3A7745D}" destId="{CF93E304-B88F-43B9-928E-FC85E4D44866}" srcOrd="0" destOrd="0" presId="urn:microsoft.com/office/officeart/2005/8/layout/orgChart1"/>
    <dgm:cxn modelId="{867B037A-A253-4C3B-A26E-401C8B522E5E}" type="presParOf" srcId="{CF93E304-B88F-43B9-928E-FC85E4D44866}" destId="{A248E459-424A-4EF8-99ED-0433CCD60E21}" srcOrd="0" destOrd="0" presId="urn:microsoft.com/office/officeart/2005/8/layout/orgChart1"/>
    <dgm:cxn modelId="{C289F28F-1E21-42A3-B7FB-F0ECF0784AFD}" type="presParOf" srcId="{CF93E304-B88F-43B9-928E-FC85E4D44866}" destId="{05CA2FE9-14AE-42B7-BF71-7426157B1E35}" srcOrd="1" destOrd="0" presId="urn:microsoft.com/office/officeart/2005/8/layout/orgChart1"/>
    <dgm:cxn modelId="{2238331D-D89F-46D7-892A-0BD15DA1C6C9}" type="presParOf" srcId="{72851852-8357-4835-BA16-96BCD3A7745D}" destId="{33226853-4226-4070-81BF-7F6619A3CF67}" srcOrd="1" destOrd="0" presId="urn:microsoft.com/office/officeart/2005/8/layout/orgChart1"/>
    <dgm:cxn modelId="{A188D256-9057-47B6-953E-DDA0C60A0E81}" type="presParOf" srcId="{72851852-8357-4835-BA16-96BCD3A7745D}" destId="{C004EF4F-E592-4526-B4AA-73322C90DA6A}" srcOrd="2" destOrd="0" presId="urn:microsoft.com/office/officeart/2005/8/layout/orgChart1"/>
    <dgm:cxn modelId="{373A51B0-A69F-4A1C-BDAD-F424D22CB45D}" type="presParOf" srcId="{28C27BFD-054C-4C2E-8F04-E817ECEBCF27}" destId="{9530F105-B7FD-4B61-A9C5-7809CD6ED92C}" srcOrd="6" destOrd="0" presId="urn:microsoft.com/office/officeart/2005/8/layout/orgChart1"/>
    <dgm:cxn modelId="{C0D24ABE-A2FE-4BB2-9145-22CF3E3FFAA5}" type="presParOf" srcId="{28C27BFD-054C-4C2E-8F04-E817ECEBCF27}" destId="{B1082A9C-95C1-4008-8EF5-FE968EC105F7}" srcOrd="7" destOrd="0" presId="urn:microsoft.com/office/officeart/2005/8/layout/orgChart1"/>
    <dgm:cxn modelId="{F4DF1748-765D-4CA7-9745-8B3095E0026D}" type="presParOf" srcId="{B1082A9C-95C1-4008-8EF5-FE968EC105F7}" destId="{A9ABBF8B-A35D-41FD-BDCB-8780391B1826}" srcOrd="0" destOrd="0" presId="urn:microsoft.com/office/officeart/2005/8/layout/orgChart1"/>
    <dgm:cxn modelId="{6B65596F-50A8-4B82-86A3-FFA412848CB5}" type="presParOf" srcId="{A9ABBF8B-A35D-41FD-BDCB-8780391B1826}" destId="{1DB8E8C0-83B5-4BBD-88AF-7B2E656FD3FD}" srcOrd="0" destOrd="0" presId="urn:microsoft.com/office/officeart/2005/8/layout/orgChart1"/>
    <dgm:cxn modelId="{DC98BEEE-970C-4B2D-81F4-A2F913588FE7}" type="presParOf" srcId="{A9ABBF8B-A35D-41FD-BDCB-8780391B1826}" destId="{F8EA9C6C-A2C0-45DB-87A0-4F3EDDDC4F17}" srcOrd="1" destOrd="0" presId="urn:microsoft.com/office/officeart/2005/8/layout/orgChart1"/>
    <dgm:cxn modelId="{D7F0D1BD-8DE6-4975-A781-EE0E5B4FBDC7}" type="presParOf" srcId="{B1082A9C-95C1-4008-8EF5-FE968EC105F7}" destId="{8379EDD1-BE35-4DA5-A8E3-98F22F8BBF26}" srcOrd="1" destOrd="0" presId="urn:microsoft.com/office/officeart/2005/8/layout/orgChart1"/>
    <dgm:cxn modelId="{B4B06512-B2BF-4FCA-805B-147A6C564332}" type="presParOf" srcId="{B1082A9C-95C1-4008-8EF5-FE968EC105F7}" destId="{D6902ECA-330A-4FF7-A303-0DAA415866E0}" srcOrd="2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C514B0BA-259C-4AF3-A675-4F427626D3AA}" type="presParOf" srcId="{120A2314-4A0F-4BB1-A740-E117898685BF}" destId="{9B615A41-E06B-4B03-A446-8CD5FE12C455}" srcOrd="0" destOrd="0" presId="urn:microsoft.com/office/officeart/2005/8/layout/orgChart1"/>
    <dgm:cxn modelId="{7ECFD813-6794-4236-ABD0-B8A4F0986688}" type="presParOf" srcId="{120A2314-4A0F-4BB1-A740-E117898685BF}" destId="{2CBB6AC2-614C-4844-85B5-574F5531BA34}" srcOrd="1" destOrd="0" presId="urn:microsoft.com/office/officeart/2005/8/layout/orgChart1"/>
    <dgm:cxn modelId="{3B1420D4-5319-467B-9605-FBB6ABF99EF1}" type="presParOf" srcId="{2CBB6AC2-614C-4844-85B5-574F5531BA34}" destId="{76AB6AB7-5333-4090-95E9-BAFE656CEB11}" srcOrd="0" destOrd="0" presId="urn:microsoft.com/office/officeart/2005/8/layout/orgChart1"/>
    <dgm:cxn modelId="{76C12942-5BD2-4465-B8B9-736A82C24F85}" type="presParOf" srcId="{76AB6AB7-5333-4090-95E9-BAFE656CEB11}" destId="{43A737CE-206D-49B5-BDFA-7F2217632C5A}" srcOrd="0" destOrd="0" presId="urn:microsoft.com/office/officeart/2005/8/layout/orgChart1"/>
    <dgm:cxn modelId="{BCC67C62-DA66-4B7B-BEE1-F6AFC3CA2743}" type="presParOf" srcId="{76AB6AB7-5333-4090-95E9-BAFE656CEB11}" destId="{1669E35D-05F8-4B68-AA7E-4CA2CFB49135}" srcOrd="1" destOrd="0" presId="urn:microsoft.com/office/officeart/2005/8/layout/orgChart1"/>
    <dgm:cxn modelId="{5AFF58CB-B52B-4E59-992B-D2682A2035D4}" type="presParOf" srcId="{2CBB6AC2-614C-4844-85B5-574F5531BA34}" destId="{835A9385-BF27-498C-8244-6D425A99C967}" srcOrd="1" destOrd="0" presId="urn:microsoft.com/office/officeart/2005/8/layout/orgChart1"/>
    <dgm:cxn modelId="{04EA1574-FD5C-4CC7-9D32-9B0F3EC303CF}" type="presParOf" srcId="{2CBB6AC2-614C-4844-85B5-574F5531BA34}" destId="{BE646E45-33E2-4769-B750-F91A016BA51E}" srcOrd="2" destOrd="0" presId="urn:microsoft.com/office/officeart/2005/8/layout/orgChart1"/>
    <dgm:cxn modelId="{4085BE2F-F9C0-4A47-8242-21F97D3F1612}" type="presParOf" srcId="{120A2314-4A0F-4BB1-A740-E117898685BF}" destId="{02050223-98E6-4961-B153-F47D088B22BC}" srcOrd="2" destOrd="0" presId="urn:microsoft.com/office/officeart/2005/8/layout/orgChart1"/>
    <dgm:cxn modelId="{B5D7CE67-1434-4F3F-A32C-0DB9514A87C9}" type="presParOf" srcId="{120A2314-4A0F-4BB1-A740-E117898685BF}" destId="{B3A01DCC-1061-4880-AAE7-C306F006C4B6}" srcOrd="3" destOrd="0" presId="urn:microsoft.com/office/officeart/2005/8/layout/orgChart1"/>
    <dgm:cxn modelId="{8A1D2483-D078-4AEC-9ED2-B84C6EF02A8F}" type="presParOf" srcId="{B3A01DCC-1061-4880-AAE7-C306F006C4B6}" destId="{1E5B8690-634E-41F3-8366-2975E283A6BD}" srcOrd="0" destOrd="0" presId="urn:microsoft.com/office/officeart/2005/8/layout/orgChart1"/>
    <dgm:cxn modelId="{D474423F-3346-4630-932C-EDC79013FB22}" type="presParOf" srcId="{1E5B8690-634E-41F3-8366-2975E283A6BD}" destId="{48D7283C-FF09-49A2-9A9B-8FAFB9EA7BFD}" srcOrd="0" destOrd="0" presId="urn:microsoft.com/office/officeart/2005/8/layout/orgChart1"/>
    <dgm:cxn modelId="{E8186E30-1F3C-4878-BE67-1051771536BA}" type="presParOf" srcId="{1E5B8690-634E-41F3-8366-2975E283A6BD}" destId="{83ADA054-85D1-4DAC-A284-88D821946D82}" srcOrd="1" destOrd="0" presId="urn:microsoft.com/office/officeart/2005/8/layout/orgChart1"/>
    <dgm:cxn modelId="{6EE61A0A-C48E-4B64-8272-5E4AA39B86F6}" type="presParOf" srcId="{B3A01DCC-1061-4880-AAE7-C306F006C4B6}" destId="{B8E4A3BF-64C0-4141-8A23-8C7E9311ED10}" srcOrd="1" destOrd="0" presId="urn:microsoft.com/office/officeart/2005/8/layout/orgChart1"/>
    <dgm:cxn modelId="{DEF4DD64-E414-45DF-8F36-18EA792D3112}" type="presParOf" srcId="{B3A01DCC-1061-4880-AAE7-C306F006C4B6}" destId="{4B765B6A-30B7-4359-8955-5634635C731D}" srcOrd="2" destOrd="0" presId="urn:microsoft.com/office/officeart/2005/8/layout/orgChart1"/>
    <dgm:cxn modelId="{BF655098-769D-42CC-AA11-87B7BD8EEDB0}" type="presParOf" srcId="{120A2314-4A0F-4BB1-A740-E117898685BF}" destId="{921E14E8-0FA2-42DF-A3B8-B8FEE97AEED2}" srcOrd="4" destOrd="0" presId="urn:microsoft.com/office/officeart/2005/8/layout/orgChart1"/>
    <dgm:cxn modelId="{554CCFAD-E68A-4D16-98B5-6894EA25B211}" type="presParOf" srcId="{120A2314-4A0F-4BB1-A740-E117898685BF}" destId="{307F56E7-2080-4058-A528-07B85F0CACA8}" srcOrd="5" destOrd="0" presId="urn:microsoft.com/office/officeart/2005/8/layout/orgChart1"/>
    <dgm:cxn modelId="{EE73B8DB-E355-4E62-A33C-64EF8098D93E}" type="presParOf" srcId="{307F56E7-2080-4058-A528-07B85F0CACA8}" destId="{E8A54A58-51DC-47A8-B46A-845318198AAD}" srcOrd="0" destOrd="0" presId="urn:microsoft.com/office/officeart/2005/8/layout/orgChart1"/>
    <dgm:cxn modelId="{7A73885E-D337-4B34-9C13-16C4F0F4F63C}" type="presParOf" srcId="{E8A54A58-51DC-47A8-B46A-845318198AAD}" destId="{BDB44CE0-1428-4120-9ADC-9865A9A056DB}" srcOrd="0" destOrd="0" presId="urn:microsoft.com/office/officeart/2005/8/layout/orgChart1"/>
    <dgm:cxn modelId="{62DF839B-270C-43D5-AA07-57B52064EF46}" type="presParOf" srcId="{E8A54A58-51DC-47A8-B46A-845318198AAD}" destId="{172E30F8-53A9-453F-BFDB-401146B97DE3}" srcOrd="1" destOrd="0" presId="urn:microsoft.com/office/officeart/2005/8/layout/orgChart1"/>
    <dgm:cxn modelId="{5F7B7C38-B2E2-4CDA-8122-F5390F9F2CE2}" type="presParOf" srcId="{307F56E7-2080-4058-A528-07B85F0CACA8}" destId="{51925902-A2E5-49FF-8DA9-718EE8CF224D}" srcOrd="1" destOrd="0" presId="urn:microsoft.com/office/officeart/2005/8/layout/orgChart1"/>
    <dgm:cxn modelId="{CEFD5450-410A-4197-9280-B3F6F4A7A741}" type="presParOf" srcId="{307F56E7-2080-4058-A528-07B85F0CACA8}" destId="{7FC6E64C-2282-41C5-AFF7-3442D44FDA49}" srcOrd="2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31E82F43-B881-4206-9D27-8E3BFFD5EFBE}" type="presParOf" srcId="{94B5932F-40BA-4A0F-8C58-8C86C23E5F12}" destId="{9E97D5B4-789F-49E5-85D3-7138BA7ECDF1}" srcOrd="4" destOrd="0" presId="urn:microsoft.com/office/officeart/2005/8/layout/orgChart1"/>
    <dgm:cxn modelId="{B2C27E7C-1E92-4706-8A66-F16FE9B6B3B0}" type="presParOf" srcId="{94B5932F-40BA-4A0F-8C58-8C86C23E5F12}" destId="{FB448237-3F11-4F69-8C93-13AB60A69E03}" srcOrd="5" destOrd="0" presId="urn:microsoft.com/office/officeart/2005/8/layout/orgChart1"/>
    <dgm:cxn modelId="{CA3746AC-5C6C-4FBA-888C-747A19605198}" type="presParOf" srcId="{FB448237-3F11-4F69-8C93-13AB60A69E03}" destId="{FAE3CD74-8330-4740-9ABF-D6C0DF5662FE}" srcOrd="0" destOrd="0" presId="urn:microsoft.com/office/officeart/2005/8/layout/orgChart1"/>
    <dgm:cxn modelId="{CABCFE1C-F9A3-43F8-9673-58D057FDB997}" type="presParOf" srcId="{FAE3CD74-8330-4740-9ABF-D6C0DF5662FE}" destId="{DC8EFD67-A78A-4A84-9834-1B28B9FCD3F7}" srcOrd="0" destOrd="0" presId="urn:microsoft.com/office/officeart/2005/8/layout/orgChart1"/>
    <dgm:cxn modelId="{BAB6B000-AE90-4C55-9AC4-AF2FC3A45A2B}" type="presParOf" srcId="{FAE3CD74-8330-4740-9ABF-D6C0DF5662FE}" destId="{0A6FA203-C2AD-4FAD-B71B-324B1BD0AC4B}" srcOrd="1" destOrd="0" presId="urn:microsoft.com/office/officeart/2005/8/layout/orgChart1"/>
    <dgm:cxn modelId="{9EEE60B2-28C7-4898-8075-E647269C96F9}" type="presParOf" srcId="{FB448237-3F11-4F69-8C93-13AB60A69E03}" destId="{721B3BC9-38F5-4D3D-A00F-C57905110462}" srcOrd="1" destOrd="0" presId="urn:microsoft.com/office/officeart/2005/8/layout/orgChart1"/>
    <dgm:cxn modelId="{6DFCF8F2-1F19-40F9-93A7-02BB16F2CFED}" type="presParOf" srcId="{FB448237-3F11-4F69-8C93-13AB60A69E03}" destId="{5A37213A-D535-47B8-81DF-6783613C202E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CF4A9958-887B-46A5-9423-D34179B101AB}" type="presParOf" srcId="{B80F1411-0E58-44A9-8BAC-6C5212CED578}" destId="{13C89927-EE98-45FD-86A8-B97A885251BE}" srcOrd="2" destOrd="0" presId="urn:microsoft.com/office/officeart/2005/8/layout/orgChart1"/>
    <dgm:cxn modelId="{8F83394F-E8DF-4D44-A7CF-8F303645EFE0}" type="presParOf" srcId="{B80F1411-0E58-44A9-8BAC-6C5212CED578}" destId="{4494F1B6-F7D3-4BA2-868C-F692A1ABB855}" srcOrd="3" destOrd="0" presId="urn:microsoft.com/office/officeart/2005/8/layout/orgChart1"/>
    <dgm:cxn modelId="{A2BCDCE8-DC5A-4A2F-ACB4-10148DE5DE59}" type="presParOf" srcId="{4494F1B6-F7D3-4BA2-868C-F692A1ABB855}" destId="{829198E4-9701-4F2D-93E3-9A13CB30F796}" srcOrd="0" destOrd="0" presId="urn:microsoft.com/office/officeart/2005/8/layout/orgChart1"/>
    <dgm:cxn modelId="{DB84033C-4919-4869-94A9-8268AF471268}" type="presParOf" srcId="{829198E4-9701-4F2D-93E3-9A13CB30F796}" destId="{D7347B3F-9A4F-4A3A-8990-D8678BCD2F19}" srcOrd="0" destOrd="0" presId="urn:microsoft.com/office/officeart/2005/8/layout/orgChart1"/>
    <dgm:cxn modelId="{EE2973EF-A8D8-4864-959D-E338C690FA0B}" type="presParOf" srcId="{829198E4-9701-4F2D-93E3-9A13CB30F796}" destId="{FCE84BC8-921A-428D-AE70-F19246BB91EF}" srcOrd="1" destOrd="0" presId="urn:microsoft.com/office/officeart/2005/8/layout/orgChart1"/>
    <dgm:cxn modelId="{396D72F5-7A4D-4B7E-A33E-CC3D556DF1DA}" type="presParOf" srcId="{4494F1B6-F7D3-4BA2-868C-F692A1ABB855}" destId="{478120B3-1876-4E02-9F9A-006CF83CB664}" srcOrd="1" destOrd="0" presId="urn:microsoft.com/office/officeart/2005/8/layout/orgChart1"/>
    <dgm:cxn modelId="{686888DC-58B5-402D-BA47-02E7690B2CBD}" type="presParOf" srcId="{478120B3-1876-4E02-9F9A-006CF83CB664}" destId="{2ABFB6A3-C059-4371-8B8C-723F3A25C6D2}" srcOrd="0" destOrd="0" presId="urn:microsoft.com/office/officeart/2005/8/layout/orgChart1"/>
    <dgm:cxn modelId="{C4514310-EDB0-47BC-880E-21A8DD33DDD6}" type="presParOf" srcId="{478120B3-1876-4E02-9F9A-006CF83CB664}" destId="{CDF7E641-C605-41F8-B009-48E299BE4F29}" srcOrd="1" destOrd="0" presId="urn:microsoft.com/office/officeart/2005/8/layout/orgChart1"/>
    <dgm:cxn modelId="{9D528464-BC88-4ED0-BAA7-1DEE35C69015}" type="presParOf" srcId="{CDF7E641-C605-41F8-B009-48E299BE4F29}" destId="{4E6827AF-2189-4A6B-9FE3-CE9CD0F6C98B}" srcOrd="0" destOrd="0" presId="urn:microsoft.com/office/officeart/2005/8/layout/orgChart1"/>
    <dgm:cxn modelId="{730C1D2D-5645-4AAA-A041-6CAC159B8F8E}" type="presParOf" srcId="{4E6827AF-2189-4A6B-9FE3-CE9CD0F6C98B}" destId="{945B1375-9569-4B36-AC16-D4EDCE19B3D8}" srcOrd="0" destOrd="0" presId="urn:microsoft.com/office/officeart/2005/8/layout/orgChart1"/>
    <dgm:cxn modelId="{4478416A-AB02-426A-9C3F-10D257E78596}" type="presParOf" srcId="{4E6827AF-2189-4A6B-9FE3-CE9CD0F6C98B}" destId="{0D2B62AE-ABBB-4D68-AD1D-DD38A3741A25}" srcOrd="1" destOrd="0" presId="urn:microsoft.com/office/officeart/2005/8/layout/orgChart1"/>
    <dgm:cxn modelId="{656F5F22-5B7C-4E10-917C-75ECA13E7184}" type="presParOf" srcId="{CDF7E641-C605-41F8-B009-48E299BE4F29}" destId="{9465CB63-D8F8-40AF-A637-1F99EDCC3FD1}" srcOrd="1" destOrd="0" presId="urn:microsoft.com/office/officeart/2005/8/layout/orgChart1"/>
    <dgm:cxn modelId="{83249B93-4228-4737-A900-C4041C0F70C1}" type="presParOf" srcId="{CDF7E641-C605-41F8-B009-48E299BE4F29}" destId="{88C9DA02-01D9-44BE-BF0F-D7C695C57451}" srcOrd="2" destOrd="0" presId="urn:microsoft.com/office/officeart/2005/8/layout/orgChart1"/>
    <dgm:cxn modelId="{D27F2EF5-B1E1-4D18-86DC-FA9950E2A405}" type="presParOf" srcId="{478120B3-1876-4E02-9F9A-006CF83CB664}" destId="{232A7F95-789E-4BD9-86C3-69EA825AA55D}" srcOrd="2" destOrd="0" presId="urn:microsoft.com/office/officeart/2005/8/layout/orgChart1"/>
    <dgm:cxn modelId="{75A108D9-03B4-474D-B21C-4FA69277266A}" type="presParOf" srcId="{478120B3-1876-4E02-9F9A-006CF83CB664}" destId="{242C52E4-8A56-49CA-8E20-A1B9A992CC2F}" srcOrd="3" destOrd="0" presId="urn:microsoft.com/office/officeart/2005/8/layout/orgChart1"/>
    <dgm:cxn modelId="{4491613C-0362-48B3-8D4C-E15CEDAE40A9}" type="presParOf" srcId="{242C52E4-8A56-49CA-8E20-A1B9A992CC2F}" destId="{25F886D1-B909-4041-895F-ADC8564AB678}" srcOrd="0" destOrd="0" presId="urn:microsoft.com/office/officeart/2005/8/layout/orgChart1"/>
    <dgm:cxn modelId="{35A4CFBF-F0A7-4E3B-BA7F-E81F8A3761C2}" type="presParOf" srcId="{25F886D1-B909-4041-895F-ADC8564AB678}" destId="{0BD422FD-D356-46FA-91E3-111A2B9E51FA}" srcOrd="0" destOrd="0" presId="urn:microsoft.com/office/officeart/2005/8/layout/orgChart1"/>
    <dgm:cxn modelId="{CDA95AC8-2309-4091-83E1-EAAEEE6CCA3C}" type="presParOf" srcId="{25F886D1-B909-4041-895F-ADC8564AB678}" destId="{7642B03F-CAF1-4899-A1EE-DCF955B94BFE}" srcOrd="1" destOrd="0" presId="urn:microsoft.com/office/officeart/2005/8/layout/orgChart1"/>
    <dgm:cxn modelId="{74C3F857-0836-4C54-9F25-5D89545ACA4B}" type="presParOf" srcId="{242C52E4-8A56-49CA-8E20-A1B9A992CC2F}" destId="{BF2ED8A1-8602-4802-B804-B4A5ECFAC2C3}" srcOrd="1" destOrd="0" presId="urn:microsoft.com/office/officeart/2005/8/layout/orgChart1"/>
    <dgm:cxn modelId="{24FAF079-75A9-4294-A2B1-B40C21DAB6C7}" type="presParOf" srcId="{242C52E4-8A56-49CA-8E20-A1B9A992CC2F}" destId="{7AACEF9B-6BB1-4045-9170-B94571F407CE}" srcOrd="2" destOrd="0" presId="urn:microsoft.com/office/officeart/2005/8/layout/orgChart1"/>
    <dgm:cxn modelId="{69D5ED2A-CDF3-4A99-AB95-2A854D7176E2}" type="presParOf" srcId="{478120B3-1876-4E02-9F9A-006CF83CB664}" destId="{00561774-3CDB-4C3D-90C7-E4A3B11E2A45}" srcOrd="4" destOrd="0" presId="urn:microsoft.com/office/officeart/2005/8/layout/orgChart1"/>
    <dgm:cxn modelId="{3B025056-3674-4CD2-9880-C8024DCC2353}" type="presParOf" srcId="{478120B3-1876-4E02-9F9A-006CF83CB664}" destId="{512E3ECF-C64E-4E2F-BA8A-330A26A52131}" srcOrd="5" destOrd="0" presId="urn:microsoft.com/office/officeart/2005/8/layout/orgChart1"/>
    <dgm:cxn modelId="{E3DF259E-895A-4976-AADF-69CC072EF181}" type="presParOf" srcId="{512E3ECF-C64E-4E2F-BA8A-330A26A52131}" destId="{DA32C53A-FA10-465C-BB58-6809A2AAE1A2}" srcOrd="0" destOrd="0" presId="urn:microsoft.com/office/officeart/2005/8/layout/orgChart1"/>
    <dgm:cxn modelId="{FD1E2933-0042-4CB9-B327-99B4C7B210B2}" type="presParOf" srcId="{DA32C53A-FA10-465C-BB58-6809A2AAE1A2}" destId="{143E1D02-B71A-4DF1-9314-64ECFE116270}" srcOrd="0" destOrd="0" presId="urn:microsoft.com/office/officeart/2005/8/layout/orgChart1"/>
    <dgm:cxn modelId="{B43EDDC8-3B26-4B56-AFE1-993AF1056C53}" type="presParOf" srcId="{DA32C53A-FA10-465C-BB58-6809A2AAE1A2}" destId="{C3DA5E8D-04EA-4C43-838B-4CDF78881CEF}" srcOrd="1" destOrd="0" presId="urn:microsoft.com/office/officeart/2005/8/layout/orgChart1"/>
    <dgm:cxn modelId="{2712B928-4C51-4805-A239-D3EDEFFCFD2B}" type="presParOf" srcId="{512E3ECF-C64E-4E2F-BA8A-330A26A52131}" destId="{BAAD66DA-2348-458A-B9BE-BF3923DA75F3}" srcOrd="1" destOrd="0" presId="urn:microsoft.com/office/officeart/2005/8/layout/orgChart1"/>
    <dgm:cxn modelId="{816367D7-9849-4F93-B677-02DD481C7859}" type="presParOf" srcId="{512E3ECF-C64E-4E2F-BA8A-330A26A52131}" destId="{5E116BBF-FC1C-4769-B4DE-CAC52F737CF0}" srcOrd="2" destOrd="0" presId="urn:microsoft.com/office/officeart/2005/8/layout/orgChart1"/>
    <dgm:cxn modelId="{96BF183E-D807-4031-8ADA-0CC9D82B22A2}" type="presParOf" srcId="{478120B3-1876-4E02-9F9A-006CF83CB664}" destId="{6A744E0F-6C0C-4144-AC09-90413E8134ED}" srcOrd="6" destOrd="0" presId="urn:microsoft.com/office/officeart/2005/8/layout/orgChart1"/>
    <dgm:cxn modelId="{FE78E25A-7336-4B21-AA70-079DC6CFB59B}" type="presParOf" srcId="{478120B3-1876-4E02-9F9A-006CF83CB664}" destId="{D82069ED-15BC-4384-AEB7-D934915B3445}" srcOrd="7" destOrd="0" presId="urn:microsoft.com/office/officeart/2005/8/layout/orgChart1"/>
    <dgm:cxn modelId="{AA06E92A-7B29-4CC1-86BD-D4DB7487A7C7}" type="presParOf" srcId="{D82069ED-15BC-4384-AEB7-D934915B3445}" destId="{57721362-C948-4AD2-83B8-D641AC8072B6}" srcOrd="0" destOrd="0" presId="urn:microsoft.com/office/officeart/2005/8/layout/orgChart1"/>
    <dgm:cxn modelId="{0A92DD69-F33C-4107-B21C-46476DFA65DA}" type="presParOf" srcId="{57721362-C948-4AD2-83B8-D641AC8072B6}" destId="{D1476383-850D-42EB-92E0-7C997F44CEBA}" srcOrd="0" destOrd="0" presId="urn:microsoft.com/office/officeart/2005/8/layout/orgChart1"/>
    <dgm:cxn modelId="{69A92D68-8E58-4BB5-A32A-AD81491B6281}" type="presParOf" srcId="{57721362-C948-4AD2-83B8-D641AC8072B6}" destId="{FEFB0C62-7048-4FA1-8ED3-2DF265D5F496}" srcOrd="1" destOrd="0" presId="urn:microsoft.com/office/officeart/2005/8/layout/orgChart1"/>
    <dgm:cxn modelId="{EA145C59-0117-4FA4-8CD6-71FF46A80A65}" type="presParOf" srcId="{D82069ED-15BC-4384-AEB7-D934915B3445}" destId="{650BCFAA-C53A-46B2-B67F-45F1E10053FD}" srcOrd="1" destOrd="0" presId="urn:microsoft.com/office/officeart/2005/8/layout/orgChart1"/>
    <dgm:cxn modelId="{B7605620-D0D7-4E9F-A15A-4EABD245EAEE}" type="presParOf" srcId="{D82069ED-15BC-4384-AEB7-D934915B3445}" destId="{1E1F915C-7839-4CB0-A3AC-8355E978B5F2}" srcOrd="2" destOrd="0" presId="urn:microsoft.com/office/officeart/2005/8/layout/orgChart1"/>
    <dgm:cxn modelId="{5E3B66EE-9DBB-44F0-8FB2-A43257270F69}" type="presParOf" srcId="{4494F1B6-F7D3-4BA2-868C-F692A1ABB855}" destId="{F9FE2456-3DE2-420E-9FB7-276775A0A59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AEAD1214-439E-4E60-BCA2-854E24DAE39C}" type="presParOf" srcId="{F3C31641-40C9-4230-98D2-475452F1D4AB}" destId="{24753F1E-CA69-404E-9294-B0FD238A9680}" srcOrd="0" destOrd="0" presId="urn:microsoft.com/office/officeart/2005/8/layout/orgChart1"/>
    <dgm:cxn modelId="{CE8388BD-9F2B-4423-8177-1173E8DF7C83}" type="presParOf" srcId="{F3C31641-40C9-4230-98D2-475452F1D4AB}" destId="{A7B6AAB5-0BF2-48DD-8DB6-5EBD5404A30B}" srcOrd="1" destOrd="0" presId="urn:microsoft.com/office/officeart/2005/8/layout/orgChart1"/>
    <dgm:cxn modelId="{426F6B28-762D-483D-B388-82E83C717820}" type="presParOf" srcId="{A7B6AAB5-0BF2-48DD-8DB6-5EBD5404A30B}" destId="{A2EDD475-5A15-4838-AF07-F36ED1914F37}" srcOrd="0" destOrd="0" presId="urn:microsoft.com/office/officeart/2005/8/layout/orgChart1"/>
    <dgm:cxn modelId="{2A60A5B2-AD6B-4B39-A9C2-405CEB9E0609}" type="presParOf" srcId="{A2EDD475-5A15-4838-AF07-F36ED1914F37}" destId="{6C6CF91D-126A-46EC-AE8B-5FED84DAE73E}" srcOrd="0" destOrd="0" presId="urn:microsoft.com/office/officeart/2005/8/layout/orgChart1"/>
    <dgm:cxn modelId="{E2A1E16F-F341-478B-8FEC-0E8F75CF3D21}" type="presParOf" srcId="{A2EDD475-5A15-4838-AF07-F36ED1914F37}" destId="{F1FAEBF4-B0D7-45EA-AFC8-A54C885EE26D}" srcOrd="1" destOrd="0" presId="urn:microsoft.com/office/officeart/2005/8/layout/orgChart1"/>
    <dgm:cxn modelId="{1E54AAA8-4D37-4A8E-9443-45484706E40F}" type="presParOf" srcId="{A7B6AAB5-0BF2-48DD-8DB6-5EBD5404A30B}" destId="{D86E7C62-0287-418E-9FE7-C52FDF30D1EA}" srcOrd="1" destOrd="0" presId="urn:microsoft.com/office/officeart/2005/8/layout/orgChart1"/>
    <dgm:cxn modelId="{A9C96E1C-1C0D-44A4-9D99-6B759DEEEF08}" type="presParOf" srcId="{A7B6AAB5-0BF2-48DD-8DB6-5EBD5404A30B}" destId="{267A7E4E-A793-4BDE-BDC2-714EDCB963AD}" srcOrd="2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59980E55-B5C4-4D02-B32D-D222A756A676}" type="presParOf" srcId="{D6EF2B40-9301-490B-86F0-44B9381D36B9}" destId="{51525624-9FBF-4236-B1EE-D4829C5AA3E4}" srcOrd="0" destOrd="0" presId="urn:microsoft.com/office/officeart/2005/8/layout/orgChart1"/>
    <dgm:cxn modelId="{8728DCE1-7559-42CA-8629-21112E45AEEC}" type="presParOf" srcId="{D6EF2B40-9301-490B-86F0-44B9381D36B9}" destId="{B9E2EDA8-EC97-4FE3-8C47-4DC68FC22197}" srcOrd="1" destOrd="0" presId="urn:microsoft.com/office/officeart/2005/8/layout/orgChart1"/>
    <dgm:cxn modelId="{2EAE1FA0-A704-4706-9676-588F001DFC50}" type="presParOf" srcId="{B9E2EDA8-EC97-4FE3-8C47-4DC68FC22197}" destId="{1306958F-0E87-4D52-A8B6-263C437AA672}" srcOrd="0" destOrd="0" presId="urn:microsoft.com/office/officeart/2005/8/layout/orgChart1"/>
    <dgm:cxn modelId="{38DA2460-C0DD-4E34-8440-825FD16E01D4}" type="presParOf" srcId="{1306958F-0E87-4D52-A8B6-263C437AA672}" destId="{E86D457B-690D-42B0-8602-3C44633A335A}" srcOrd="0" destOrd="0" presId="urn:microsoft.com/office/officeart/2005/8/layout/orgChart1"/>
    <dgm:cxn modelId="{59BBD8CA-D485-46A8-BE9C-5D2AE724D272}" type="presParOf" srcId="{1306958F-0E87-4D52-A8B6-263C437AA672}" destId="{9DE8A6BA-9D80-4F7A-9ADB-A71F0301117E}" srcOrd="1" destOrd="0" presId="urn:microsoft.com/office/officeart/2005/8/layout/orgChart1"/>
    <dgm:cxn modelId="{65802A95-0E95-4201-BAE3-FE8CF30704E8}" type="presParOf" srcId="{B9E2EDA8-EC97-4FE3-8C47-4DC68FC22197}" destId="{32810DFC-DE43-48A3-ABE1-5F4960A8886B}" srcOrd="1" destOrd="0" presId="urn:microsoft.com/office/officeart/2005/8/layout/orgChart1"/>
    <dgm:cxn modelId="{1AB073FA-F123-4CD4-B63E-6E9359CA0710}" type="presParOf" srcId="{B9E2EDA8-EC97-4FE3-8C47-4DC68FC22197}" destId="{3509DE1B-4A5A-41D3-A60D-D7490419C669}" srcOrd="2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E4102F24-DBA4-456D-A4BD-FF412B26FABC}" type="presParOf" srcId="{9039F2A4-BEB1-47FC-855E-A5BAEFC54F13}" destId="{173F0618-F7DD-434E-A645-601CB649DD34}" srcOrd="0" destOrd="0" presId="urn:microsoft.com/office/officeart/2005/8/layout/orgChart1"/>
    <dgm:cxn modelId="{BCA9F4BF-06FB-4699-B6E4-876C9F158E17}" type="presParOf" srcId="{9039F2A4-BEB1-47FC-855E-A5BAEFC54F13}" destId="{3F330504-7A35-4BBF-8D4E-6BD218B0C1C5}" srcOrd="1" destOrd="0" presId="urn:microsoft.com/office/officeart/2005/8/layout/orgChart1"/>
    <dgm:cxn modelId="{362685C8-FAB2-4357-A1C7-2CCD3D9CAFB6}" type="presParOf" srcId="{3F330504-7A35-4BBF-8D4E-6BD218B0C1C5}" destId="{1E1080C6-6AEF-418A-A32B-E41809DB5ECF}" srcOrd="0" destOrd="0" presId="urn:microsoft.com/office/officeart/2005/8/layout/orgChart1"/>
    <dgm:cxn modelId="{AF11F62E-20F4-4B67-BC4A-A3EABB87EF84}" type="presParOf" srcId="{1E1080C6-6AEF-418A-A32B-E41809DB5ECF}" destId="{397F0F3B-7C75-461E-BDE3-AF5982130CD5}" srcOrd="0" destOrd="0" presId="urn:microsoft.com/office/officeart/2005/8/layout/orgChart1"/>
    <dgm:cxn modelId="{8ED83115-3A43-4DFA-9C41-3A769282F157}" type="presParOf" srcId="{1E1080C6-6AEF-418A-A32B-E41809DB5ECF}" destId="{880B8052-32AD-498B-8A04-DEE323EC3980}" srcOrd="1" destOrd="0" presId="urn:microsoft.com/office/officeart/2005/8/layout/orgChart1"/>
    <dgm:cxn modelId="{6D977B6F-59C5-4D53-8BAB-7BC34078A488}" type="presParOf" srcId="{3F330504-7A35-4BBF-8D4E-6BD218B0C1C5}" destId="{A4B29747-4CC0-4547-B9A5-FE6053A14255}" srcOrd="1" destOrd="0" presId="urn:microsoft.com/office/officeart/2005/8/layout/orgChart1"/>
    <dgm:cxn modelId="{ADD9B7E3-E161-4BA9-89B1-00699948750E}" type="presParOf" srcId="{3F330504-7A35-4BBF-8D4E-6BD218B0C1C5}" destId="{5D2A5F60-B56F-44E2-95B0-B0969A012577}" srcOrd="2" destOrd="0" presId="urn:microsoft.com/office/officeart/2005/8/layout/orgChart1"/>
    <dgm:cxn modelId="{79C78093-D13A-4F39-A5CF-93A1F16F0AAD}" type="presParOf" srcId="{9039F2A4-BEB1-47FC-855E-A5BAEFC54F13}" destId="{F65CAF0C-E0C1-4828-9814-EEC32DA3FE53}" srcOrd="2" destOrd="0" presId="urn:microsoft.com/office/officeart/2005/8/layout/orgChart1"/>
    <dgm:cxn modelId="{CA4D0C34-7C37-40EC-9720-6F52794BF3B5}" type="presParOf" srcId="{9039F2A4-BEB1-47FC-855E-A5BAEFC54F13}" destId="{DE137A65-F490-48BC-85C1-F9DADFE2CE58}" srcOrd="3" destOrd="0" presId="urn:microsoft.com/office/officeart/2005/8/layout/orgChart1"/>
    <dgm:cxn modelId="{ACFF315E-3A16-449A-87A4-B0F657F01A3F}" type="presParOf" srcId="{DE137A65-F490-48BC-85C1-F9DADFE2CE58}" destId="{0C2439D7-CBE0-4D7F-9A34-2FE04B365BF9}" srcOrd="0" destOrd="0" presId="urn:microsoft.com/office/officeart/2005/8/layout/orgChart1"/>
    <dgm:cxn modelId="{93E547B8-B5BB-4C3F-9D19-7E1F0EAB6A7D}" type="presParOf" srcId="{0C2439D7-CBE0-4D7F-9A34-2FE04B365BF9}" destId="{660B2BE3-CA4A-413E-9083-5DD87A065BDF}" srcOrd="0" destOrd="0" presId="urn:microsoft.com/office/officeart/2005/8/layout/orgChart1"/>
    <dgm:cxn modelId="{C99D884B-EDDD-4F06-9167-61CF53FD4AB7}" type="presParOf" srcId="{0C2439D7-CBE0-4D7F-9A34-2FE04B365BF9}" destId="{87624190-1CD4-46C6-922B-A0709305B7D6}" srcOrd="1" destOrd="0" presId="urn:microsoft.com/office/officeart/2005/8/layout/orgChart1"/>
    <dgm:cxn modelId="{5F19263B-7D3B-408C-9240-72D7B4D04B7E}" type="presParOf" srcId="{DE137A65-F490-48BC-85C1-F9DADFE2CE58}" destId="{2ED2BB88-6656-492E-8F83-FE8E3325FD41}" srcOrd="1" destOrd="0" presId="urn:microsoft.com/office/officeart/2005/8/layout/orgChart1"/>
    <dgm:cxn modelId="{B7DA0267-84F2-4E46-BE47-DCEE4C6D2244}" type="presParOf" srcId="{DE137A65-F490-48BC-85C1-F9DADFE2CE58}" destId="{C9CFFE9B-5838-4E8B-B6EC-83E1A44EC00D}" srcOrd="2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11F7F161-EB86-495C-8334-F85543DF19C8}" type="presParOf" srcId="{4D6534F2-BA51-455A-9FA0-3115F8749106}" destId="{DA7EFAFF-D7CB-498E-80AE-C2E9BD8FB42F}" srcOrd="0" destOrd="0" presId="urn:microsoft.com/office/officeart/2005/8/layout/orgChart1"/>
    <dgm:cxn modelId="{4A4CB814-DFBF-4D7A-8E1E-8D22EAD27E5E}" type="presParOf" srcId="{4D6534F2-BA51-455A-9FA0-3115F8749106}" destId="{E4108B04-DDD9-4760-9336-511B1FC539BB}" srcOrd="1" destOrd="0" presId="urn:microsoft.com/office/officeart/2005/8/layout/orgChart1"/>
    <dgm:cxn modelId="{0223213E-0E4E-4D47-8E83-421694D003CC}" type="presParOf" srcId="{E4108B04-DDD9-4760-9336-511B1FC539BB}" destId="{F373DB95-848D-4F08-9DCA-5FA9375A10D7}" srcOrd="0" destOrd="0" presId="urn:microsoft.com/office/officeart/2005/8/layout/orgChart1"/>
    <dgm:cxn modelId="{88756A5D-1C16-4BD8-9C66-429C879615D5}" type="presParOf" srcId="{F373DB95-848D-4F08-9DCA-5FA9375A10D7}" destId="{4879B10B-A9A6-468D-93A3-7A12164BA22B}" srcOrd="0" destOrd="0" presId="urn:microsoft.com/office/officeart/2005/8/layout/orgChart1"/>
    <dgm:cxn modelId="{84A7FBB2-66F6-491B-AA28-9DA8B374CA5F}" type="presParOf" srcId="{F373DB95-848D-4F08-9DCA-5FA9375A10D7}" destId="{FFBB21C9-D3B9-4BBD-840B-5035D55941D6}" srcOrd="1" destOrd="0" presId="urn:microsoft.com/office/officeart/2005/8/layout/orgChart1"/>
    <dgm:cxn modelId="{35E0F1E7-8843-4EB1-A640-7013893BD323}" type="presParOf" srcId="{E4108B04-DDD9-4760-9336-511B1FC539BB}" destId="{5B58D9A0-EBBB-43A4-B2CA-62FE4F5EE5B6}" srcOrd="1" destOrd="0" presId="urn:microsoft.com/office/officeart/2005/8/layout/orgChart1"/>
    <dgm:cxn modelId="{F7EA479F-7388-45BB-A916-BE135C489DC4}" type="presParOf" srcId="{E4108B04-DDD9-4760-9336-511B1FC539BB}" destId="{7EBAF93B-96AA-4050-9F7B-EF9A2F2BC0C6}" srcOrd="2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5FC4CA8C-EC99-4E4B-A888-E1CEDEC0A07C}" type="presParOf" srcId="{F5A7B034-91DE-46BB-B839-829542809DE8}" destId="{666D9936-CACB-467A-ADA1-822F7990E507}" srcOrd="4" destOrd="0" presId="urn:microsoft.com/office/officeart/2005/8/layout/orgChart1"/>
    <dgm:cxn modelId="{CEDF71A5-CF8F-4D57-AB72-FAB0009CDB35}" type="presParOf" srcId="{F5A7B034-91DE-46BB-B839-829542809DE8}" destId="{708A33B1-9BCC-471F-8A6F-F396C83F545E}" srcOrd="5" destOrd="0" presId="urn:microsoft.com/office/officeart/2005/8/layout/orgChart1"/>
    <dgm:cxn modelId="{A54C2B6E-2A9C-4464-BAC1-E92EA502DD9F}" type="presParOf" srcId="{708A33B1-9BCC-471F-8A6F-F396C83F545E}" destId="{E39664C6-375C-4968-9447-8F4E5AE6436B}" srcOrd="0" destOrd="0" presId="urn:microsoft.com/office/officeart/2005/8/layout/orgChart1"/>
    <dgm:cxn modelId="{29D11930-FDE9-4037-A687-BAC5D70BE826}" type="presParOf" srcId="{E39664C6-375C-4968-9447-8F4E5AE6436B}" destId="{25074200-F1D2-482E-8BAF-1E4610F3A66B}" srcOrd="0" destOrd="0" presId="urn:microsoft.com/office/officeart/2005/8/layout/orgChart1"/>
    <dgm:cxn modelId="{84BD5B06-8F14-4CC4-8DD1-FAB0DACE41BB}" type="presParOf" srcId="{E39664C6-375C-4968-9447-8F4E5AE6436B}" destId="{4D7398D7-85E6-4208-825E-13800D9A187A}" srcOrd="1" destOrd="0" presId="urn:microsoft.com/office/officeart/2005/8/layout/orgChart1"/>
    <dgm:cxn modelId="{8F078933-6946-4F4D-AAE0-3097B697E55C}" type="presParOf" srcId="{708A33B1-9BCC-471F-8A6F-F396C83F545E}" destId="{30D70DBB-517D-4BCC-934F-390F01F0A14E}" srcOrd="1" destOrd="0" presId="urn:microsoft.com/office/officeart/2005/8/layout/orgChart1"/>
    <dgm:cxn modelId="{783F0CE1-CF77-4646-A2DD-22CAD41777CC}" type="presParOf" srcId="{708A33B1-9BCC-471F-8A6F-F396C83F545E}" destId="{B2B3ACE6-DB69-40B7-AAD5-30D455992EA0}" srcOrd="2" destOrd="0" presId="urn:microsoft.com/office/officeart/2005/8/layout/orgChart1"/>
    <dgm:cxn modelId="{9522F408-A51A-466D-957F-04EA6646007B}" type="presParOf" srcId="{F5A7B034-91DE-46BB-B839-829542809DE8}" destId="{221E7A23-47A5-4B00-BD43-53782C4A14F3}" srcOrd="6" destOrd="0" presId="urn:microsoft.com/office/officeart/2005/8/layout/orgChart1"/>
    <dgm:cxn modelId="{6A6C3E99-92E4-42B4-BAEB-2FFE9E7B36CB}" type="presParOf" srcId="{F5A7B034-91DE-46BB-B839-829542809DE8}" destId="{4D7ADE75-B49B-4DFA-A19F-C127860E861C}" srcOrd="7" destOrd="0" presId="urn:microsoft.com/office/officeart/2005/8/layout/orgChart1"/>
    <dgm:cxn modelId="{DD8F0DAB-4A5F-4657-81CF-85A8B8AF3BE8}" type="presParOf" srcId="{4D7ADE75-B49B-4DFA-A19F-C127860E861C}" destId="{08154563-DEF8-492D-A159-E9BA6EDF125C}" srcOrd="0" destOrd="0" presId="urn:microsoft.com/office/officeart/2005/8/layout/orgChart1"/>
    <dgm:cxn modelId="{BDDD4692-FF1F-4389-9155-45EF888B7BBB}" type="presParOf" srcId="{08154563-DEF8-492D-A159-E9BA6EDF125C}" destId="{8E198CE3-4A39-4EB5-8DDF-D7E48C9E2FEC}" srcOrd="0" destOrd="0" presId="urn:microsoft.com/office/officeart/2005/8/layout/orgChart1"/>
    <dgm:cxn modelId="{250CDA5C-F75D-49CD-8A92-93F65189BA28}" type="presParOf" srcId="{08154563-DEF8-492D-A159-E9BA6EDF125C}" destId="{8A44AFCE-FA23-41DD-9FB2-47F66CF7D3A4}" srcOrd="1" destOrd="0" presId="urn:microsoft.com/office/officeart/2005/8/layout/orgChart1"/>
    <dgm:cxn modelId="{67D27A5B-C8A6-4D38-96C5-7A4B854F57B1}" type="presParOf" srcId="{4D7ADE75-B49B-4DFA-A19F-C127860E861C}" destId="{D51FC9BD-295B-4AE8-94CD-9FA604AA1E09}" srcOrd="1" destOrd="0" presId="urn:microsoft.com/office/officeart/2005/8/layout/orgChart1"/>
    <dgm:cxn modelId="{717D907C-8B2A-44CF-B4C4-BEB47CADB5CA}" type="presParOf" srcId="{4D7ADE75-B49B-4DFA-A19F-C127860E861C}" destId="{ABA33548-18D6-423F-937F-25D52922CB8E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  <a:p>
          <a:r>
            <a:rPr lang="fr-BE" dirty="0"/>
            <a:t>6j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  <a:p>
          <a:r>
            <a:rPr lang="fr-BE" dirty="0"/>
            <a:t>11j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  <a:p>
          <a:r>
            <a:rPr lang="fr-BE" dirty="0"/>
            <a:t>5j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 possible</a:t>
          </a:r>
        </a:p>
        <a:p>
          <a:endParaRPr lang="fr-BE" dirty="0"/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  <a:p>
          <a:r>
            <a:rPr lang="fr-BE"/>
            <a:t>25j</a:t>
          </a:r>
          <a:endParaRPr lang="fr-BE" dirty="0"/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  <a:p>
          <a:r>
            <a:rPr lang="fr-BE" dirty="0"/>
            <a:t>2j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des technologies</a:t>
          </a:r>
        </a:p>
        <a:p>
          <a:r>
            <a:rPr lang="fr-BE" dirty="0"/>
            <a:t>1j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  <a:p>
          <a:r>
            <a:rPr lang="fr-BE" dirty="0"/>
            <a:t>1j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  <a:p>
          <a:r>
            <a:rPr lang="fr-BE" dirty="0"/>
            <a:t>2j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  <a:p>
          <a:r>
            <a:rPr lang="fr-BE" dirty="0"/>
            <a:t>4j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Définition des indicateurs clé</a:t>
          </a:r>
        </a:p>
        <a:p>
          <a:r>
            <a:rPr lang="fr-BE" dirty="0"/>
            <a:t>1j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Calcul des KPI</a:t>
          </a:r>
        </a:p>
        <a:p>
          <a:r>
            <a:rPr lang="fr-BE" dirty="0"/>
            <a:t>4j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  <a:p>
          <a:r>
            <a:rPr lang="fr-BE" dirty="0"/>
            <a:t>2j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  <a:p>
          <a:r>
            <a:rPr lang="fr-BE" dirty="0"/>
            <a:t>4j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  <a:p>
          <a:pPr>
            <a:buFont typeface="+mj-lt"/>
            <a:buAutoNum type="arabicPeriod"/>
          </a:pPr>
          <a:r>
            <a:rPr lang="fr-BE" dirty="0"/>
            <a:t>2j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  <a:p>
          <a:r>
            <a:rPr lang="fr-BE" dirty="0"/>
            <a:t>5j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  <a:p>
          <a:r>
            <a:rPr lang="fr-BE" dirty="0"/>
            <a:t>18j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  <a:p>
          <a:r>
            <a:rPr lang="fr-BE" dirty="0"/>
            <a:t>5j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Validation du rapport</a:t>
          </a:r>
        </a:p>
        <a:p>
          <a:r>
            <a:rPr lang="fr-BE" dirty="0"/>
            <a:t>2j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Identifier les besoins</a:t>
          </a:r>
        </a:p>
        <a:p>
          <a:r>
            <a:rPr lang="fr-BE" dirty="0"/>
            <a:t>2j 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Collecte et exploration des données</a:t>
          </a:r>
          <a:endParaRPr lang="fr-BE" dirty="0"/>
        </a:p>
        <a:p>
          <a:r>
            <a:rPr lang="fr-BE" dirty="0"/>
            <a:t>2j</a:t>
          </a:r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structurelle</a:t>
          </a:r>
        </a:p>
        <a:p>
          <a:r>
            <a:rPr lang="fr-FR" dirty="0"/>
            <a:t>1j</a:t>
          </a:r>
          <a:endParaRPr lang="fr-BE" dirty="0"/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  <a:p>
          <a:r>
            <a:rPr lang="fr-BE" dirty="0"/>
            <a:t>5J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D3937EC9-746E-4119-A31E-4422561F775D}">
      <dgm:prSet/>
      <dgm:spPr/>
      <dgm:t>
        <a:bodyPr/>
        <a:lstStyle/>
        <a:p>
          <a:r>
            <a:rPr lang="fr-FR" dirty="0"/>
            <a:t>Définition de la structure du projet</a:t>
          </a:r>
        </a:p>
      </dgm:t>
    </dgm:pt>
    <dgm:pt modelId="{858B0812-7060-4E3B-83DC-CDF7E5D1F746}" type="parTrans" cxnId="{2C8B6846-293C-4F6F-8222-2698E14227EB}">
      <dgm:prSet/>
      <dgm:spPr/>
      <dgm:t>
        <a:bodyPr/>
        <a:lstStyle/>
        <a:p>
          <a:endParaRPr lang="fr-FR"/>
        </a:p>
      </dgm:t>
    </dgm:pt>
    <dgm:pt modelId="{BD616D89-830B-42BA-BDC5-03305C45B1C2}" type="sibTrans" cxnId="{2C8B6846-293C-4F6F-8222-2698E14227EB}">
      <dgm:prSet/>
      <dgm:spPr/>
      <dgm:t>
        <a:bodyPr/>
        <a:lstStyle/>
        <a:p>
          <a:endParaRPr lang="fr-FR"/>
        </a:p>
      </dgm:t>
    </dgm:pt>
    <dgm:pt modelId="{6EC6E0AA-A33B-4ED2-A84C-EFCDA34DDAB1}">
      <dgm:prSet/>
      <dgm:spPr/>
      <dgm:t>
        <a:bodyPr/>
        <a:lstStyle/>
        <a:p>
          <a:r>
            <a:rPr lang="fr-FR" dirty="0"/>
            <a:t>Décomposition du projet en taches</a:t>
          </a:r>
        </a:p>
      </dgm:t>
    </dgm:pt>
    <dgm:pt modelId="{842A7A18-B5C0-41D3-864B-2040718D8164}" type="parTrans" cxnId="{356BE20E-3A41-468A-AED2-1065EA65D8AC}">
      <dgm:prSet/>
      <dgm:spPr/>
      <dgm:t>
        <a:bodyPr/>
        <a:lstStyle/>
        <a:p>
          <a:endParaRPr lang="fr-FR"/>
        </a:p>
      </dgm:t>
    </dgm:pt>
    <dgm:pt modelId="{7965D4B1-BED3-4369-8EC4-37D8075C3E3D}" type="sibTrans" cxnId="{356BE20E-3A41-468A-AED2-1065EA65D8AC}">
      <dgm:prSet/>
      <dgm:spPr/>
      <dgm:t>
        <a:bodyPr/>
        <a:lstStyle/>
        <a:p>
          <a:endParaRPr lang="fr-FR"/>
        </a:p>
      </dgm:t>
    </dgm:pt>
    <dgm:pt modelId="{A7E3891C-C612-4F09-B1F6-0DF5BAE0C44A}">
      <dgm:prSet/>
      <dgm:spPr/>
      <dgm:t>
        <a:bodyPr/>
        <a:lstStyle/>
        <a:p>
          <a:r>
            <a:rPr lang="fr-FR" dirty="0"/>
            <a:t>Les taches individuelles</a:t>
          </a:r>
        </a:p>
        <a:p>
          <a:endParaRPr lang="fr-FR" dirty="0"/>
        </a:p>
      </dgm:t>
    </dgm:pt>
    <dgm:pt modelId="{F01B2EF0-23EB-4AD1-AC41-4B93AEFB4C51}" type="parTrans" cxnId="{255E7EB1-EF75-4AB6-9F53-46E47DCF0651}">
      <dgm:prSet/>
      <dgm:spPr/>
      <dgm:t>
        <a:bodyPr/>
        <a:lstStyle/>
        <a:p>
          <a:endParaRPr lang="fr-FR"/>
        </a:p>
      </dgm:t>
    </dgm:pt>
    <dgm:pt modelId="{ED12390F-470B-4C18-87D4-8DE6FBBEE8E3}" type="sibTrans" cxnId="{255E7EB1-EF75-4AB6-9F53-46E47DCF0651}">
      <dgm:prSet/>
      <dgm:spPr/>
      <dgm:t>
        <a:bodyPr/>
        <a:lstStyle/>
        <a:p>
          <a:endParaRPr lang="fr-FR"/>
        </a:p>
      </dgm:t>
    </dgm:pt>
    <dgm:pt modelId="{99DE660F-25EC-4B6B-B2C8-672D4FF7D053}">
      <dgm:prSet/>
      <dgm:spPr/>
      <dgm:t>
        <a:bodyPr/>
        <a:lstStyle/>
        <a:p>
          <a:r>
            <a:rPr lang="fr-FR" dirty="0"/>
            <a:t>Estimation du temps de travail</a:t>
          </a:r>
        </a:p>
      </dgm:t>
    </dgm:pt>
    <dgm:pt modelId="{9854A161-303B-4A87-A611-0CC90EEC81E8}" type="parTrans" cxnId="{3A3926BE-23ED-47DF-9AFA-85D5958BF3E2}">
      <dgm:prSet/>
      <dgm:spPr/>
      <dgm:t>
        <a:bodyPr/>
        <a:lstStyle/>
        <a:p>
          <a:endParaRPr lang="fr-FR"/>
        </a:p>
      </dgm:t>
    </dgm:pt>
    <dgm:pt modelId="{9465846E-6B6F-4288-9BBB-D858838D0293}" type="sibTrans" cxnId="{3A3926BE-23ED-47DF-9AFA-85D5958BF3E2}">
      <dgm:prSet/>
      <dgm:spPr/>
      <dgm:t>
        <a:bodyPr/>
        <a:lstStyle/>
        <a:p>
          <a:endParaRPr lang="fr-FR"/>
        </a:p>
      </dgm:t>
    </dgm:pt>
    <dgm:pt modelId="{7912558A-A435-436C-BBBC-EB5B3C4A9ECF}">
      <dgm:prSet/>
      <dgm:spPr/>
      <dgm:t>
        <a:bodyPr/>
        <a:lstStyle/>
        <a:p>
          <a:r>
            <a:rPr lang="fr-FR" dirty="0"/>
            <a:t>Initialisation</a:t>
          </a:r>
        </a:p>
        <a:p>
          <a:endParaRPr lang="fr-FR" dirty="0"/>
        </a:p>
      </dgm:t>
    </dgm:pt>
    <dgm:pt modelId="{55DB9CB6-DC55-4B06-8123-C0B11CC79D9A}" type="parTrans" cxnId="{9A0E38DA-A5ED-44B0-91EF-74068BF1EFC1}">
      <dgm:prSet/>
      <dgm:spPr/>
      <dgm:t>
        <a:bodyPr/>
        <a:lstStyle/>
        <a:p>
          <a:endParaRPr lang="fr-FR"/>
        </a:p>
      </dgm:t>
    </dgm:pt>
    <dgm:pt modelId="{646EFFBA-12D6-4C04-8876-E4BAE830BCA6}" type="sibTrans" cxnId="{9A0E38DA-A5ED-44B0-91EF-74068BF1EFC1}">
      <dgm:prSet/>
      <dgm:spPr/>
      <dgm:t>
        <a:bodyPr/>
        <a:lstStyle/>
        <a:p>
          <a:endParaRPr lang="fr-FR"/>
        </a:p>
      </dgm:t>
    </dgm:pt>
    <dgm:pt modelId="{05B54A5F-33AF-44CD-8A23-403F04E92AFF}">
      <dgm:prSet/>
      <dgm:spPr/>
      <dgm:t>
        <a:bodyPr/>
        <a:lstStyle/>
        <a:p>
          <a:r>
            <a:rPr lang="fr-FR" dirty="0"/>
            <a:t>Planification</a:t>
          </a:r>
        </a:p>
      </dgm:t>
    </dgm:pt>
    <dgm:pt modelId="{E99B16E3-2753-4A5D-9F1E-5B14862CEFF0}" type="parTrans" cxnId="{D841270A-CAB3-427D-B99B-3FF90409EA60}">
      <dgm:prSet/>
      <dgm:spPr/>
      <dgm:t>
        <a:bodyPr/>
        <a:lstStyle/>
        <a:p>
          <a:endParaRPr lang="fr-FR"/>
        </a:p>
      </dgm:t>
    </dgm:pt>
    <dgm:pt modelId="{153B3F03-AD3D-404D-928B-6A4A784CE922}" type="sibTrans" cxnId="{D841270A-CAB3-427D-B99B-3FF90409EA60}">
      <dgm:prSet/>
      <dgm:spPr/>
      <dgm:t>
        <a:bodyPr/>
        <a:lstStyle/>
        <a:p>
          <a:endParaRPr lang="fr-FR"/>
        </a:p>
      </dgm:t>
    </dgm:pt>
    <dgm:pt modelId="{315E4C0C-6824-4D99-95BE-F84311E923C3}">
      <dgm:prSet/>
      <dgm:spPr/>
      <dgm:t>
        <a:bodyPr/>
        <a:lstStyle/>
        <a:p>
          <a:r>
            <a:rPr lang="fr-FR" dirty="0"/>
            <a:t>Exécution</a:t>
          </a:r>
        </a:p>
      </dgm:t>
    </dgm:pt>
    <dgm:pt modelId="{35FBEC30-A631-4D6B-974E-847BF93C36B4}" type="parTrans" cxnId="{E7FEEDE4-4189-4F45-8100-BC438C18B1AC}">
      <dgm:prSet/>
      <dgm:spPr/>
      <dgm:t>
        <a:bodyPr/>
        <a:lstStyle/>
        <a:p>
          <a:endParaRPr lang="fr-FR"/>
        </a:p>
      </dgm:t>
    </dgm:pt>
    <dgm:pt modelId="{3C99B283-8B60-4288-B795-A8DC904AC09E}" type="sibTrans" cxnId="{E7FEEDE4-4189-4F45-8100-BC438C18B1AC}">
      <dgm:prSet/>
      <dgm:spPr/>
      <dgm:t>
        <a:bodyPr/>
        <a:lstStyle/>
        <a:p>
          <a:endParaRPr lang="fr-FR"/>
        </a:p>
      </dgm:t>
    </dgm:pt>
    <dgm:pt modelId="{89413526-1612-4F16-B86F-AECD7B29393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  <a:p>
          <a:r>
            <a:rPr lang="fr-FR" dirty="0"/>
            <a:t>7j</a:t>
          </a:r>
        </a:p>
      </dgm:t>
    </dgm:pt>
    <dgm:pt modelId="{1C1ADCB2-C07F-44EA-B3F9-CD959EDE71FA}" type="parTrans" cxnId="{83285868-E325-4B49-8F4A-C6DC0F9EFAA5}">
      <dgm:prSet/>
      <dgm:spPr/>
      <dgm:t>
        <a:bodyPr/>
        <a:lstStyle/>
        <a:p>
          <a:endParaRPr lang="fr-FR"/>
        </a:p>
      </dgm:t>
    </dgm:pt>
    <dgm:pt modelId="{FF00D7FF-F1C8-410C-B86D-E63C7BE5AD50}" type="sibTrans" cxnId="{83285868-E325-4B49-8F4A-C6DC0F9EFAA5}">
      <dgm:prSet/>
      <dgm:spPr/>
      <dgm:t>
        <a:bodyPr/>
        <a:lstStyle/>
        <a:p>
          <a:endParaRPr lang="fr-FR"/>
        </a:p>
      </dgm:t>
    </dgm:pt>
    <dgm:pt modelId="{81A3073B-6BA6-46E0-9695-2BAF901E86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Eliminer les doublons</a:t>
          </a:r>
        </a:p>
        <a:p>
          <a:r>
            <a:rPr lang="fr-FR" dirty="0"/>
            <a:t>2j</a:t>
          </a:r>
        </a:p>
      </dgm:t>
    </dgm:pt>
    <dgm:pt modelId="{BFDFF6A5-0190-4976-9C7E-F60FADA6BDD9}" type="parTrans" cxnId="{57C23C79-62E0-4BED-AEA0-7068456B50E1}">
      <dgm:prSet/>
      <dgm:spPr/>
      <dgm:t>
        <a:bodyPr/>
        <a:lstStyle/>
        <a:p>
          <a:endParaRPr lang="fr-FR"/>
        </a:p>
      </dgm:t>
    </dgm:pt>
    <dgm:pt modelId="{13DFAB66-2EA6-442F-B23A-A72868A49BE8}" type="sibTrans" cxnId="{57C23C79-62E0-4BED-AEA0-7068456B50E1}">
      <dgm:prSet/>
      <dgm:spPr/>
      <dgm:t>
        <a:bodyPr/>
        <a:lstStyle/>
        <a:p>
          <a:endParaRPr lang="fr-FR"/>
        </a:p>
      </dgm:t>
    </dgm:pt>
    <dgm:pt modelId="{3EEC068A-A127-4B37-82F0-88BF0259044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None/>
          </a:pPr>
          <a:r>
            <a:rPr lang="fr-FR" dirty="0"/>
            <a:t>Standardisation des formats</a:t>
          </a:r>
        </a:p>
        <a:p>
          <a:pPr>
            <a:buNone/>
          </a:pPr>
          <a:r>
            <a:rPr lang="fr-FR" dirty="0"/>
            <a:t>1j</a:t>
          </a:r>
        </a:p>
      </dgm:t>
    </dgm:pt>
    <dgm:pt modelId="{6B2B6AC3-9CC5-4F6A-93AF-208096C4B8E5}" type="parTrans" cxnId="{9874B0EF-788A-4B18-9BE9-0A883EE877BB}">
      <dgm:prSet/>
      <dgm:spPr/>
      <dgm:t>
        <a:bodyPr/>
        <a:lstStyle/>
        <a:p>
          <a:endParaRPr lang="fr-FR"/>
        </a:p>
      </dgm:t>
    </dgm:pt>
    <dgm:pt modelId="{BB1B3135-538A-44A8-89BB-EF58C89175FE}" type="sibTrans" cxnId="{9874B0EF-788A-4B18-9BE9-0A883EE877BB}">
      <dgm:prSet/>
      <dgm:spPr/>
      <dgm:t>
        <a:bodyPr/>
        <a:lstStyle/>
        <a:p>
          <a:endParaRPr lang="fr-FR"/>
        </a:p>
      </dgm:t>
    </dgm:pt>
    <dgm:pt modelId="{1A957073-68C1-4E6A-8EE3-6F9244659D08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Gestion des valeurs manquantes</a:t>
          </a:r>
        </a:p>
        <a:p>
          <a:r>
            <a:rPr lang="fr-FR" dirty="0"/>
            <a:t>2j</a:t>
          </a:r>
        </a:p>
      </dgm:t>
    </dgm:pt>
    <dgm:pt modelId="{E5AAEE1F-8C9D-4694-9549-B620F37C8515}" type="parTrans" cxnId="{EC753D1E-3120-4FE4-97F3-2942B7562503}">
      <dgm:prSet/>
      <dgm:spPr/>
      <dgm:t>
        <a:bodyPr/>
        <a:lstStyle/>
        <a:p>
          <a:endParaRPr lang="fr-FR"/>
        </a:p>
      </dgm:t>
    </dgm:pt>
    <dgm:pt modelId="{89A78906-283A-4534-B49F-B01696208BA6}" type="sibTrans" cxnId="{EC753D1E-3120-4FE4-97F3-2942B7562503}">
      <dgm:prSet/>
      <dgm:spPr/>
      <dgm:t>
        <a:bodyPr/>
        <a:lstStyle/>
        <a:p>
          <a:endParaRPr lang="fr-FR"/>
        </a:p>
      </dgm:t>
    </dgm:pt>
    <dgm:pt modelId="{79BFDD58-68CB-457B-89D6-2F8AFC3460E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méthodes </a:t>
          </a:r>
          <a:r>
            <a:rPr lang="fr-FR" dirty="0" err="1"/>
            <a:t>statisqtiques</a:t>
          </a:r>
          <a:endParaRPr lang="fr-FR" dirty="0"/>
        </a:p>
        <a:p>
          <a:r>
            <a:rPr lang="fr-FR" dirty="0"/>
            <a:t>4j</a:t>
          </a:r>
        </a:p>
      </dgm:t>
    </dgm:pt>
    <dgm:pt modelId="{A6A4E741-31FA-4AA7-B1B6-555E67F76591}" type="parTrans" cxnId="{A325020A-9FCA-4578-9C41-656F02713206}">
      <dgm:prSet/>
      <dgm:spPr/>
      <dgm:t>
        <a:bodyPr/>
        <a:lstStyle/>
        <a:p>
          <a:endParaRPr lang="fr-FR"/>
        </a:p>
      </dgm:t>
    </dgm:pt>
    <dgm:pt modelId="{676D5270-FA95-45A6-869F-D7782ED6E725}" type="sibTrans" cxnId="{A325020A-9FCA-4578-9C41-656F02713206}">
      <dgm:prSet/>
      <dgm:spPr/>
      <dgm:t>
        <a:bodyPr/>
        <a:lstStyle/>
        <a:p>
          <a:endParaRPr lang="fr-FR"/>
        </a:p>
      </dgm:t>
    </dgm:pt>
    <dgm:pt modelId="{CCF1E75B-05DB-4BB1-8E5D-C36EE1477FB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graph</a:t>
          </a:r>
        </a:p>
        <a:p>
          <a:r>
            <a:rPr lang="fr-FR" dirty="0"/>
            <a:t>2j</a:t>
          </a:r>
        </a:p>
      </dgm:t>
    </dgm:pt>
    <dgm:pt modelId="{C2C29836-DB66-462C-B888-EDAFF8343704}" type="parTrans" cxnId="{F0BC1F45-E25C-41FF-ACEE-43EDE6927CBC}">
      <dgm:prSet/>
      <dgm:spPr/>
      <dgm:t>
        <a:bodyPr/>
        <a:lstStyle/>
        <a:p>
          <a:endParaRPr lang="fr-FR"/>
        </a:p>
      </dgm:t>
    </dgm:pt>
    <dgm:pt modelId="{A4FBD541-4E1E-4786-9F79-269A386A65A3}" type="sibTrans" cxnId="{F0BC1F45-E25C-41FF-ACEE-43EDE6927CBC}">
      <dgm:prSet/>
      <dgm:spPr/>
      <dgm:t>
        <a:bodyPr/>
        <a:lstStyle/>
        <a:p>
          <a:endParaRPr lang="fr-FR"/>
        </a:p>
      </dgm:t>
    </dgm:pt>
    <dgm:pt modelId="{E22BDEAF-FE0F-46C8-AC50-99D57065222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  <a:p>
          <a:r>
            <a:rPr lang="fr-FR" dirty="0"/>
            <a:t>5j</a:t>
          </a:r>
        </a:p>
      </dgm:t>
    </dgm:pt>
    <dgm:pt modelId="{45D0A9A8-2876-4AA6-8C91-3462D103907F}" type="parTrans" cxnId="{BC8AE70F-EAA8-4ABD-8A41-B551887D7316}">
      <dgm:prSet/>
      <dgm:spPr/>
      <dgm:t>
        <a:bodyPr/>
        <a:lstStyle/>
        <a:p>
          <a:endParaRPr lang="fr-FR"/>
        </a:p>
      </dgm:t>
    </dgm:pt>
    <dgm:pt modelId="{7D0B62E0-1DE1-4154-990B-EA23816DC97B}" type="sibTrans" cxnId="{BC8AE70F-EAA8-4ABD-8A41-B551887D7316}">
      <dgm:prSet/>
      <dgm:spPr/>
      <dgm:t>
        <a:bodyPr/>
        <a:lstStyle/>
        <a:p>
          <a:endParaRPr lang="fr-FR"/>
        </a:p>
      </dgm:t>
    </dgm:pt>
    <dgm:pt modelId="{E84B758D-45B6-4B1E-9505-D1CA274D92B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  <a:p>
          <a:r>
            <a:rPr lang="fr-FR" dirty="0"/>
            <a:t>2j</a:t>
          </a:r>
        </a:p>
      </dgm:t>
    </dgm:pt>
    <dgm:pt modelId="{38803271-85A9-4B61-8A70-A0572A7D55D2}" type="parTrans" cxnId="{27615EB0-4AB8-4554-B332-92F87ED8FAE3}">
      <dgm:prSet/>
      <dgm:spPr/>
      <dgm:t>
        <a:bodyPr/>
        <a:lstStyle/>
        <a:p>
          <a:endParaRPr lang="fr-FR"/>
        </a:p>
      </dgm:t>
    </dgm:pt>
    <dgm:pt modelId="{AADC6A45-490C-452A-A27A-27F1E94B2246}" type="sibTrans" cxnId="{27615EB0-4AB8-4554-B332-92F87ED8FAE3}">
      <dgm:prSet/>
      <dgm:spPr/>
      <dgm:t>
        <a:bodyPr/>
        <a:lstStyle/>
        <a:p>
          <a:endParaRPr lang="fr-FR"/>
        </a:p>
      </dgm:t>
    </dgm:pt>
    <dgm:pt modelId="{7FF1B4CE-688B-48DD-9F33-753AAB0211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du thème</a:t>
          </a:r>
        </a:p>
        <a:p>
          <a:r>
            <a:rPr lang="fr-FR" dirty="0"/>
            <a:t>3j</a:t>
          </a:r>
        </a:p>
      </dgm:t>
    </dgm:pt>
    <dgm:pt modelId="{7B8F838F-5350-4834-8375-4A94CEE8A1A8}" type="parTrans" cxnId="{8ED172A6-939C-4104-900A-59B13B3C9947}">
      <dgm:prSet/>
      <dgm:spPr/>
      <dgm:t>
        <a:bodyPr/>
        <a:lstStyle/>
        <a:p>
          <a:endParaRPr lang="fr-FR"/>
        </a:p>
      </dgm:t>
    </dgm:pt>
    <dgm:pt modelId="{2B940ED5-B073-4948-BF64-845FD5FE3757}" type="sibTrans" cxnId="{8ED172A6-939C-4104-900A-59B13B3C9947}">
      <dgm:prSet/>
      <dgm:spPr/>
      <dgm:t>
        <a:bodyPr/>
        <a:lstStyle/>
        <a:p>
          <a:endParaRPr lang="fr-FR"/>
        </a:p>
      </dgm:t>
    </dgm:pt>
    <dgm:pt modelId="{07AA603A-938E-4D18-B190-06EFBD3837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des visuels</a:t>
          </a:r>
        </a:p>
        <a:p>
          <a:r>
            <a:rPr lang="fr-FR" dirty="0"/>
            <a:t>2j</a:t>
          </a:r>
        </a:p>
      </dgm:t>
    </dgm:pt>
    <dgm:pt modelId="{8197D17C-169D-4FF1-B6AC-A44E9A7F8B2E}" type="parTrans" cxnId="{CDA6039A-B72B-44D0-89C7-A29F2C747376}">
      <dgm:prSet/>
      <dgm:spPr/>
      <dgm:t>
        <a:bodyPr/>
        <a:lstStyle/>
        <a:p>
          <a:endParaRPr lang="fr-FR"/>
        </a:p>
      </dgm:t>
    </dgm:pt>
    <dgm:pt modelId="{B56FAAC6-8C8F-4862-9F16-F45C0AD0E06E}" type="sibTrans" cxnId="{CDA6039A-B72B-44D0-89C7-A29F2C747376}">
      <dgm:prSet/>
      <dgm:spPr/>
      <dgm:t>
        <a:bodyPr/>
        <a:lstStyle/>
        <a:p>
          <a:endParaRPr lang="fr-FR"/>
        </a:p>
      </dgm:t>
    </dgm:pt>
    <dgm:pt modelId="{7FC92887-03A9-4E38-A553-06BC125B758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Ajout des visualisations</a:t>
          </a:r>
        </a:p>
        <a:p>
          <a:r>
            <a:rPr lang="fr-FR" dirty="0"/>
            <a:t>5j</a:t>
          </a:r>
        </a:p>
      </dgm:t>
    </dgm:pt>
    <dgm:pt modelId="{20E7D32D-0C53-4E34-B71D-6A4B071A2C50}" type="parTrans" cxnId="{9CAD8CAA-BD09-4B04-8FC0-26B496BF89AD}">
      <dgm:prSet/>
      <dgm:spPr/>
      <dgm:t>
        <a:bodyPr/>
        <a:lstStyle/>
        <a:p>
          <a:endParaRPr lang="fr-FR"/>
        </a:p>
      </dgm:t>
    </dgm:pt>
    <dgm:pt modelId="{2140ECBF-C861-422B-8BC7-16A6748CAA94}" type="sibTrans" cxnId="{9CAD8CAA-BD09-4B04-8FC0-26B496BF89AD}">
      <dgm:prSet/>
      <dgm:spPr/>
      <dgm:t>
        <a:bodyPr/>
        <a:lstStyle/>
        <a:p>
          <a:endParaRPr lang="fr-FR"/>
        </a:p>
      </dgm:t>
    </dgm:pt>
    <dgm:pt modelId="{38D294DC-9B3B-4354-A267-6FEB9B9222D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du contenu</a:t>
          </a:r>
        </a:p>
        <a:p>
          <a:r>
            <a:rPr lang="fr-FR" dirty="0"/>
            <a:t>1j</a:t>
          </a:r>
        </a:p>
      </dgm:t>
    </dgm:pt>
    <dgm:pt modelId="{C5AA5683-D22B-4BED-BBCE-C1F87F5733A8}" type="parTrans" cxnId="{A8EF8756-A3C0-4AF7-A617-64EC61A74818}">
      <dgm:prSet/>
      <dgm:spPr/>
      <dgm:t>
        <a:bodyPr/>
        <a:lstStyle/>
        <a:p>
          <a:endParaRPr lang="fr-FR"/>
        </a:p>
      </dgm:t>
    </dgm:pt>
    <dgm:pt modelId="{6FADB864-3A40-4374-9235-D4063D5AE7DF}" type="sibTrans" cxnId="{A8EF8756-A3C0-4AF7-A617-64EC61A74818}">
      <dgm:prSet/>
      <dgm:spPr/>
      <dgm:t>
        <a:bodyPr/>
        <a:lstStyle/>
        <a:p>
          <a:endParaRPr lang="fr-FR"/>
        </a:p>
      </dgm:t>
    </dgm:pt>
    <dgm:pt modelId="{7B04BA64-0C0C-4424-9DBD-8A8F7662BA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Fusionner les tables</a:t>
          </a:r>
        </a:p>
        <a:p>
          <a:r>
            <a:rPr lang="fr-FR" dirty="0"/>
            <a:t>2j</a:t>
          </a:r>
        </a:p>
      </dgm:t>
    </dgm:pt>
    <dgm:pt modelId="{D4F668E8-59B5-4EC9-A2E9-CD35E0C2A9FC}" type="parTrans" cxnId="{F22F7389-EB16-460B-8EEC-4BD8B19C2EFD}">
      <dgm:prSet/>
      <dgm:spPr/>
      <dgm:t>
        <a:bodyPr/>
        <a:lstStyle/>
        <a:p>
          <a:endParaRPr lang="fr-FR"/>
        </a:p>
      </dgm:t>
    </dgm:pt>
    <dgm:pt modelId="{62622301-17CC-4BC7-AE60-422C777B261C}" type="sibTrans" cxnId="{F22F7389-EB16-460B-8EEC-4BD8B19C2EFD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20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20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20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 custLinFactNeighborX="0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534F3388-8D74-4998-A147-8FA21747D646}" type="pres">
      <dgm:prSet presAssocID="{858B0812-7060-4E3B-83DC-CDF7E5D1F746}" presName="Name37" presStyleLbl="parChTrans1D4" presStyleIdx="1" presStyleCnt="20"/>
      <dgm:spPr/>
    </dgm:pt>
    <dgm:pt modelId="{A65DDA16-FDE3-4C55-B614-8E140081C7A1}" type="pres">
      <dgm:prSet presAssocID="{D3937EC9-746E-4119-A31E-4422561F775D}" presName="hierRoot2" presStyleCnt="0">
        <dgm:presLayoutVars>
          <dgm:hierBranch val="init"/>
        </dgm:presLayoutVars>
      </dgm:prSet>
      <dgm:spPr/>
    </dgm:pt>
    <dgm:pt modelId="{F31B4FA6-0D5A-41FE-BC7A-C2FF951F7F64}" type="pres">
      <dgm:prSet presAssocID="{D3937EC9-746E-4119-A31E-4422561F775D}" presName="rootComposite" presStyleCnt="0"/>
      <dgm:spPr/>
    </dgm:pt>
    <dgm:pt modelId="{7E42D1CE-A962-4DA6-BD44-C28BF1E77B29}" type="pres">
      <dgm:prSet presAssocID="{D3937EC9-746E-4119-A31E-4422561F775D}" presName="rootText" presStyleLbl="node4" presStyleIdx="1" presStyleCnt="20">
        <dgm:presLayoutVars>
          <dgm:chPref val="3"/>
        </dgm:presLayoutVars>
      </dgm:prSet>
      <dgm:spPr/>
    </dgm:pt>
    <dgm:pt modelId="{39A233B7-9156-46DC-B919-E1D5C354C536}" type="pres">
      <dgm:prSet presAssocID="{D3937EC9-746E-4119-A31E-4422561F775D}" presName="rootConnector" presStyleLbl="node4" presStyleIdx="1" presStyleCnt="20"/>
      <dgm:spPr/>
    </dgm:pt>
    <dgm:pt modelId="{9E76ED33-3E8D-4FFD-B976-B39BA37187E6}" type="pres">
      <dgm:prSet presAssocID="{D3937EC9-746E-4119-A31E-4422561F775D}" presName="hierChild4" presStyleCnt="0"/>
      <dgm:spPr/>
    </dgm:pt>
    <dgm:pt modelId="{43533024-E3AB-454B-81CF-B1B349FDEBCC}" type="pres">
      <dgm:prSet presAssocID="{D3937EC9-746E-4119-A31E-4422561F775D}" presName="hierChild5" presStyleCnt="0"/>
      <dgm:spPr/>
    </dgm:pt>
    <dgm:pt modelId="{A61E3BA5-92FC-40CB-BC18-5FC1A369ED08}" type="pres">
      <dgm:prSet presAssocID="{842A7A18-B5C0-41D3-864B-2040718D8164}" presName="Name37" presStyleLbl="parChTrans1D4" presStyleIdx="2" presStyleCnt="20"/>
      <dgm:spPr/>
    </dgm:pt>
    <dgm:pt modelId="{01A9045F-B41E-4E64-B9D2-2CECED0F4201}" type="pres">
      <dgm:prSet presAssocID="{6EC6E0AA-A33B-4ED2-A84C-EFCDA34DDAB1}" presName="hierRoot2" presStyleCnt="0">
        <dgm:presLayoutVars>
          <dgm:hierBranch val="init"/>
        </dgm:presLayoutVars>
      </dgm:prSet>
      <dgm:spPr/>
    </dgm:pt>
    <dgm:pt modelId="{5ECBFD80-7618-4F0A-A68F-475B3AFDBC53}" type="pres">
      <dgm:prSet presAssocID="{6EC6E0AA-A33B-4ED2-A84C-EFCDA34DDAB1}" presName="rootComposite" presStyleCnt="0"/>
      <dgm:spPr/>
    </dgm:pt>
    <dgm:pt modelId="{6B537FE2-EE2F-43E8-B298-60D8FCF363CD}" type="pres">
      <dgm:prSet presAssocID="{6EC6E0AA-A33B-4ED2-A84C-EFCDA34DDAB1}" presName="rootText" presStyleLbl="node4" presStyleIdx="2" presStyleCnt="20">
        <dgm:presLayoutVars>
          <dgm:chPref val="3"/>
        </dgm:presLayoutVars>
      </dgm:prSet>
      <dgm:spPr/>
    </dgm:pt>
    <dgm:pt modelId="{33A9986C-12F9-4DD7-AC94-C5B5BAE78446}" type="pres">
      <dgm:prSet presAssocID="{6EC6E0AA-A33B-4ED2-A84C-EFCDA34DDAB1}" presName="rootConnector" presStyleLbl="node4" presStyleIdx="2" presStyleCnt="20"/>
      <dgm:spPr/>
    </dgm:pt>
    <dgm:pt modelId="{FD43F1F6-A34F-4C20-AF2F-954C853FF113}" type="pres">
      <dgm:prSet presAssocID="{6EC6E0AA-A33B-4ED2-A84C-EFCDA34DDAB1}" presName="hierChild4" presStyleCnt="0"/>
      <dgm:spPr/>
    </dgm:pt>
    <dgm:pt modelId="{4B9A4F0E-6E4C-44F2-85A2-05B63E0F029E}" type="pres">
      <dgm:prSet presAssocID="{6EC6E0AA-A33B-4ED2-A84C-EFCDA34DDAB1}" presName="hierChild5" presStyleCnt="0"/>
      <dgm:spPr/>
    </dgm:pt>
    <dgm:pt modelId="{7F59C3BA-A62E-48FC-A695-114269E4B800}" type="pres">
      <dgm:prSet presAssocID="{F01B2EF0-23EB-4AD1-AC41-4B93AEFB4C51}" presName="Name37" presStyleLbl="parChTrans1D4" presStyleIdx="3" presStyleCnt="20"/>
      <dgm:spPr/>
    </dgm:pt>
    <dgm:pt modelId="{72851852-8357-4835-BA16-96BCD3A7745D}" type="pres">
      <dgm:prSet presAssocID="{A7E3891C-C612-4F09-B1F6-0DF5BAE0C44A}" presName="hierRoot2" presStyleCnt="0">
        <dgm:presLayoutVars>
          <dgm:hierBranch val="init"/>
        </dgm:presLayoutVars>
      </dgm:prSet>
      <dgm:spPr/>
    </dgm:pt>
    <dgm:pt modelId="{CF93E304-B88F-43B9-928E-FC85E4D44866}" type="pres">
      <dgm:prSet presAssocID="{A7E3891C-C612-4F09-B1F6-0DF5BAE0C44A}" presName="rootComposite" presStyleCnt="0"/>
      <dgm:spPr/>
    </dgm:pt>
    <dgm:pt modelId="{A248E459-424A-4EF8-99ED-0433CCD60E21}" type="pres">
      <dgm:prSet presAssocID="{A7E3891C-C612-4F09-B1F6-0DF5BAE0C44A}" presName="rootText" presStyleLbl="node4" presStyleIdx="3" presStyleCnt="20">
        <dgm:presLayoutVars>
          <dgm:chPref val="3"/>
        </dgm:presLayoutVars>
      </dgm:prSet>
      <dgm:spPr/>
    </dgm:pt>
    <dgm:pt modelId="{05CA2FE9-14AE-42B7-BF71-7426157B1E35}" type="pres">
      <dgm:prSet presAssocID="{A7E3891C-C612-4F09-B1F6-0DF5BAE0C44A}" presName="rootConnector" presStyleLbl="node4" presStyleIdx="3" presStyleCnt="20"/>
      <dgm:spPr/>
    </dgm:pt>
    <dgm:pt modelId="{33226853-4226-4070-81BF-7F6619A3CF67}" type="pres">
      <dgm:prSet presAssocID="{A7E3891C-C612-4F09-B1F6-0DF5BAE0C44A}" presName="hierChild4" presStyleCnt="0"/>
      <dgm:spPr/>
    </dgm:pt>
    <dgm:pt modelId="{C004EF4F-E592-4526-B4AA-73322C90DA6A}" type="pres">
      <dgm:prSet presAssocID="{A7E3891C-C612-4F09-B1F6-0DF5BAE0C44A}" presName="hierChild5" presStyleCnt="0"/>
      <dgm:spPr/>
    </dgm:pt>
    <dgm:pt modelId="{9530F105-B7FD-4B61-A9C5-7809CD6ED92C}" type="pres">
      <dgm:prSet presAssocID="{9854A161-303B-4A87-A611-0CC90EEC81E8}" presName="Name37" presStyleLbl="parChTrans1D4" presStyleIdx="4" presStyleCnt="20"/>
      <dgm:spPr/>
    </dgm:pt>
    <dgm:pt modelId="{B1082A9C-95C1-4008-8EF5-FE968EC105F7}" type="pres">
      <dgm:prSet presAssocID="{99DE660F-25EC-4B6B-B2C8-672D4FF7D053}" presName="hierRoot2" presStyleCnt="0">
        <dgm:presLayoutVars>
          <dgm:hierBranch val="init"/>
        </dgm:presLayoutVars>
      </dgm:prSet>
      <dgm:spPr/>
    </dgm:pt>
    <dgm:pt modelId="{A9ABBF8B-A35D-41FD-BDCB-8780391B1826}" type="pres">
      <dgm:prSet presAssocID="{99DE660F-25EC-4B6B-B2C8-672D4FF7D053}" presName="rootComposite" presStyleCnt="0"/>
      <dgm:spPr/>
    </dgm:pt>
    <dgm:pt modelId="{1DB8E8C0-83B5-4BBD-88AF-7B2E656FD3FD}" type="pres">
      <dgm:prSet presAssocID="{99DE660F-25EC-4B6B-B2C8-672D4FF7D053}" presName="rootText" presStyleLbl="node4" presStyleIdx="4" presStyleCnt="20">
        <dgm:presLayoutVars>
          <dgm:chPref val="3"/>
        </dgm:presLayoutVars>
      </dgm:prSet>
      <dgm:spPr/>
    </dgm:pt>
    <dgm:pt modelId="{F8EA9C6C-A2C0-45DB-87A0-4F3EDDDC4F17}" type="pres">
      <dgm:prSet presAssocID="{99DE660F-25EC-4B6B-B2C8-672D4FF7D053}" presName="rootConnector" presStyleLbl="node4" presStyleIdx="4" presStyleCnt="20"/>
      <dgm:spPr/>
    </dgm:pt>
    <dgm:pt modelId="{8379EDD1-BE35-4DA5-A8E3-98F22F8BBF26}" type="pres">
      <dgm:prSet presAssocID="{99DE660F-25EC-4B6B-B2C8-672D4FF7D053}" presName="hierChild4" presStyleCnt="0"/>
      <dgm:spPr/>
    </dgm:pt>
    <dgm:pt modelId="{D6902ECA-330A-4FF7-A303-0DAA415866E0}" type="pres">
      <dgm:prSet presAssocID="{99DE660F-25EC-4B6B-B2C8-672D4FF7D053}" presName="hierChild5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9B615A41-E06B-4B03-A446-8CD5FE12C455}" type="pres">
      <dgm:prSet presAssocID="{55DB9CB6-DC55-4B06-8123-C0B11CC79D9A}" presName="Name37" presStyleLbl="parChTrans1D4" presStyleIdx="5" presStyleCnt="20"/>
      <dgm:spPr/>
    </dgm:pt>
    <dgm:pt modelId="{2CBB6AC2-614C-4844-85B5-574F5531BA34}" type="pres">
      <dgm:prSet presAssocID="{7912558A-A435-436C-BBBC-EB5B3C4A9ECF}" presName="hierRoot2" presStyleCnt="0">
        <dgm:presLayoutVars>
          <dgm:hierBranch val="init"/>
        </dgm:presLayoutVars>
      </dgm:prSet>
      <dgm:spPr/>
    </dgm:pt>
    <dgm:pt modelId="{76AB6AB7-5333-4090-95E9-BAFE656CEB11}" type="pres">
      <dgm:prSet presAssocID="{7912558A-A435-436C-BBBC-EB5B3C4A9ECF}" presName="rootComposite" presStyleCnt="0"/>
      <dgm:spPr/>
    </dgm:pt>
    <dgm:pt modelId="{43A737CE-206D-49B5-BDFA-7F2217632C5A}" type="pres">
      <dgm:prSet presAssocID="{7912558A-A435-436C-BBBC-EB5B3C4A9ECF}" presName="rootText" presStyleLbl="node4" presStyleIdx="5" presStyleCnt="20">
        <dgm:presLayoutVars>
          <dgm:chPref val="3"/>
        </dgm:presLayoutVars>
      </dgm:prSet>
      <dgm:spPr/>
    </dgm:pt>
    <dgm:pt modelId="{1669E35D-05F8-4B68-AA7E-4CA2CFB49135}" type="pres">
      <dgm:prSet presAssocID="{7912558A-A435-436C-BBBC-EB5B3C4A9ECF}" presName="rootConnector" presStyleLbl="node4" presStyleIdx="5" presStyleCnt="20"/>
      <dgm:spPr/>
    </dgm:pt>
    <dgm:pt modelId="{835A9385-BF27-498C-8244-6D425A99C967}" type="pres">
      <dgm:prSet presAssocID="{7912558A-A435-436C-BBBC-EB5B3C4A9ECF}" presName="hierChild4" presStyleCnt="0"/>
      <dgm:spPr/>
    </dgm:pt>
    <dgm:pt modelId="{BE646E45-33E2-4769-B750-F91A016BA51E}" type="pres">
      <dgm:prSet presAssocID="{7912558A-A435-436C-BBBC-EB5B3C4A9ECF}" presName="hierChild5" presStyleCnt="0"/>
      <dgm:spPr/>
    </dgm:pt>
    <dgm:pt modelId="{02050223-98E6-4961-B153-F47D088B22BC}" type="pres">
      <dgm:prSet presAssocID="{E99B16E3-2753-4A5D-9F1E-5B14862CEFF0}" presName="Name37" presStyleLbl="parChTrans1D4" presStyleIdx="6" presStyleCnt="20"/>
      <dgm:spPr/>
    </dgm:pt>
    <dgm:pt modelId="{B3A01DCC-1061-4880-AAE7-C306F006C4B6}" type="pres">
      <dgm:prSet presAssocID="{05B54A5F-33AF-44CD-8A23-403F04E92AFF}" presName="hierRoot2" presStyleCnt="0">
        <dgm:presLayoutVars>
          <dgm:hierBranch val="init"/>
        </dgm:presLayoutVars>
      </dgm:prSet>
      <dgm:spPr/>
    </dgm:pt>
    <dgm:pt modelId="{1E5B8690-634E-41F3-8366-2975E283A6BD}" type="pres">
      <dgm:prSet presAssocID="{05B54A5F-33AF-44CD-8A23-403F04E92AFF}" presName="rootComposite" presStyleCnt="0"/>
      <dgm:spPr/>
    </dgm:pt>
    <dgm:pt modelId="{48D7283C-FF09-49A2-9A9B-8FAFB9EA7BFD}" type="pres">
      <dgm:prSet presAssocID="{05B54A5F-33AF-44CD-8A23-403F04E92AFF}" presName="rootText" presStyleLbl="node4" presStyleIdx="6" presStyleCnt="20">
        <dgm:presLayoutVars>
          <dgm:chPref val="3"/>
        </dgm:presLayoutVars>
      </dgm:prSet>
      <dgm:spPr/>
    </dgm:pt>
    <dgm:pt modelId="{83ADA054-85D1-4DAC-A284-88D821946D82}" type="pres">
      <dgm:prSet presAssocID="{05B54A5F-33AF-44CD-8A23-403F04E92AFF}" presName="rootConnector" presStyleLbl="node4" presStyleIdx="6" presStyleCnt="20"/>
      <dgm:spPr/>
    </dgm:pt>
    <dgm:pt modelId="{B8E4A3BF-64C0-4141-8A23-8C7E9311ED10}" type="pres">
      <dgm:prSet presAssocID="{05B54A5F-33AF-44CD-8A23-403F04E92AFF}" presName="hierChild4" presStyleCnt="0"/>
      <dgm:spPr/>
    </dgm:pt>
    <dgm:pt modelId="{4B765B6A-30B7-4359-8955-5634635C731D}" type="pres">
      <dgm:prSet presAssocID="{05B54A5F-33AF-44CD-8A23-403F04E92AFF}" presName="hierChild5" presStyleCnt="0"/>
      <dgm:spPr/>
    </dgm:pt>
    <dgm:pt modelId="{921E14E8-0FA2-42DF-A3B8-B8FEE97AEED2}" type="pres">
      <dgm:prSet presAssocID="{35FBEC30-A631-4D6B-974E-847BF93C36B4}" presName="Name37" presStyleLbl="parChTrans1D4" presStyleIdx="7" presStyleCnt="20"/>
      <dgm:spPr/>
    </dgm:pt>
    <dgm:pt modelId="{307F56E7-2080-4058-A528-07B85F0CACA8}" type="pres">
      <dgm:prSet presAssocID="{315E4C0C-6824-4D99-95BE-F84311E923C3}" presName="hierRoot2" presStyleCnt="0">
        <dgm:presLayoutVars>
          <dgm:hierBranch val="init"/>
        </dgm:presLayoutVars>
      </dgm:prSet>
      <dgm:spPr/>
    </dgm:pt>
    <dgm:pt modelId="{E8A54A58-51DC-47A8-B46A-845318198AAD}" type="pres">
      <dgm:prSet presAssocID="{315E4C0C-6824-4D99-95BE-F84311E923C3}" presName="rootComposite" presStyleCnt="0"/>
      <dgm:spPr/>
    </dgm:pt>
    <dgm:pt modelId="{BDB44CE0-1428-4120-9ADC-9865A9A056DB}" type="pres">
      <dgm:prSet presAssocID="{315E4C0C-6824-4D99-95BE-F84311E923C3}" presName="rootText" presStyleLbl="node4" presStyleIdx="7" presStyleCnt="20">
        <dgm:presLayoutVars>
          <dgm:chPref val="3"/>
        </dgm:presLayoutVars>
      </dgm:prSet>
      <dgm:spPr/>
    </dgm:pt>
    <dgm:pt modelId="{172E30F8-53A9-453F-BFDB-401146B97DE3}" type="pres">
      <dgm:prSet presAssocID="{315E4C0C-6824-4D99-95BE-F84311E923C3}" presName="rootConnector" presStyleLbl="node4" presStyleIdx="7" presStyleCnt="20"/>
      <dgm:spPr/>
    </dgm:pt>
    <dgm:pt modelId="{51925902-A2E5-49FF-8DA9-718EE8CF224D}" type="pres">
      <dgm:prSet presAssocID="{315E4C0C-6824-4D99-95BE-F84311E923C3}" presName="hierChild4" presStyleCnt="0"/>
      <dgm:spPr/>
    </dgm:pt>
    <dgm:pt modelId="{7FC6E64C-2282-41C5-AFF7-3442D44FDA49}" type="pres">
      <dgm:prSet presAssocID="{315E4C0C-6824-4D99-95BE-F84311E923C3}" presName="hierChild5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8" presStyleCnt="20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8" presStyleCnt="20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8" presStyleCnt="20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9" presStyleCnt="20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9" presStyleCnt="20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9" presStyleCnt="20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9E97D5B4-789F-49E5-85D3-7138BA7ECDF1}" type="pres">
      <dgm:prSet presAssocID="{C5AA5683-D22B-4BED-BBCE-C1F87F5733A8}" presName="Name37" presStyleLbl="parChTrans1D4" presStyleIdx="10" presStyleCnt="20"/>
      <dgm:spPr/>
    </dgm:pt>
    <dgm:pt modelId="{FB448237-3F11-4F69-8C93-13AB60A69E03}" type="pres">
      <dgm:prSet presAssocID="{38D294DC-9B3B-4354-A267-6FEB9B9222D0}" presName="hierRoot2" presStyleCnt="0">
        <dgm:presLayoutVars>
          <dgm:hierBranch val="init"/>
        </dgm:presLayoutVars>
      </dgm:prSet>
      <dgm:spPr/>
    </dgm:pt>
    <dgm:pt modelId="{FAE3CD74-8330-4740-9ABF-D6C0DF5662FE}" type="pres">
      <dgm:prSet presAssocID="{38D294DC-9B3B-4354-A267-6FEB9B9222D0}" presName="rootComposite" presStyleCnt="0"/>
      <dgm:spPr/>
    </dgm:pt>
    <dgm:pt modelId="{DC8EFD67-A78A-4A84-9834-1B28B9FCD3F7}" type="pres">
      <dgm:prSet presAssocID="{38D294DC-9B3B-4354-A267-6FEB9B9222D0}" presName="rootText" presStyleLbl="node4" presStyleIdx="10" presStyleCnt="20">
        <dgm:presLayoutVars>
          <dgm:chPref val="3"/>
        </dgm:presLayoutVars>
      </dgm:prSet>
      <dgm:spPr/>
    </dgm:pt>
    <dgm:pt modelId="{0A6FA203-C2AD-4FAD-B71B-324B1BD0AC4B}" type="pres">
      <dgm:prSet presAssocID="{38D294DC-9B3B-4354-A267-6FEB9B9222D0}" presName="rootConnector" presStyleLbl="node4" presStyleIdx="10" presStyleCnt="20"/>
      <dgm:spPr/>
    </dgm:pt>
    <dgm:pt modelId="{721B3BC9-38F5-4D3D-A00F-C57905110462}" type="pres">
      <dgm:prSet presAssocID="{38D294DC-9B3B-4354-A267-6FEB9B9222D0}" presName="hierChild4" presStyleCnt="0"/>
      <dgm:spPr/>
    </dgm:pt>
    <dgm:pt modelId="{5A37213A-D535-47B8-81DF-6783613C202E}" type="pres">
      <dgm:prSet presAssocID="{38D294DC-9B3B-4354-A267-6FEB9B9222D0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13C89927-EE98-45FD-86A8-B97A885251BE}" type="pres">
      <dgm:prSet presAssocID="{1C1ADCB2-C07F-44EA-B3F9-CD959EDE71FA}" presName="Name37" presStyleLbl="parChTrans1D3" presStyleIdx="5" presStyleCnt="18"/>
      <dgm:spPr/>
    </dgm:pt>
    <dgm:pt modelId="{4494F1B6-F7D3-4BA2-868C-F692A1ABB855}" type="pres">
      <dgm:prSet presAssocID="{89413526-1612-4F16-B86F-AECD7B29393D}" presName="hierRoot2" presStyleCnt="0">
        <dgm:presLayoutVars>
          <dgm:hierBranch val="init"/>
        </dgm:presLayoutVars>
      </dgm:prSet>
      <dgm:spPr/>
    </dgm:pt>
    <dgm:pt modelId="{829198E4-9701-4F2D-93E3-9A13CB30F796}" type="pres">
      <dgm:prSet presAssocID="{89413526-1612-4F16-B86F-AECD7B29393D}" presName="rootComposite" presStyleCnt="0"/>
      <dgm:spPr/>
    </dgm:pt>
    <dgm:pt modelId="{D7347B3F-9A4F-4A3A-8990-D8678BCD2F19}" type="pres">
      <dgm:prSet presAssocID="{89413526-1612-4F16-B86F-AECD7B29393D}" presName="rootText" presStyleLbl="node3" presStyleIdx="5" presStyleCnt="18">
        <dgm:presLayoutVars>
          <dgm:chPref val="3"/>
        </dgm:presLayoutVars>
      </dgm:prSet>
      <dgm:spPr/>
    </dgm:pt>
    <dgm:pt modelId="{FCE84BC8-921A-428D-AE70-F19246BB91EF}" type="pres">
      <dgm:prSet presAssocID="{89413526-1612-4F16-B86F-AECD7B29393D}" presName="rootConnector" presStyleLbl="node3" presStyleIdx="5" presStyleCnt="18"/>
      <dgm:spPr/>
    </dgm:pt>
    <dgm:pt modelId="{478120B3-1876-4E02-9F9A-006CF83CB664}" type="pres">
      <dgm:prSet presAssocID="{89413526-1612-4F16-B86F-AECD7B29393D}" presName="hierChild4" presStyleCnt="0"/>
      <dgm:spPr/>
    </dgm:pt>
    <dgm:pt modelId="{2ABFB6A3-C059-4371-8B8C-723F3A25C6D2}" type="pres">
      <dgm:prSet presAssocID="{BFDFF6A5-0190-4976-9C7E-F60FADA6BDD9}" presName="Name37" presStyleLbl="parChTrans1D4" presStyleIdx="11" presStyleCnt="20"/>
      <dgm:spPr/>
    </dgm:pt>
    <dgm:pt modelId="{CDF7E641-C605-41F8-B009-48E299BE4F29}" type="pres">
      <dgm:prSet presAssocID="{81A3073B-6BA6-46E0-9695-2BAF901E86A1}" presName="hierRoot2" presStyleCnt="0">
        <dgm:presLayoutVars>
          <dgm:hierBranch val="init"/>
        </dgm:presLayoutVars>
      </dgm:prSet>
      <dgm:spPr/>
    </dgm:pt>
    <dgm:pt modelId="{4E6827AF-2189-4A6B-9FE3-CE9CD0F6C98B}" type="pres">
      <dgm:prSet presAssocID="{81A3073B-6BA6-46E0-9695-2BAF901E86A1}" presName="rootComposite" presStyleCnt="0"/>
      <dgm:spPr/>
    </dgm:pt>
    <dgm:pt modelId="{945B1375-9569-4B36-AC16-D4EDCE19B3D8}" type="pres">
      <dgm:prSet presAssocID="{81A3073B-6BA6-46E0-9695-2BAF901E86A1}" presName="rootText" presStyleLbl="node4" presStyleIdx="11" presStyleCnt="20">
        <dgm:presLayoutVars>
          <dgm:chPref val="3"/>
        </dgm:presLayoutVars>
      </dgm:prSet>
      <dgm:spPr/>
    </dgm:pt>
    <dgm:pt modelId="{0D2B62AE-ABBB-4D68-AD1D-DD38A3741A25}" type="pres">
      <dgm:prSet presAssocID="{81A3073B-6BA6-46E0-9695-2BAF901E86A1}" presName="rootConnector" presStyleLbl="node4" presStyleIdx="11" presStyleCnt="20"/>
      <dgm:spPr/>
    </dgm:pt>
    <dgm:pt modelId="{9465CB63-D8F8-40AF-A637-1F99EDCC3FD1}" type="pres">
      <dgm:prSet presAssocID="{81A3073B-6BA6-46E0-9695-2BAF901E86A1}" presName="hierChild4" presStyleCnt="0"/>
      <dgm:spPr/>
    </dgm:pt>
    <dgm:pt modelId="{88C9DA02-01D9-44BE-BF0F-D7C695C57451}" type="pres">
      <dgm:prSet presAssocID="{81A3073B-6BA6-46E0-9695-2BAF901E86A1}" presName="hierChild5" presStyleCnt="0"/>
      <dgm:spPr/>
    </dgm:pt>
    <dgm:pt modelId="{232A7F95-789E-4BD9-86C3-69EA825AA55D}" type="pres">
      <dgm:prSet presAssocID="{E5AAEE1F-8C9D-4694-9549-B620F37C8515}" presName="Name37" presStyleLbl="parChTrans1D4" presStyleIdx="12" presStyleCnt="20"/>
      <dgm:spPr/>
    </dgm:pt>
    <dgm:pt modelId="{242C52E4-8A56-49CA-8E20-A1B9A992CC2F}" type="pres">
      <dgm:prSet presAssocID="{1A957073-68C1-4E6A-8EE3-6F9244659D08}" presName="hierRoot2" presStyleCnt="0">
        <dgm:presLayoutVars>
          <dgm:hierBranch val="init"/>
        </dgm:presLayoutVars>
      </dgm:prSet>
      <dgm:spPr/>
    </dgm:pt>
    <dgm:pt modelId="{25F886D1-B909-4041-895F-ADC8564AB678}" type="pres">
      <dgm:prSet presAssocID="{1A957073-68C1-4E6A-8EE3-6F9244659D08}" presName="rootComposite" presStyleCnt="0"/>
      <dgm:spPr/>
    </dgm:pt>
    <dgm:pt modelId="{0BD422FD-D356-46FA-91E3-111A2B9E51FA}" type="pres">
      <dgm:prSet presAssocID="{1A957073-68C1-4E6A-8EE3-6F9244659D08}" presName="rootText" presStyleLbl="node4" presStyleIdx="12" presStyleCnt="20">
        <dgm:presLayoutVars>
          <dgm:chPref val="3"/>
        </dgm:presLayoutVars>
      </dgm:prSet>
      <dgm:spPr/>
    </dgm:pt>
    <dgm:pt modelId="{7642B03F-CAF1-4899-A1EE-DCF955B94BFE}" type="pres">
      <dgm:prSet presAssocID="{1A957073-68C1-4E6A-8EE3-6F9244659D08}" presName="rootConnector" presStyleLbl="node4" presStyleIdx="12" presStyleCnt="20"/>
      <dgm:spPr/>
    </dgm:pt>
    <dgm:pt modelId="{BF2ED8A1-8602-4802-B804-B4A5ECFAC2C3}" type="pres">
      <dgm:prSet presAssocID="{1A957073-68C1-4E6A-8EE3-6F9244659D08}" presName="hierChild4" presStyleCnt="0"/>
      <dgm:spPr/>
    </dgm:pt>
    <dgm:pt modelId="{7AACEF9B-6BB1-4045-9170-B94571F407CE}" type="pres">
      <dgm:prSet presAssocID="{1A957073-68C1-4E6A-8EE3-6F9244659D08}" presName="hierChild5" presStyleCnt="0"/>
      <dgm:spPr/>
    </dgm:pt>
    <dgm:pt modelId="{00561774-3CDB-4C3D-90C7-E4A3B11E2A45}" type="pres">
      <dgm:prSet presAssocID="{6B2B6AC3-9CC5-4F6A-93AF-208096C4B8E5}" presName="Name37" presStyleLbl="parChTrans1D4" presStyleIdx="13" presStyleCnt="20"/>
      <dgm:spPr/>
    </dgm:pt>
    <dgm:pt modelId="{512E3ECF-C64E-4E2F-BA8A-330A26A52131}" type="pres">
      <dgm:prSet presAssocID="{3EEC068A-A127-4B37-82F0-88BF02590447}" presName="hierRoot2" presStyleCnt="0">
        <dgm:presLayoutVars>
          <dgm:hierBranch val="init"/>
        </dgm:presLayoutVars>
      </dgm:prSet>
      <dgm:spPr/>
    </dgm:pt>
    <dgm:pt modelId="{DA32C53A-FA10-465C-BB58-6809A2AAE1A2}" type="pres">
      <dgm:prSet presAssocID="{3EEC068A-A127-4B37-82F0-88BF02590447}" presName="rootComposite" presStyleCnt="0"/>
      <dgm:spPr/>
    </dgm:pt>
    <dgm:pt modelId="{143E1D02-B71A-4DF1-9314-64ECFE116270}" type="pres">
      <dgm:prSet presAssocID="{3EEC068A-A127-4B37-82F0-88BF02590447}" presName="rootText" presStyleLbl="node4" presStyleIdx="13" presStyleCnt="20">
        <dgm:presLayoutVars>
          <dgm:chPref val="3"/>
        </dgm:presLayoutVars>
      </dgm:prSet>
      <dgm:spPr/>
    </dgm:pt>
    <dgm:pt modelId="{C3DA5E8D-04EA-4C43-838B-4CDF78881CEF}" type="pres">
      <dgm:prSet presAssocID="{3EEC068A-A127-4B37-82F0-88BF02590447}" presName="rootConnector" presStyleLbl="node4" presStyleIdx="13" presStyleCnt="20"/>
      <dgm:spPr/>
    </dgm:pt>
    <dgm:pt modelId="{BAAD66DA-2348-458A-B9BE-BF3923DA75F3}" type="pres">
      <dgm:prSet presAssocID="{3EEC068A-A127-4B37-82F0-88BF02590447}" presName="hierChild4" presStyleCnt="0"/>
      <dgm:spPr/>
    </dgm:pt>
    <dgm:pt modelId="{5E116BBF-FC1C-4769-B4DE-CAC52F737CF0}" type="pres">
      <dgm:prSet presAssocID="{3EEC068A-A127-4B37-82F0-88BF02590447}" presName="hierChild5" presStyleCnt="0"/>
      <dgm:spPr/>
    </dgm:pt>
    <dgm:pt modelId="{6A744E0F-6C0C-4144-AC09-90413E8134ED}" type="pres">
      <dgm:prSet presAssocID="{D4F668E8-59B5-4EC9-A2E9-CD35E0C2A9FC}" presName="Name37" presStyleLbl="parChTrans1D4" presStyleIdx="14" presStyleCnt="20"/>
      <dgm:spPr/>
    </dgm:pt>
    <dgm:pt modelId="{D82069ED-15BC-4384-AEB7-D934915B3445}" type="pres">
      <dgm:prSet presAssocID="{7B04BA64-0C0C-4424-9DBD-8A8F7662BA29}" presName="hierRoot2" presStyleCnt="0">
        <dgm:presLayoutVars>
          <dgm:hierBranch val="init"/>
        </dgm:presLayoutVars>
      </dgm:prSet>
      <dgm:spPr/>
    </dgm:pt>
    <dgm:pt modelId="{57721362-C948-4AD2-83B8-D641AC8072B6}" type="pres">
      <dgm:prSet presAssocID="{7B04BA64-0C0C-4424-9DBD-8A8F7662BA29}" presName="rootComposite" presStyleCnt="0"/>
      <dgm:spPr/>
    </dgm:pt>
    <dgm:pt modelId="{D1476383-850D-42EB-92E0-7C997F44CEBA}" type="pres">
      <dgm:prSet presAssocID="{7B04BA64-0C0C-4424-9DBD-8A8F7662BA29}" presName="rootText" presStyleLbl="node4" presStyleIdx="14" presStyleCnt="20">
        <dgm:presLayoutVars>
          <dgm:chPref val="3"/>
        </dgm:presLayoutVars>
      </dgm:prSet>
      <dgm:spPr/>
    </dgm:pt>
    <dgm:pt modelId="{FEFB0C62-7048-4FA1-8ED3-2DF265D5F496}" type="pres">
      <dgm:prSet presAssocID="{7B04BA64-0C0C-4424-9DBD-8A8F7662BA29}" presName="rootConnector" presStyleLbl="node4" presStyleIdx="14" presStyleCnt="20"/>
      <dgm:spPr/>
    </dgm:pt>
    <dgm:pt modelId="{650BCFAA-C53A-46B2-B67F-45F1E10053FD}" type="pres">
      <dgm:prSet presAssocID="{7B04BA64-0C0C-4424-9DBD-8A8F7662BA29}" presName="hierChild4" presStyleCnt="0"/>
      <dgm:spPr/>
    </dgm:pt>
    <dgm:pt modelId="{1E1F915C-7839-4CB0-A3AC-8355E978B5F2}" type="pres">
      <dgm:prSet presAssocID="{7B04BA64-0C0C-4424-9DBD-8A8F7662BA29}" presName="hierChild5" presStyleCnt="0"/>
      <dgm:spPr/>
    </dgm:pt>
    <dgm:pt modelId="{F9FE2456-3DE2-420E-9FB7-276775A0A599}" type="pres">
      <dgm:prSet presAssocID="{89413526-1612-4F16-B86F-AECD7B29393D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6" presStyleCnt="18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6" presStyleCnt="18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6" presStyleCnt="18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7" presStyleCnt="18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7" presStyleCnt="18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7" presStyleCnt="18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24753F1E-CA69-404E-9294-B0FD238A9680}" type="pres">
      <dgm:prSet presAssocID="{A6A4E741-31FA-4AA7-B1B6-555E67F76591}" presName="Name37" presStyleLbl="parChTrans1D4" presStyleIdx="15" presStyleCnt="20"/>
      <dgm:spPr/>
    </dgm:pt>
    <dgm:pt modelId="{A7B6AAB5-0BF2-48DD-8DB6-5EBD5404A30B}" type="pres">
      <dgm:prSet presAssocID="{79BFDD58-68CB-457B-89D6-2F8AFC3460ED}" presName="hierRoot2" presStyleCnt="0">
        <dgm:presLayoutVars>
          <dgm:hierBranch val="init"/>
        </dgm:presLayoutVars>
      </dgm:prSet>
      <dgm:spPr/>
    </dgm:pt>
    <dgm:pt modelId="{A2EDD475-5A15-4838-AF07-F36ED1914F37}" type="pres">
      <dgm:prSet presAssocID="{79BFDD58-68CB-457B-89D6-2F8AFC3460ED}" presName="rootComposite" presStyleCnt="0"/>
      <dgm:spPr/>
    </dgm:pt>
    <dgm:pt modelId="{6C6CF91D-126A-46EC-AE8B-5FED84DAE73E}" type="pres">
      <dgm:prSet presAssocID="{79BFDD58-68CB-457B-89D6-2F8AFC3460ED}" presName="rootText" presStyleLbl="node4" presStyleIdx="15" presStyleCnt="20">
        <dgm:presLayoutVars>
          <dgm:chPref val="3"/>
        </dgm:presLayoutVars>
      </dgm:prSet>
      <dgm:spPr/>
    </dgm:pt>
    <dgm:pt modelId="{F1FAEBF4-B0D7-45EA-AFC8-A54C885EE26D}" type="pres">
      <dgm:prSet presAssocID="{79BFDD58-68CB-457B-89D6-2F8AFC3460ED}" presName="rootConnector" presStyleLbl="node4" presStyleIdx="15" presStyleCnt="20"/>
      <dgm:spPr/>
    </dgm:pt>
    <dgm:pt modelId="{D86E7C62-0287-418E-9FE7-C52FDF30D1EA}" type="pres">
      <dgm:prSet presAssocID="{79BFDD58-68CB-457B-89D6-2F8AFC3460ED}" presName="hierChild4" presStyleCnt="0"/>
      <dgm:spPr/>
    </dgm:pt>
    <dgm:pt modelId="{267A7E4E-A793-4BDE-BDC2-714EDCB963AD}" type="pres">
      <dgm:prSet presAssocID="{79BFDD58-68CB-457B-89D6-2F8AFC3460ED}" presName="hierChild5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51525624-9FBF-4236-B1EE-D4829C5AA3E4}" type="pres">
      <dgm:prSet presAssocID="{C2C29836-DB66-462C-B888-EDAFF8343704}" presName="Name37" presStyleLbl="parChTrans1D4" presStyleIdx="16" presStyleCnt="20"/>
      <dgm:spPr/>
    </dgm:pt>
    <dgm:pt modelId="{B9E2EDA8-EC97-4FE3-8C47-4DC68FC22197}" type="pres">
      <dgm:prSet presAssocID="{CCF1E75B-05DB-4BB1-8E5D-C36EE1477FB2}" presName="hierRoot2" presStyleCnt="0">
        <dgm:presLayoutVars>
          <dgm:hierBranch val="init"/>
        </dgm:presLayoutVars>
      </dgm:prSet>
      <dgm:spPr/>
    </dgm:pt>
    <dgm:pt modelId="{1306958F-0E87-4D52-A8B6-263C437AA672}" type="pres">
      <dgm:prSet presAssocID="{CCF1E75B-05DB-4BB1-8E5D-C36EE1477FB2}" presName="rootComposite" presStyleCnt="0"/>
      <dgm:spPr/>
    </dgm:pt>
    <dgm:pt modelId="{E86D457B-690D-42B0-8602-3C44633A335A}" type="pres">
      <dgm:prSet presAssocID="{CCF1E75B-05DB-4BB1-8E5D-C36EE1477FB2}" presName="rootText" presStyleLbl="node4" presStyleIdx="16" presStyleCnt="20">
        <dgm:presLayoutVars>
          <dgm:chPref val="3"/>
        </dgm:presLayoutVars>
      </dgm:prSet>
      <dgm:spPr/>
    </dgm:pt>
    <dgm:pt modelId="{9DE8A6BA-9D80-4F7A-9ADB-A71F0301117E}" type="pres">
      <dgm:prSet presAssocID="{CCF1E75B-05DB-4BB1-8E5D-C36EE1477FB2}" presName="rootConnector" presStyleLbl="node4" presStyleIdx="16" presStyleCnt="20"/>
      <dgm:spPr/>
    </dgm:pt>
    <dgm:pt modelId="{32810DFC-DE43-48A3-ABE1-5F4960A8886B}" type="pres">
      <dgm:prSet presAssocID="{CCF1E75B-05DB-4BB1-8E5D-C36EE1477FB2}" presName="hierChild4" presStyleCnt="0"/>
      <dgm:spPr/>
    </dgm:pt>
    <dgm:pt modelId="{3509DE1B-4A5A-41D3-A60D-D7490419C669}" type="pres">
      <dgm:prSet presAssocID="{CCF1E75B-05DB-4BB1-8E5D-C36EE1477FB2}" presName="hierChild5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173F0618-F7DD-434E-A645-601CB649DD34}" type="pres">
      <dgm:prSet presAssocID="{7B8F838F-5350-4834-8375-4A94CEE8A1A8}" presName="Name37" presStyleLbl="parChTrans1D4" presStyleIdx="17" presStyleCnt="20"/>
      <dgm:spPr/>
    </dgm:pt>
    <dgm:pt modelId="{3F330504-7A35-4BBF-8D4E-6BD218B0C1C5}" type="pres">
      <dgm:prSet presAssocID="{7FF1B4CE-688B-48DD-9F33-753AAB021133}" presName="hierRoot2" presStyleCnt="0">
        <dgm:presLayoutVars>
          <dgm:hierBranch val="init"/>
        </dgm:presLayoutVars>
      </dgm:prSet>
      <dgm:spPr/>
    </dgm:pt>
    <dgm:pt modelId="{1E1080C6-6AEF-418A-A32B-E41809DB5ECF}" type="pres">
      <dgm:prSet presAssocID="{7FF1B4CE-688B-48DD-9F33-753AAB021133}" presName="rootComposite" presStyleCnt="0"/>
      <dgm:spPr/>
    </dgm:pt>
    <dgm:pt modelId="{397F0F3B-7C75-461E-BDE3-AF5982130CD5}" type="pres">
      <dgm:prSet presAssocID="{7FF1B4CE-688B-48DD-9F33-753AAB021133}" presName="rootText" presStyleLbl="node4" presStyleIdx="17" presStyleCnt="20">
        <dgm:presLayoutVars>
          <dgm:chPref val="3"/>
        </dgm:presLayoutVars>
      </dgm:prSet>
      <dgm:spPr/>
    </dgm:pt>
    <dgm:pt modelId="{880B8052-32AD-498B-8A04-DEE323EC3980}" type="pres">
      <dgm:prSet presAssocID="{7FF1B4CE-688B-48DD-9F33-753AAB021133}" presName="rootConnector" presStyleLbl="node4" presStyleIdx="17" presStyleCnt="20"/>
      <dgm:spPr/>
    </dgm:pt>
    <dgm:pt modelId="{A4B29747-4CC0-4547-B9A5-FE6053A14255}" type="pres">
      <dgm:prSet presAssocID="{7FF1B4CE-688B-48DD-9F33-753AAB021133}" presName="hierChild4" presStyleCnt="0"/>
      <dgm:spPr/>
    </dgm:pt>
    <dgm:pt modelId="{5D2A5F60-B56F-44E2-95B0-B0969A012577}" type="pres">
      <dgm:prSet presAssocID="{7FF1B4CE-688B-48DD-9F33-753AAB021133}" presName="hierChild5" presStyleCnt="0"/>
      <dgm:spPr/>
    </dgm:pt>
    <dgm:pt modelId="{F65CAF0C-E0C1-4828-9814-EEC32DA3FE53}" type="pres">
      <dgm:prSet presAssocID="{8197D17C-169D-4FF1-B6AC-A44E9A7F8B2E}" presName="Name37" presStyleLbl="parChTrans1D4" presStyleIdx="18" presStyleCnt="20"/>
      <dgm:spPr/>
    </dgm:pt>
    <dgm:pt modelId="{DE137A65-F490-48BC-85C1-F9DADFE2CE58}" type="pres">
      <dgm:prSet presAssocID="{07AA603A-938E-4D18-B190-06EFBD383740}" presName="hierRoot2" presStyleCnt="0">
        <dgm:presLayoutVars>
          <dgm:hierBranch val="init"/>
        </dgm:presLayoutVars>
      </dgm:prSet>
      <dgm:spPr/>
    </dgm:pt>
    <dgm:pt modelId="{0C2439D7-CBE0-4D7F-9A34-2FE04B365BF9}" type="pres">
      <dgm:prSet presAssocID="{07AA603A-938E-4D18-B190-06EFBD383740}" presName="rootComposite" presStyleCnt="0"/>
      <dgm:spPr/>
    </dgm:pt>
    <dgm:pt modelId="{660B2BE3-CA4A-413E-9083-5DD87A065BDF}" type="pres">
      <dgm:prSet presAssocID="{07AA603A-938E-4D18-B190-06EFBD383740}" presName="rootText" presStyleLbl="node4" presStyleIdx="18" presStyleCnt="20">
        <dgm:presLayoutVars>
          <dgm:chPref val="3"/>
        </dgm:presLayoutVars>
      </dgm:prSet>
      <dgm:spPr/>
    </dgm:pt>
    <dgm:pt modelId="{87624190-1CD4-46C6-922B-A0709305B7D6}" type="pres">
      <dgm:prSet presAssocID="{07AA603A-938E-4D18-B190-06EFBD383740}" presName="rootConnector" presStyleLbl="node4" presStyleIdx="18" presStyleCnt="20"/>
      <dgm:spPr/>
    </dgm:pt>
    <dgm:pt modelId="{2ED2BB88-6656-492E-8F83-FE8E3325FD41}" type="pres">
      <dgm:prSet presAssocID="{07AA603A-938E-4D18-B190-06EFBD383740}" presName="hierChild4" presStyleCnt="0"/>
      <dgm:spPr/>
    </dgm:pt>
    <dgm:pt modelId="{C9CFFE9B-5838-4E8B-B6EC-83E1A44EC00D}" type="pres">
      <dgm:prSet presAssocID="{07AA603A-938E-4D18-B190-06EFBD383740}" presName="hierChild5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2" presStyleCnt="18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2" presStyleCnt="18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2" presStyleCnt="18"/>
      <dgm:spPr/>
    </dgm:pt>
    <dgm:pt modelId="{4D6534F2-BA51-455A-9FA0-3115F8749106}" type="pres">
      <dgm:prSet presAssocID="{107BA3D0-7736-42EF-AFD5-462660613B16}" presName="hierChild4" presStyleCnt="0"/>
      <dgm:spPr/>
    </dgm:pt>
    <dgm:pt modelId="{DA7EFAFF-D7CB-498E-80AE-C2E9BD8FB42F}" type="pres">
      <dgm:prSet presAssocID="{20E7D32D-0C53-4E34-B71D-6A4B071A2C50}" presName="Name37" presStyleLbl="parChTrans1D4" presStyleIdx="19" presStyleCnt="20"/>
      <dgm:spPr/>
    </dgm:pt>
    <dgm:pt modelId="{E4108B04-DDD9-4760-9336-511B1FC539BB}" type="pres">
      <dgm:prSet presAssocID="{7FC92887-03A9-4E38-A553-06BC125B7583}" presName="hierRoot2" presStyleCnt="0">
        <dgm:presLayoutVars>
          <dgm:hierBranch val="init"/>
        </dgm:presLayoutVars>
      </dgm:prSet>
      <dgm:spPr/>
    </dgm:pt>
    <dgm:pt modelId="{F373DB95-848D-4F08-9DCA-5FA9375A10D7}" type="pres">
      <dgm:prSet presAssocID="{7FC92887-03A9-4E38-A553-06BC125B7583}" presName="rootComposite" presStyleCnt="0"/>
      <dgm:spPr/>
    </dgm:pt>
    <dgm:pt modelId="{4879B10B-A9A6-468D-93A3-7A12164BA22B}" type="pres">
      <dgm:prSet presAssocID="{7FC92887-03A9-4E38-A553-06BC125B7583}" presName="rootText" presStyleLbl="node4" presStyleIdx="19" presStyleCnt="20">
        <dgm:presLayoutVars>
          <dgm:chPref val="3"/>
        </dgm:presLayoutVars>
      </dgm:prSet>
      <dgm:spPr/>
    </dgm:pt>
    <dgm:pt modelId="{FFBB21C9-D3B9-4BBD-840B-5035D55941D6}" type="pres">
      <dgm:prSet presAssocID="{7FC92887-03A9-4E38-A553-06BC125B7583}" presName="rootConnector" presStyleLbl="node4" presStyleIdx="19" presStyleCnt="20"/>
      <dgm:spPr/>
    </dgm:pt>
    <dgm:pt modelId="{5B58D9A0-EBBB-43A4-B2CA-62FE4F5EE5B6}" type="pres">
      <dgm:prSet presAssocID="{7FC92887-03A9-4E38-A553-06BC125B7583}" presName="hierChild4" presStyleCnt="0"/>
      <dgm:spPr/>
    </dgm:pt>
    <dgm:pt modelId="{7EBAF93B-96AA-4050-9F7B-EF9A2F2BC0C6}" type="pres">
      <dgm:prSet presAssocID="{7FC92887-03A9-4E38-A553-06BC125B7583}" presName="hierChild5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666D9936-CACB-467A-ADA1-822F7990E507}" type="pres">
      <dgm:prSet presAssocID="{45D0A9A8-2876-4AA6-8C91-3462D103907F}" presName="Name37" presStyleLbl="parChTrans1D3" presStyleIdx="13" presStyleCnt="18"/>
      <dgm:spPr/>
    </dgm:pt>
    <dgm:pt modelId="{708A33B1-9BCC-471F-8A6F-F396C83F545E}" type="pres">
      <dgm:prSet presAssocID="{E22BDEAF-FE0F-46C8-AC50-99D570652220}" presName="hierRoot2" presStyleCnt="0">
        <dgm:presLayoutVars>
          <dgm:hierBranch val="init"/>
        </dgm:presLayoutVars>
      </dgm:prSet>
      <dgm:spPr/>
    </dgm:pt>
    <dgm:pt modelId="{E39664C6-375C-4968-9447-8F4E5AE6436B}" type="pres">
      <dgm:prSet presAssocID="{E22BDEAF-FE0F-46C8-AC50-99D570652220}" presName="rootComposite" presStyleCnt="0"/>
      <dgm:spPr/>
    </dgm:pt>
    <dgm:pt modelId="{25074200-F1D2-482E-8BAF-1E4610F3A66B}" type="pres">
      <dgm:prSet presAssocID="{E22BDEAF-FE0F-46C8-AC50-99D570652220}" presName="rootText" presStyleLbl="node3" presStyleIdx="13" presStyleCnt="18">
        <dgm:presLayoutVars>
          <dgm:chPref val="3"/>
        </dgm:presLayoutVars>
      </dgm:prSet>
      <dgm:spPr/>
    </dgm:pt>
    <dgm:pt modelId="{4D7398D7-85E6-4208-825E-13800D9A187A}" type="pres">
      <dgm:prSet presAssocID="{E22BDEAF-FE0F-46C8-AC50-99D570652220}" presName="rootConnector" presStyleLbl="node3" presStyleIdx="13" presStyleCnt="18"/>
      <dgm:spPr/>
    </dgm:pt>
    <dgm:pt modelId="{30D70DBB-517D-4BCC-934F-390F01F0A14E}" type="pres">
      <dgm:prSet presAssocID="{E22BDEAF-FE0F-46C8-AC50-99D570652220}" presName="hierChild4" presStyleCnt="0"/>
      <dgm:spPr/>
    </dgm:pt>
    <dgm:pt modelId="{B2B3ACE6-DB69-40B7-AAD5-30D455992EA0}" type="pres">
      <dgm:prSet presAssocID="{E22BDEAF-FE0F-46C8-AC50-99D570652220}" presName="hierChild5" presStyleCnt="0"/>
      <dgm:spPr/>
    </dgm:pt>
    <dgm:pt modelId="{221E7A23-47A5-4B00-BD43-53782C4A14F3}" type="pres">
      <dgm:prSet presAssocID="{38803271-85A9-4B61-8A70-A0572A7D55D2}" presName="Name37" presStyleLbl="parChTrans1D3" presStyleIdx="14" presStyleCnt="18"/>
      <dgm:spPr/>
    </dgm:pt>
    <dgm:pt modelId="{4D7ADE75-B49B-4DFA-A19F-C127860E861C}" type="pres">
      <dgm:prSet presAssocID="{E84B758D-45B6-4B1E-9505-D1CA274D92B7}" presName="hierRoot2" presStyleCnt="0">
        <dgm:presLayoutVars>
          <dgm:hierBranch val="init"/>
        </dgm:presLayoutVars>
      </dgm:prSet>
      <dgm:spPr/>
    </dgm:pt>
    <dgm:pt modelId="{08154563-DEF8-492D-A159-E9BA6EDF125C}" type="pres">
      <dgm:prSet presAssocID="{E84B758D-45B6-4B1E-9505-D1CA274D92B7}" presName="rootComposite" presStyleCnt="0"/>
      <dgm:spPr/>
    </dgm:pt>
    <dgm:pt modelId="{8E198CE3-4A39-4EB5-8DDF-D7E48C9E2FEC}" type="pres">
      <dgm:prSet presAssocID="{E84B758D-45B6-4B1E-9505-D1CA274D92B7}" presName="rootText" presStyleLbl="node3" presStyleIdx="14" presStyleCnt="18">
        <dgm:presLayoutVars>
          <dgm:chPref val="3"/>
        </dgm:presLayoutVars>
      </dgm:prSet>
      <dgm:spPr/>
    </dgm:pt>
    <dgm:pt modelId="{8A44AFCE-FA23-41DD-9FB2-47F66CF7D3A4}" type="pres">
      <dgm:prSet presAssocID="{E84B758D-45B6-4B1E-9505-D1CA274D92B7}" presName="rootConnector" presStyleLbl="node3" presStyleIdx="14" presStyleCnt="18"/>
      <dgm:spPr/>
    </dgm:pt>
    <dgm:pt modelId="{D51FC9BD-295B-4AE8-94CD-9FA604AA1E09}" type="pres">
      <dgm:prSet presAssocID="{E84B758D-45B6-4B1E-9505-D1CA274D92B7}" presName="hierChild4" presStyleCnt="0"/>
      <dgm:spPr/>
    </dgm:pt>
    <dgm:pt modelId="{ABA33548-18D6-423F-937F-25D52922CB8E}" type="pres">
      <dgm:prSet presAssocID="{E84B758D-45B6-4B1E-9505-D1CA274D92B7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FB7EB002-2D49-4700-A669-78964DDFCF2B}" type="presOf" srcId="{7912558A-A435-436C-BBBC-EB5B3C4A9ECF}" destId="{43A737CE-206D-49B5-BDFA-7F2217632C5A}" srcOrd="0" destOrd="0" presId="urn:microsoft.com/office/officeart/2005/8/layout/orgChart1"/>
    <dgm:cxn modelId="{260A1B03-9ABD-4CF1-A516-FBEAA194392A}" type="presOf" srcId="{79BFDD58-68CB-457B-89D6-2F8AFC3460ED}" destId="{F1FAEBF4-B0D7-45EA-AFC8-A54C885EE26D}" srcOrd="1" destOrd="0" presId="urn:microsoft.com/office/officeart/2005/8/layout/orgChart1"/>
    <dgm:cxn modelId="{30D75104-5C86-4F54-85D6-56EFDD10FEE8}" type="presOf" srcId="{7FC92887-03A9-4E38-A553-06BC125B7583}" destId="{4879B10B-A9A6-468D-93A3-7A12164BA22B}" srcOrd="0" destOrd="0" presId="urn:microsoft.com/office/officeart/2005/8/layout/orgChart1"/>
    <dgm:cxn modelId="{CA455606-7B4A-43B8-A981-D031A6FA83AD}" type="presOf" srcId="{858B0812-7060-4E3B-83DC-CDF7E5D1F746}" destId="{534F3388-8D74-4998-A147-8FA21747D646}" srcOrd="0" destOrd="0" presId="urn:microsoft.com/office/officeart/2005/8/layout/orgChart1"/>
    <dgm:cxn modelId="{55AFF807-FB3B-4373-8416-40D477E4CBD7}" type="presOf" srcId="{C2C29836-DB66-462C-B888-EDAFF8343704}" destId="{51525624-9FBF-4236-B1EE-D4829C5AA3E4}" srcOrd="0" destOrd="0" presId="urn:microsoft.com/office/officeart/2005/8/layout/orgChart1"/>
    <dgm:cxn modelId="{9C86B408-3097-4F8A-B037-0BD4D44D4404}" type="presOf" srcId="{45D0A9A8-2876-4AA6-8C91-3462D103907F}" destId="{666D9936-CACB-467A-ADA1-822F7990E507}" srcOrd="0" destOrd="0" presId="urn:microsoft.com/office/officeart/2005/8/layout/orgChart1"/>
    <dgm:cxn modelId="{A325020A-9FCA-4578-9C41-656F02713206}" srcId="{88A3AD5E-14DF-4586-B3DF-EA1A4E8DF28D}" destId="{79BFDD58-68CB-457B-89D6-2F8AFC3460ED}" srcOrd="0" destOrd="0" parTransId="{A6A4E741-31FA-4AA7-B1B6-555E67F76591}" sibTransId="{676D5270-FA95-45A6-869F-D7782ED6E725}"/>
    <dgm:cxn modelId="{D841270A-CAB3-427D-B99B-3FF90409EA60}" srcId="{AB858266-E88A-4D07-B251-926882D23C5B}" destId="{05B54A5F-33AF-44CD-8A23-403F04E92AFF}" srcOrd="1" destOrd="0" parTransId="{E99B16E3-2753-4A5D-9F1E-5B14862CEFF0}" sibTransId="{153B3F03-AD3D-404D-928B-6A4A784CE922}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356BE20E-3A41-468A-AED2-1065EA65D8AC}" srcId="{4B550D8C-14DB-4F1E-8C36-43B6364E4746}" destId="{6EC6E0AA-A33B-4ED2-A84C-EFCDA34DDAB1}" srcOrd="1" destOrd="0" parTransId="{842A7A18-B5C0-41D3-864B-2040718D8164}" sibTransId="{7965D4B1-BED3-4369-8EC4-37D8075C3E3D}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BC8AE70F-EAA8-4ABD-8A41-B551887D7316}" srcId="{DDFDED92-22AD-489D-8B52-C92768BAA284}" destId="{E22BDEAF-FE0F-46C8-AC50-99D570652220}" srcOrd="2" destOrd="0" parTransId="{45D0A9A8-2876-4AA6-8C91-3462D103907F}" sibTransId="{7D0B62E0-1DE1-4154-990B-EA23816DC97B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5E9B601A-CB1F-40A8-906E-C05713FD9962}" type="presOf" srcId="{A6A4E741-31FA-4AA7-B1B6-555E67F76591}" destId="{24753F1E-CA69-404E-9294-B0FD238A9680}" srcOrd="0" destOrd="0" presId="urn:microsoft.com/office/officeart/2005/8/layout/orgChart1"/>
    <dgm:cxn modelId="{1E29591C-EF0E-44E6-A0CD-ACD33F8FC88C}" type="presOf" srcId="{F01B2EF0-23EB-4AD1-AC41-4B93AEFB4C51}" destId="{7F59C3BA-A62E-48FC-A695-114269E4B800}" srcOrd="0" destOrd="0" presId="urn:microsoft.com/office/officeart/2005/8/layout/orgChart1"/>
    <dgm:cxn modelId="{3842E11C-CD2C-4F46-B6A0-C732ADDA000D}" type="presOf" srcId="{E5AAEE1F-8C9D-4694-9549-B620F37C8515}" destId="{232A7F95-789E-4BD9-86C3-69EA825AA55D}" srcOrd="0" destOrd="0" presId="urn:microsoft.com/office/officeart/2005/8/layout/orgChart1"/>
    <dgm:cxn modelId="{EFAAF51C-6E2E-4BCB-AF15-2A2C2B7DFDB0}" type="presOf" srcId="{BFDFF6A5-0190-4976-9C7E-F60FADA6BDD9}" destId="{2ABFB6A3-C059-4371-8B8C-723F3A25C6D2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EC753D1E-3120-4FE4-97F3-2942B7562503}" srcId="{89413526-1612-4F16-B86F-AECD7B29393D}" destId="{1A957073-68C1-4E6A-8EE3-6F9244659D08}" srcOrd="1" destOrd="0" parTransId="{E5AAEE1F-8C9D-4694-9549-B620F37C8515}" sibTransId="{89A78906-283A-4534-B49F-B01696208BA6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1AF88628-E825-4690-BEDA-4A01A549A28D}" type="presOf" srcId="{C5AA5683-D22B-4BED-BBCE-C1F87F5733A8}" destId="{9E97D5B4-789F-49E5-85D3-7138BA7ECDF1}" srcOrd="0" destOrd="0" presId="urn:microsoft.com/office/officeart/2005/8/layout/orgChart1"/>
    <dgm:cxn modelId="{64FF5C29-0845-4D3F-97B6-2729912DE6BF}" type="presOf" srcId="{E99B16E3-2753-4A5D-9F1E-5B14862CEFF0}" destId="{02050223-98E6-4961-B153-F47D088B22BC}" srcOrd="0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10B3032B-78FF-4192-8367-51814C0E9F9A}" type="presOf" srcId="{07AA603A-938E-4D18-B190-06EFBD383740}" destId="{660B2BE3-CA4A-413E-9083-5DD87A065BDF}" srcOrd="0" destOrd="0" presId="urn:microsoft.com/office/officeart/2005/8/layout/orgChart1"/>
    <dgm:cxn modelId="{6530A52D-73E7-4AB7-882E-438BDAD3A086}" type="presOf" srcId="{7B04BA64-0C0C-4424-9DBD-8A8F7662BA29}" destId="{D1476383-850D-42EB-92E0-7C997F44CEBA}" srcOrd="0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CB7DC039-470F-4221-BA52-0B2F95B00AFC}" type="presOf" srcId="{89413526-1612-4F16-B86F-AECD7B29393D}" destId="{FCE84BC8-921A-428D-AE70-F19246BB91EF}" srcOrd="1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2BD6863E-5A1F-4313-87D6-6733BCAF4C7B}" type="presOf" srcId="{D3937EC9-746E-4119-A31E-4422561F775D}" destId="{39A233B7-9156-46DC-B919-E1D5C354C536}" srcOrd="1" destOrd="0" presId="urn:microsoft.com/office/officeart/2005/8/layout/orgChart1"/>
    <dgm:cxn modelId="{04C86B3F-6FE1-4849-9758-12ED3E7329D8}" type="presOf" srcId="{E84B758D-45B6-4B1E-9505-D1CA274D92B7}" destId="{8A44AFCE-FA23-41DD-9FB2-47F66CF7D3A4}" srcOrd="1" destOrd="0" presId="urn:microsoft.com/office/officeart/2005/8/layout/orgChart1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8A9C8940-02D8-4B07-9E7C-04A9E13F7E82}" type="presOf" srcId="{3EEC068A-A127-4B37-82F0-88BF02590447}" destId="{143E1D02-B71A-4DF1-9314-64ECFE11627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98F49B5C-7814-467B-A9A3-A2226333EBD2}" type="presOf" srcId="{7FF1B4CE-688B-48DD-9F33-753AAB021133}" destId="{397F0F3B-7C75-461E-BDE3-AF5982130CD5}" srcOrd="0" destOrd="0" presId="urn:microsoft.com/office/officeart/2005/8/layout/orgChart1"/>
    <dgm:cxn modelId="{D9E2B05C-C97C-4159-9A77-330844C50FDB}" type="presOf" srcId="{7B04BA64-0C0C-4424-9DBD-8A8F7662BA29}" destId="{FEFB0C62-7048-4FA1-8ED3-2DF265D5F496}" srcOrd="1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52BA635F-60DD-489B-AF63-D2A740A6AF9A}" type="presOf" srcId="{8197D17C-169D-4FF1-B6AC-A44E9A7F8B2E}" destId="{F65CAF0C-E0C1-4828-9814-EEC32DA3FE53}" srcOrd="0" destOrd="0" presId="urn:microsoft.com/office/officeart/2005/8/layout/orgChart1"/>
    <dgm:cxn modelId="{0EB7CD5F-F63A-45E2-8C9E-9531776BF65F}" type="presOf" srcId="{7912558A-A435-436C-BBBC-EB5B3C4A9ECF}" destId="{1669E35D-05F8-4B68-AA7E-4CA2CFB49135}" srcOrd="1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3C38FF43-11AB-4CD6-98EE-B5C131556ECB}" type="presOf" srcId="{38D294DC-9B3B-4354-A267-6FEB9B9222D0}" destId="{DC8EFD67-A78A-4A84-9834-1B28B9FCD3F7}" srcOrd="0" destOrd="0" presId="urn:microsoft.com/office/officeart/2005/8/layout/orgChart1"/>
    <dgm:cxn modelId="{7DB9D244-CC55-4CB8-9202-C2A065842699}" type="presOf" srcId="{35FBEC30-A631-4D6B-974E-847BF93C36B4}" destId="{921E14E8-0FA2-42DF-A3B8-B8FEE97AEED2}" srcOrd="0" destOrd="0" presId="urn:microsoft.com/office/officeart/2005/8/layout/orgChart1"/>
    <dgm:cxn modelId="{BC30E164-C25D-48A5-B319-2C091FE845E0}" type="presOf" srcId="{99DE660F-25EC-4B6B-B2C8-672D4FF7D053}" destId="{F8EA9C6C-A2C0-45DB-87A0-4F3EDDDC4F17}" srcOrd="1" destOrd="0" presId="urn:microsoft.com/office/officeart/2005/8/layout/orgChart1"/>
    <dgm:cxn modelId="{F0BC1F45-E25C-41FF-ACEE-43EDE6927CBC}" srcId="{3055C23C-6335-415E-B91F-6DC714B986C6}" destId="{CCF1E75B-05DB-4BB1-8E5D-C36EE1477FB2}" srcOrd="0" destOrd="0" parTransId="{C2C29836-DB66-462C-B888-EDAFF8343704}" sibTransId="{A4FBD541-4E1E-4786-9F79-269A386A65A3}"/>
    <dgm:cxn modelId="{2C8B6846-293C-4F6F-8222-2698E14227EB}" srcId="{4B550D8C-14DB-4F1E-8C36-43B6364E4746}" destId="{D3937EC9-746E-4119-A31E-4422561F775D}" srcOrd="0" destOrd="0" parTransId="{858B0812-7060-4E3B-83DC-CDF7E5D1F746}" sibTransId="{BD616D89-830B-42BA-BDC5-03305C45B1C2}"/>
    <dgm:cxn modelId="{6F8E6D66-3F36-46FB-AADA-8B8A57B1281D}" type="presOf" srcId="{1C1ADCB2-C07F-44EA-B3F9-CD959EDE71FA}" destId="{13C89927-EE98-45FD-86A8-B97A885251BE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83285868-E325-4B49-8F4A-C6DC0F9EFAA5}" srcId="{724E8D2B-155A-4906-8AA9-F10EF1D8144F}" destId="{89413526-1612-4F16-B86F-AECD7B29393D}" srcOrd="1" destOrd="0" parTransId="{1C1ADCB2-C07F-44EA-B3F9-CD959EDE71FA}" sibTransId="{FF00D7FF-F1C8-410C-B86D-E63C7BE5AD50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3578684A-81DB-4149-95AD-67CBA2BE146D}" type="presOf" srcId="{E22BDEAF-FE0F-46C8-AC50-99D570652220}" destId="{25074200-F1D2-482E-8BAF-1E4610F3A66B}" srcOrd="0" destOrd="0" presId="urn:microsoft.com/office/officeart/2005/8/layout/orgChart1"/>
    <dgm:cxn modelId="{54B7896B-B7D7-4A91-98D7-FE231F1BEFD5}" type="presOf" srcId="{1A957073-68C1-4E6A-8EE3-6F9244659D08}" destId="{0BD422FD-D356-46FA-91E3-111A2B9E51FA}" srcOrd="0" destOrd="0" presId="urn:microsoft.com/office/officeart/2005/8/layout/orgChart1"/>
    <dgm:cxn modelId="{B4A9A34C-F0A7-4768-98BC-554A6476CEB5}" type="presOf" srcId="{7FC92887-03A9-4E38-A553-06BC125B7583}" destId="{FFBB21C9-D3B9-4BBD-840B-5035D55941D6}" srcOrd="1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89842370-5CFD-47CE-B454-D2A743384C5F}" type="presOf" srcId="{05B54A5F-33AF-44CD-8A23-403F04E92AFF}" destId="{48D7283C-FF09-49A2-9A9B-8FAFB9EA7BFD}" srcOrd="0" destOrd="0" presId="urn:microsoft.com/office/officeart/2005/8/layout/orgChart1"/>
    <dgm:cxn modelId="{A4D8DB71-7D58-40BB-A9C3-C5EC13004359}" type="presOf" srcId="{38D294DC-9B3B-4354-A267-6FEB9B9222D0}" destId="{0A6FA203-C2AD-4FAD-B71B-324B1BD0AC4B}" srcOrd="1" destOrd="0" presId="urn:microsoft.com/office/officeart/2005/8/layout/orgChart1"/>
    <dgm:cxn modelId="{01786772-EED0-4E29-B908-08B6EEBA83FF}" type="presOf" srcId="{20E7D32D-0C53-4E34-B71D-6A4B071A2C50}" destId="{DA7EFAFF-D7CB-498E-80AE-C2E9BD8FB42F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A8EF8756-A3C0-4AF7-A617-64EC61A74818}" srcId="{4FADA9DC-7C77-4AD1-A055-F86AFF71A9A4}" destId="{38D294DC-9B3B-4354-A267-6FEB9B9222D0}" srcOrd="2" destOrd="0" parTransId="{C5AA5683-D22B-4BED-BBCE-C1F87F5733A8}" sibTransId="{6FADB864-3A40-4374-9235-D4063D5AE7DF}"/>
    <dgm:cxn modelId="{AEED9376-4FCC-4F3A-ADA2-15A92A53030F}" type="presOf" srcId="{79BFDD58-68CB-457B-89D6-2F8AFC3460ED}" destId="{6C6CF91D-126A-46EC-AE8B-5FED84DAE73E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0C772358-3718-4143-A69C-DD22809EC9F3}" type="presOf" srcId="{CCF1E75B-05DB-4BB1-8E5D-C36EE1477FB2}" destId="{E86D457B-690D-42B0-8602-3C44633A335A}" srcOrd="0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273F6978-09F7-4D10-A870-97570B0E9A5E}" type="presOf" srcId="{07AA603A-938E-4D18-B190-06EFBD383740}" destId="{87624190-1CD4-46C6-922B-A0709305B7D6}" srcOrd="1" destOrd="0" presId="urn:microsoft.com/office/officeart/2005/8/layout/orgChart1"/>
    <dgm:cxn modelId="{57C23C79-62E0-4BED-AEA0-7068456B50E1}" srcId="{89413526-1612-4F16-B86F-AECD7B29393D}" destId="{81A3073B-6BA6-46E0-9695-2BAF901E86A1}" srcOrd="0" destOrd="0" parTransId="{BFDFF6A5-0190-4976-9C7E-F60FADA6BDD9}" sibTransId="{13DFAB66-2EA6-442F-B23A-A72868A49BE8}"/>
    <dgm:cxn modelId="{5CC14B79-4F4D-4A60-A2A1-A1FD6D2BDEA7}" type="presOf" srcId="{E22BDEAF-FE0F-46C8-AC50-99D570652220}" destId="{4D7398D7-85E6-4208-825E-13800D9A187A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064BF47E-C805-482D-BF96-1ADBAB471E5A}" type="presOf" srcId="{89413526-1612-4F16-B86F-AECD7B29393D}" destId="{D7347B3F-9A4F-4A3A-8990-D8678BCD2F19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6E3AB783-DAF6-42B3-BB60-CE9A50287398}" type="presOf" srcId="{81A3073B-6BA6-46E0-9695-2BAF901E86A1}" destId="{0D2B62AE-ABBB-4D68-AD1D-DD38A3741A25}" srcOrd="1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F22F7389-EB16-460B-8EEC-4BD8B19C2EFD}" srcId="{89413526-1612-4F16-B86F-AECD7B29393D}" destId="{7B04BA64-0C0C-4424-9DBD-8A8F7662BA29}" srcOrd="3" destOrd="0" parTransId="{D4F668E8-59B5-4EC9-A2E9-CD35E0C2A9FC}" sibTransId="{62622301-17CC-4BC7-AE60-422C777B261C}"/>
    <dgm:cxn modelId="{A424DA8C-F60B-420A-AD2C-F805C34D6D8F}" type="presOf" srcId="{1A957073-68C1-4E6A-8EE3-6F9244659D08}" destId="{7642B03F-CAF1-4899-A1EE-DCF955B94BFE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FA5EF196-9583-4BDE-BD5A-884485A7FE08}" type="presOf" srcId="{842A7A18-B5C0-41D3-864B-2040718D8164}" destId="{A61E3BA5-92FC-40CB-BC18-5FC1A369ED08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CDA6039A-B72B-44D0-89C7-A29F2C747376}" srcId="{E186FF87-B4CF-42D3-90AE-7D9B7AD127C2}" destId="{07AA603A-938E-4D18-B190-06EFBD383740}" srcOrd="1" destOrd="0" parTransId="{8197D17C-169D-4FF1-B6AC-A44E9A7F8B2E}" sibTransId="{B56FAAC6-8C8F-4862-9F16-F45C0AD0E06E}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DFF0E7A1-636A-4F90-A8F9-7FBE4147211D}" type="presOf" srcId="{7FF1B4CE-688B-48DD-9F33-753AAB021133}" destId="{880B8052-32AD-498B-8A04-DEE323EC3980}" srcOrd="1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8ED172A6-939C-4104-900A-59B13B3C9947}" srcId="{E186FF87-B4CF-42D3-90AE-7D9B7AD127C2}" destId="{7FF1B4CE-688B-48DD-9F33-753AAB021133}" srcOrd="0" destOrd="0" parTransId="{7B8F838F-5350-4834-8375-4A94CEE8A1A8}" sibTransId="{2B940ED5-B073-4948-BF64-845FD5FE3757}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9CAD8CAA-BD09-4B04-8FC0-26B496BF89AD}" srcId="{107BA3D0-7736-42EF-AFD5-462660613B16}" destId="{7FC92887-03A9-4E38-A553-06BC125B7583}" srcOrd="0" destOrd="0" parTransId="{20E7D32D-0C53-4E34-B71D-6A4B071A2C50}" sibTransId="{2140ECBF-C861-422B-8BC7-16A6748CAA94}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27615EB0-4AB8-4554-B332-92F87ED8FAE3}" srcId="{DDFDED92-22AD-489D-8B52-C92768BAA284}" destId="{E84B758D-45B6-4B1E-9505-D1CA274D92B7}" srcOrd="3" destOrd="0" parTransId="{38803271-85A9-4B61-8A70-A0572A7D55D2}" sibTransId="{AADC6A45-490C-452A-A27A-27F1E94B2246}"/>
    <dgm:cxn modelId="{255E7EB1-EF75-4AB6-9F53-46E47DCF0651}" srcId="{4B550D8C-14DB-4F1E-8C36-43B6364E4746}" destId="{A7E3891C-C612-4F09-B1F6-0DF5BAE0C44A}" srcOrd="2" destOrd="0" parTransId="{F01B2EF0-23EB-4AD1-AC41-4B93AEFB4C51}" sibTransId="{ED12390F-470B-4C18-87D4-8DE6FBBEE8E3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1AB110B5-2028-4392-AA63-A292E239DA5F}" type="presOf" srcId="{E84B758D-45B6-4B1E-9505-D1CA274D92B7}" destId="{8E198CE3-4A39-4EB5-8DDF-D7E48C9E2FEC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69C1E0B6-E74C-4D3C-A708-DD0B3A9C7755}" type="presOf" srcId="{D3937EC9-746E-4119-A31E-4422561F775D}" destId="{7E42D1CE-A962-4DA6-BD44-C28BF1E77B29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076228BD-C4A1-4510-8DE6-388F5FAEAD14}" type="presOf" srcId="{A7E3891C-C612-4F09-B1F6-0DF5BAE0C44A}" destId="{A248E459-424A-4EF8-99ED-0433CCD60E21}" srcOrd="0" destOrd="0" presId="urn:microsoft.com/office/officeart/2005/8/layout/orgChart1"/>
    <dgm:cxn modelId="{3A3926BE-23ED-47DF-9AFA-85D5958BF3E2}" srcId="{4B550D8C-14DB-4F1E-8C36-43B6364E4746}" destId="{99DE660F-25EC-4B6B-B2C8-672D4FF7D053}" srcOrd="3" destOrd="0" parTransId="{9854A161-303B-4A87-A611-0CC90EEC81E8}" sibTransId="{9465846E-6B6F-4288-9BBB-D858838D0293}"/>
    <dgm:cxn modelId="{CA8C51BE-CE00-4B29-844C-8A5A0C82C675}" type="presOf" srcId="{38803271-85A9-4B61-8A70-A0572A7D55D2}" destId="{221E7A23-47A5-4B00-BD43-53782C4A14F3}" srcOrd="0" destOrd="0" presId="urn:microsoft.com/office/officeart/2005/8/layout/orgChart1"/>
    <dgm:cxn modelId="{051756C1-2103-4858-916C-9F6350DCF0FA}" type="presOf" srcId="{99DE660F-25EC-4B6B-B2C8-672D4FF7D053}" destId="{1DB8E8C0-83B5-4BBD-88AF-7B2E656FD3FD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0C102EC7-811F-4790-B2EB-35F547617B16}" type="presOf" srcId="{CCF1E75B-05DB-4BB1-8E5D-C36EE1477FB2}" destId="{9DE8A6BA-9D80-4F7A-9ADB-A71F0301117E}" srcOrd="1" destOrd="0" presId="urn:microsoft.com/office/officeart/2005/8/layout/orgChart1"/>
    <dgm:cxn modelId="{FEA981C9-CFE6-4375-A21C-C6E8BBEF079C}" type="presOf" srcId="{315E4C0C-6824-4D99-95BE-F84311E923C3}" destId="{BDB44CE0-1428-4120-9ADC-9865A9A056DB}" srcOrd="0" destOrd="0" presId="urn:microsoft.com/office/officeart/2005/8/layout/orgChart1"/>
    <dgm:cxn modelId="{CC60BFCC-4A43-4823-A575-99BE3313B9A3}" type="presOf" srcId="{7B8F838F-5350-4834-8375-4A94CEE8A1A8}" destId="{173F0618-F7DD-434E-A645-601CB649DD34}" srcOrd="0" destOrd="0" presId="urn:microsoft.com/office/officeart/2005/8/layout/orgChart1"/>
    <dgm:cxn modelId="{90AF63CD-BEA1-48CC-B8BC-9D9768FD0680}" type="presOf" srcId="{9854A161-303B-4A87-A611-0CC90EEC81E8}" destId="{9530F105-B7FD-4B61-A9C5-7809CD6ED92C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3A42A2D1-C273-4BFE-870F-06DAC0D10B03}" type="presOf" srcId="{6EC6E0AA-A33B-4ED2-A84C-EFCDA34DDAB1}" destId="{6B537FE2-EE2F-43E8-B298-60D8FCF363CD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9585F7D6-FD62-4DCF-8CB1-D4D46B9454F1}" type="presOf" srcId="{6B2B6AC3-9CC5-4F6A-93AF-208096C4B8E5}" destId="{00561774-3CDB-4C3D-90C7-E4A3B11E2A45}" srcOrd="0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9A0E38DA-A5ED-44B0-91EF-74068BF1EFC1}" srcId="{AB858266-E88A-4D07-B251-926882D23C5B}" destId="{7912558A-A435-436C-BBBC-EB5B3C4A9ECF}" srcOrd="0" destOrd="0" parTransId="{55DB9CB6-DC55-4B06-8123-C0B11CC79D9A}" sibTransId="{646EFFBA-12D6-4C04-8876-E4BAE830BCA6}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E849E0E0-A6F6-4D4D-A8C8-CF988038D6F8}" type="presOf" srcId="{05B54A5F-33AF-44CD-8A23-403F04E92AFF}" destId="{83ADA054-85D1-4DAC-A284-88D821946D82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E7FEEDE4-4189-4F45-8100-BC438C18B1AC}" srcId="{AB858266-E88A-4D07-B251-926882D23C5B}" destId="{315E4C0C-6824-4D99-95BE-F84311E923C3}" srcOrd="2" destOrd="0" parTransId="{35FBEC30-A631-4D6B-974E-847BF93C36B4}" sibTransId="{3C99B283-8B60-4288-B795-A8DC904AC09E}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86598FEA-5F74-49B3-9CCF-E79149B74F5A}" type="presOf" srcId="{6EC6E0AA-A33B-4ED2-A84C-EFCDA34DDAB1}" destId="{33A9986C-12F9-4DD7-AC94-C5B5BAE78446}" srcOrd="1" destOrd="0" presId="urn:microsoft.com/office/officeart/2005/8/layout/orgChart1"/>
    <dgm:cxn modelId="{1E1BDEEA-A8E6-4BD6-AABF-2F5E7A77A4AF}" type="presOf" srcId="{3EEC068A-A127-4B37-82F0-88BF02590447}" destId="{C3DA5E8D-04EA-4C43-838B-4CDF78881CEF}" srcOrd="1" destOrd="0" presId="urn:microsoft.com/office/officeart/2005/8/layout/orgChart1"/>
    <dgm:cxn modelId="{E33491EB-0AC4-4D11-89AF-5B9E590918F7}" type="presOf" srcId="{55DB9CB6-DC55-4B06-8123-C0B11CC79D9A}" destId="{9B615A41-E06B-4B03-A446-8CD5FE12C455}" srcOrd="0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A0B97DEC-1BFD-4DE4-A8AE-7A268001E541}" type="presOf" srcId="{D4F668E8-59B5-4EC9-A2E9-CD35E0C2A9FC}" destId="{6A744E0F-6C0C-4144-AC09-90413E8134ED}" srcOrd="0" destOrd="0" presId="urn:microsoft.com/office/officeart/2005/8/layout/orgChart1"/>
    <dgm:cxn modelId="{9874B0EF-788A-4B18-9BE9-0A883EE877BB}" srcId="{89413526-1612-4F16-B86F-AECD7B29393D}" destId="{3EEC068A-A127-4B37-82F0-88BF02590447}" srcOrd="2" destOrd="0" parTransId="{6B2B6AC3-9CC5-4F6A-93AF-208096C4B8E5}" sibTransId="{BB1B3135-538A-44A8-89BB-EF58C89175FE}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EAE62DF1-DC7D-4D0F-BF31-1A9B86F0D174}" type="presOf" srcId="{315E4C0C-6824-4D99-95BE-F84311E923C3}" destId="{172E30F8-53A9-453F-BFDB-401146B97DE3}" srcOrd="1" destOrd="0" presId="urn:microsoft.com/office/officeart/2005/8/layout/orgChart1"/>
    <dgm:cxn modelId="{36781CF2-2654-4517-A113-0EF14C9978E7}" type="presOf" srcId="{A7E3891C-C612-4F09-B1F6-0DF5BAE0C44A}" destId="{05CA2FE9-14AE-42B7-BF71-7426157B1E35}" srcOrd="1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379F0DF6-A356-498B-902E-074085B46912}" type="presOf" srcId="{81A3073B-6BA6-46E0-9695-2BAF901E86A1}" destId="{945B1375-9569-4B36-AC16-D4EDCE19B3D8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86D89408-2E24-4029-859F-76E0C7380B19}" type="presParOf" srcId="{28C27BFD-054C-4C2E-8F04-E817ECEBCF27}" destId="{534F3388-8D74-4998-A147-8FA21747D646}" srcOrd="0" destOrd="0" presId="urn:microsoft.com/office/officeart/2005/8/layout/orgChart1"/>
    <dgm:cxn modelId="{1A4655C1-FB2D-4A57-AF35-834E2FD19117}" type="presParOf" srcId="{28C27BFD-054C-4C2E-8F04-E817ECEBCF27}" destId="{A65DDA16-FDE3-4C55-B614-8E140081C7A1}" srcOrd="1" destOrd="0" presId="urn:microsoft.com/office/officeart/2005/8/layout/orgChart1"/>
    <dgm:cxn modelId="{16B2A2F0-2CE6-4D4B-9919-89A84B89A826}" type="presParOf" srcId="{A65DDA16-FDE3-4C55-B614-8E140081C7A1}" destId="{F31B4FA6-0D5A-41FE-BC7A-C2FF951F7F64}" srcOrd="0" destOrd="0" presId="urn:microsoft.com/office/officeart/2005/8/layout/orgChart1"/>
    <dgm:cxn modelId="{3C7BCAAE-0476-44B9-AFB3-9E7E44BD801C}" type="presParOf" srcId="{F31B4FA6-0D5A-41FE-BC7A-C2FF951F7F64}" destId="{7E42D1CE-A962-4DA6-BD44-C28BF1E77B29}" srcOrd="0" destOrd="0" presId="urn:microsoft.com/office/officeart/2005/8/layout/orgChart1"/>
    <dgm:cxn modelId="{F865EBBD-5396-4837-B939-CE74749306DC}" type="presParOf" srcId="{F31B4FA6-0D5A-41FE-BC7A-C2FF951F7F64}" destId="{39A233B7-9156-46DC-B919-E1D5C354C536}" srcOrd="1" destOrd="0" presId="urn:microsoft.com/office/officeart/2005/8/layout/orgChart1"/>
    <dgm:cxn modelId="{076A35C3-9F0A-4AAC-B08F-469BAE72EA89}" type="presParOf" srcId="{A65DDA16-FDE3-4C55-B614-8E140081C7A1}" destId="{9E76ED33-3E8D-4FFD-B976-B39BA37187E6}" srcOrd="1" destOrd="0" presId="urn:microsoft.com/office/officeart/2005/8/layout/orgChart1"/>
    <dgm:cxn modelId="{E67A2308-466B-44D7-8A90-276E5F316416}" type="presParOf" srcId="{A65DDA16-FDE3-4C55-B614-8E140081C7A1}" destId="{43533024-E3AB-454B-81CF-B1B349FDEBCC}" srcOrd="2" destOrd="0" presId="urn:microsoft.com/office/officeart/2005/8/layout/orgChart1"/>
    <dgm:cxn modelId="{DF77B1B4-74B9-46B6-8B9F-EDE08898A4B0}" type="presParOf" srcId="{28C27BFD-054C-4C2E-8F04-E817ECEBCF27}" destId="{A61E3BA5-92FC-40CB-BC18-5FC1A369ED08}" srcOrd="2" destOrd="0" presId="urn:microsoft.com/office/officeart/2005/8/layout/orgChart1"/>
    <dgm:cxn modelId="{C256EEBD-E2E2-4AAC-89B4-D8D8B31DE90F}" type="presParOf" srcId="{28C27BFD-054C-4C2E-8F04-E817ECEBCF27}" destId="{01A9045F-B41E-4E64-B9D2-2CECED0F4201}" srcOrd="3" destOrd="0" presId="urn:microsoft.com/office/officeart/2005/8/layout/orgChart1"/>
    <dgm:cxn modelId="{5ED410EA-C0E1-4E82-9177-9AD274B0E248}" type="presParOf" srcId="{01A9045F-B41E-4E64-B9D2-2CECED0F4201}" destId="{5ECBFD80-7618-4F0A-A68F-475B3AFDBC53}" srcOrd="0" destOrd="0" presId="urn:microsoft.com/office/officeart/2005/8/layout/orgChart1"/>
    <dgm:cxn modelId="{A0379849-AE4A-4305-A4BF-24CC2D42CA60}" type="presParOf" srcId="{5ECBFD80-7618-4F0A-A68F-475B3AFDBC53}" destId="{6B537FE2-EE2F-43E8-B298-60D8FCF363CD}" srcOrd="0" destOrd="0" presId="urn:microsoft.com/office/officeart/2005/8/layout/orgChart1"/>
    <dgm:cxn modelId="{081EF9D9-7456-4B54-AF77-43AB32B00130}" type="presParOf" srcId="{5ECBFD80-7618-4F0A-A68F-475B3AFDBC53}" destId="{33A9986C-12F9-4DD7-AC94-C5B5BAE78446}" srcOrd="1" destOrd="0" presId="urn:microsoft.com/office/officeart/2005/8/layout/orgChart1"/>
    <dgm:cxn modelId="{0C97752F-7EF2-424D-B319-302106E3C1DE}" type="presParOf" srcId="{01A9045F-B41E-4E64-B9D2-2CECED0F4201}" destId="{FD43F1F6-A34F-4C20-AF2F-954C853FF113}" srcOrd="1" destOrd="0" presId="urn:microsoft.com/office/officeart/2005/8/layout/orgChart1"/>
    <dgm:cxn modelId="{8AD33B65-6CA3-4F33-B665-E1F3F0669F6B}" type="presParOf" srcId="{01A9045F-B41E-4E64-B9D2-2CECED0F4201}" destId="{4B9A4F0E-6E4C-44F2-85A2-05B63E0F029E}" srcOrd="2" destOrd="0" presId="urn:microsoft.com/office/officeart/2005/8/layout/orgChart1"/>
    <dgm:cxn modelId="{0902270E-5EEE-48A9-9E50-CF35AEBFB6BF}" type="presParOf" srcId="{28C27BFD-054C-4C2E-8F04-E817ECEBCF27}" destId="{7F59C3BA-A62E-48FC-A695-114269E4B800}" srcOrd="4" destOrd="0" presId="urn:microsoft.com/office/officeart/2005/8/layout/orgChart1"/>
    <dgm:cxn modelId="{5235BB29-1BE6-4F68-909E-0FA38B0EF1DF}" type="presParOf" srcId="{28C27BFD-054C-4C2E-8F04-E817ECEBCF27}" destId="{72851852-8357-4835-BA16-96BCD3A7745D}" srcOrd="5" destOrd="0" presId="urn:microsoft.com/office/officeart/2005/8/layout/orgChart1"/>
    <dgm:cxn modelId="{D26514EF-3882-4110-8E10-049175B83E61}" type="presParOf" srcId="{72851852-8357-4835-BA16-96BCD3A7745D}" destId="{CF93E304-B88F-43B9-928E-FC85E4D44866}" srcOrd="0" destOrd="0" presId="urn:microsoft.com/office/officeart/2005/8/layout/orgChart1"/>
    <dgm:cxn modelId="{867B037A-A253-4C3B-A26E-401C8B522E5E}" type="presParOf" srcId="{CF93E304-B88F-43B9-928E-FC85E4D44866}" destId="{A248E459-424A-4EF8-99ED-0433CCD60E21}" srcOrd="0" destOrd="0" presId="urn:microsoft.com/office/officeart/2005/8/layout/orgChart1"/>
    <dgm:cxn modelId="{C289F28F-1E21-42A3-B7FB-F0ECF0784AFD}" type="presParOf" srcId="{CF93E304-B88F-43B9-928E-FC85E4D44866}" destId="{05CA2FE9-14AE-42B7-BF71-7426157B1E35}" srcOrd="1" destOrd="0" presId="urn:microsoft.com/office/officeart/2005/8/layout/orgChart1"/>
    <dgm:cxn modelId="{2238331D-D89F-46D7-892A-0BD15DA1C6C9}" type="presParOf" srcId="{72851852-8357-4835-BA16-96BCD3A7745D}" destId="{33226853-4226-4070-81BF-7F6619A3CF67}" srcOrd="1" destOrd="0" presId="urn:microsoft.com/office/officeart/2005/8/layout/orgChart1"/>
    <dgm:cxn modelId="{A188D256-9057-47B6-953E-DDA0C60A0E81}" type="presParOf" srcId="{72851852-8357-4835-BA16-96BCD3A7745D}" destId="{C004EF4F-E592-4526-B4AA-73322C90DA6A}" srcOrd="2" destOrd="0" presId="urn:microsoft.com/office/officeart/2005/8/layout/orgChart1"/>
    <dgm:cxn modelId="{373A51B0-A69F-4A1C-BDAD-F424D22CB45D}" type="presParOf" srcId="{28C27BFD-054C-4C2E-8F04-E817ECEBCF27}" destId="{9530F105-B7FD-4B61-A9C5-7809CD6ED92C}" srcOrd="6" destOrd="0" presId="urn:microsoft.com/office/officeart/2005/8/layout/orgChart1"/>
    <dgm:cxn modelId="{C0D24ABE-A2FE-4BB2-9145-22CF3E3FFAA5}" type="presParOf" srcId="{28C27BFD-054C-4C2E-8F04-E817ECEBCF27}" destId="{B1082A9C-95C1-4008-8EF5-FE968EC105F7}" srcOrd="7" destOrd="0" presId="urn:microsoft.com/office/officeart/2005/8/layout/orgChart1"/>
    <dgm:cxn modelId="{F4DF1748-765D-4CA7-9745-8B3095E0026D}" type="presParOf" srcId="{B1082A9C-95C1-4008-8EF5-FE968EC105F7}" destId="{A9ABBF8B-A35D-41FD-BDCB-8780391B1826}" srcOrd="0" destOrd="0" presId="urn:microsoft.com/office/officeart/2005/8/layout/orgChart1"/>
    <dgm:cxn modelId="{6B65596F-50A8-4B82-86A3-FFA412848CB5}" type="presParOf" srcId="{A9ABBF8B-A35D-41FD-BDCB-8780391B1826}" destId="{1DB8E8C0-83B5-4BBD-88AF-7B2E656FD3FD}" srcOrd="0" destOrd="0" presId="urn:microsoft.com/office/officeart/2005/8/layout/orgChart1"/>
    <dgm:cxn modelId="{DC98BEEE-970C-4B2D-81F4-A2F913588FE7}" type="presParOf" srcId="{A9ABBF8B-A35D-41FD-BDCB-8780391B1826}" destId="{F8EA9C6C-A2C0-45DB-87A0-4F3EDDDC4F17}" srcOrd="1" destOrd="0" presId="urn:microsoft.com/office/officeart/2005/8/layout/orgChart1"/>
    <dgm:cxn modelId="{D7F0D1BD-8DE6-4975-A781-EE0E5B4FBDC7}" type="presParOf" srcId="{B1082A9C-95C1-4008-8EF5-FE968EC105F7}" destId="{8379EDD1-BE35-4DA5-A8E3-98F22F8BBF26}" srcOrd="1" destOrd="0" presId="urn:microsoft.com/office/officeart/2005/8/layout/orgChart1"/>
    <dgm:cxn modelId="{B4B06512-B2BF-4FCA-805B-147A6C564332}" type="presParOf" srcId="{B1082A9C-95C1-4008-8EF5-FE968EC105F7}" destId="{D6902ECA-330A-4FF7-A303-0DAA415866E0}" srcOrd="2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C514B0BA-259C-4AF3-A675-4F427626D3AA}" type="presParOf" srcId="{120A2314-4A0F-4BB1-A740-E117898685BF}" destId="{9B615A41-E06B-4B03-A446-8CD5FE12C455}" srcOrd="0" destOrd="0" presId="urn:microsoft.com/office/officeart/2005/8/layout/orgChart1"/>
    <dgm:cxn modelId="{7ECFD813-6794-4236-ABD0-B8A4F0986688}" type="presParOf" srcId="{120A2314-4A0F-4BB1-A740-E117898685BF}" destId="{2CBB6AC2-614C-4844-85B5-574F5531BA34}" srcOrd="1" destOrd="0" presId="urn:microsoft.com/office/officeart/2005/8/layout/orgChart1"/>
    <dgm:cxn modelId="{3B1420D4-5319-467B-9605-FBB6ABF99EF1}" type="presParOf" srcId="{2CBB6AC2-614C-4844-85B5-574F5531BA34}" destId="{76AB6AB7-5333-4090-95E9-BAFE656CEB11}" srcOrd="0" destOrd="0" presId="urn:microsoft.com/office/officeart/2005/8/layout/orgChart1"/>
    <dgm:cxn modelId="{76C12942-5BD2-4465-B8B9-736A82C24F85}" type="presParOf" srcId="{76AB6AB7-5333-4090-95E9-BAFE656CEB11}" destId="{43A737CE-206D-49B5-BDFA-7F2217632C5A}" srcOrd="0" destOrd="0" presId="urn:microsoft.com/office/officeart/2005/8/layout/orgChart1"/>
    <dgm:cxn modelId="{BCC67C62-DA66-4B7B-BEE1-F6AFC3CA2743}" type="presParOf" srcId="{76AB6AB7-5333-4090-95E9-BAFE656CEB11}" destId="{1669E35D-05F8-4B68-AA7E-4CA2CFB49135}" srcOrd="1" destOrd="0" presId="urn:microsoft.com/office/officeart/2005/8/layout/orgChart1"/>
    <dgm:cxn modelId="{5AFF58CB-B52B-4E59-992B-D2682A2035D4}" type="presParOf" srcId="{2CBB6AC2-614C-4844-85B5-574F5531BA34}" destId="{835A9385-BF27-498C-8244-6D425A99C967}" srcOrd="1" destOrd="0" presId="urn:microsoft.com/office/officeart/2005/8/layout/orgChart1"/>
    <dgm:cxn modelId="{04EA1574-FD5C-4CC7-9D32-9B0F3EC303CF}" type="presParOf" srcId="{2CBB6AC2-614C-4844-85B5-574F5531BA34}" destId="{BE646E45-33E2-4769-B750-F91A016BA51E}" srcOrd="2" destOrd="0" presId="urn:microsoft.com/office/officeart/2005/8/layout/orgChart1"/>
    <dgm:cxn modelId="{4085BE2F-F9C0-4A47-8242-21F97D3F1612}" type="presParOf" srcId="{120A2314-4A0F-4BB1-A740-E117898685BF}" destId="{02050223-98E6-4961-B153-F47D088B22BC}" srcOrd="2" destOrd="0" presId="urn:microsoft.com/office/officeart/2005/8/layout/orgChart1"/>
    <dgm:cxn modelId="{B5D7CE67-1434-4F3F-A32C-0DB9514A87C9}" type="presParOf" srcId="{120A2314-4A0F-4BB1-A740-E117898685BF}" destId="{B3A01DCC-1061-4880-AAE7-C306F006C4B6}" srcOrd="3" destOrd="0" presId="urn:microsoft.com/office/officeart/2005/8/layout/orgChart1"/>
    <dgm:cxn modelId="{8A1D2483-D078-4AEC-9ED2-B84C6EF02A8F}" type="presParOf" srcId="{B3A01DCC-1061-4880-AAE7-C306F006C4B6}" destId="{1E5B8690-634E-41F3-8366-2975E283A6BD}" srcOrd="0" destOrd="0" presId="urn:microsoft.com/office/officeart/2005/8/layout/orgChart1"/>
    <dgm:cxn modelId="{D474423F-3346-4630-932C-EDC79013FB22}" type="presParOf" srcId="{1E5B8690-634E-41F3-8366-2975E283A6BD}" destId="{48D7283C-FF09-49A2-9A9B-8FAFB9EA7BFD}" srcOrd="0" destOrd="0" presId="urn:microsoft.com/office/officeart/2005/8/layout/orgChart1"/>
    <dgm:cxn modelId="{E8186E30-1F3C-4878-BE67-1051771536BA}" type="presParOf" srcId="{1E5B8690-634E-41F3-8366-2975E283A6BD}" destId="{83ADA054-85D1-4DAC-A284-88D821946D82}" srcOrd="1" destOrd="0" presId="urn:microsoft.com/office/officeart/2005/8/layout/orgChart1"/>
    <dgm:cxn modelId="{6EE61A0A-C48E-4B64-8272-5E4AA39B86F6}" type="presParOf" srcId="{B3A01DCC-1061-4880-AAE7-C306F006C4B6}" destId="{B8E4A3BF-64C0-4141-8A23-8C7E9311ED10}" srcOrd="1" destOrd="0" presId="urn:microsoft.com/office/officeart/2005/8/layout/orgChart1"/>
    <dgm:cxn modelId="{DEF4DD64-E414-45DF-8F36-18EA792D3112}" type="presParOf" srcId="{B3A01DCC-1061-4880-AAE7-C306F006C4B6}" destId="{4B765B6A-30B7-4359-8955-5634635C731D}" srcOrd="2" destOrd="0" presId="urn:microsoft.com/office/officeart/2005/8/layout/orgChart1"/>
    <dgm:cxn modelId="{BF655098-769D-42CC-AA11-87B7BD8EEDB0}" type="presParOf" srcId="{120A2314-4A0F-4BB1-A740-E117898685BF}" destId="{921E14E8-0FA2-42DF-A3B8-B8FEE97AEED2}" srcOrd="4" destOrd="0" presId="urn:microsoft.com/office/officeart/2005/8/layout/orgChart1"/>
    <dgm:cxn modelId="{554CCFAD-E68A-4D16-98B5-6894EA25B211}" type="presParOf" srcId="{120A2314-4A0F-4BB1-A740-E117898685BF}" destId="{307F56E7-2080-4058-A528-07B85F0CACA8}" srcOrd="5" destOrd="0" presId="urn:microsoft.com/office/officeart/2005/8/layout/orgChart1"/>
    <dgm:cxn modelId="{EE73B8DB-E355-4E62-A33C-64EF8098D93E}" type="presParOf" srcId="{307F56E7-2080-4058-A528-07B85F0CACA8}" destId="{E8A54A58-51DC-47A8-B46A-845318198AAD}" srcOrd="0" destOrd="0" presId="urn:microsoft.com/office/officeart/2005/8/layout/orgChart1"/>
    <dgm:cxn modelId="{7A73885E-D337-4B34-9C13-16C4F0F4F63C}" type="presParOf" srcId="{E8A54A58-51DC-47A8-B46A-845318198AAD}" destId="{BDB44CE0-1428-4120-9ADC-9865A9A056DB}" srcOrd="0" destOrd="0" presId="urn:microsoft.com/office/officeart/2005/8/layout/orgChart1"/>
    <dgm:cxn modelId="{62DF839B-270C-43D5-AA07-57B52064EF46}" type="presParOf" srcId="{E8A54A58-51DC-47A8-B46A-845318198AAD}" destId="{172E30F8-53A9-453F-BFDB-401146B97DE3}" srcOrd="1" destOrd="0" presId="urn:microsoft.com/office/officeart/2005/8/layout/orgChart1"/>
    <dgm:cxn modelId="{5F7B7C38-B2E2-4CDA-8122-F5390F9F2CE2}" type="presParOf" srcId="{307F56E7-2080-4058-A528-07B85F0CACA8}" destId="{51925902-A2E5-49FF-8DA9-718EE8CF224D}" srcOrd="1" destOrd="0" presId="urn:microsoft.com/office/officeart/2005/8/layout/orgChart1"/>
    <dgm:cxn modelId="{CEFD5450-410A-4197-9280-B3F6F4A7A741}" type="presParOf" srcId="{307F56E7-2080-4058-A528-07B85F0CACA8}" destId="{7FC6E64C-2282-41C5-AFF7-3442D44FDA49}" srcOrd="2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31E82F43-B881-4206-9D27-8E3BFFD5EFBE}" type="presParOf" srcId="{94B5932F-40BA-4A0F-8C58-8C86C23E5F12}" destId="{9E97D5B4-789F-49E5-85D3-7138BA7ECDF1}" srcOrd="4" destOrd="0" presId="urn:microsoft.com/office/officeart/2005/8/layout/orgChart1"/>
    <dgm:cxn modelId="{B2C27E7C-1E92-4706-8A66-F16FE9B6B3B0}" type="presParOf" srcId="{94B5932F-40BA-4A0F-8C58-8C86C23E5F12}" destId="{FB448237-3F11-4F69-8C93-13AB60A69E03}" srcOrd="5" destOrd="0" presId="urn:microsoft.com/office/officeart/2005/8/layout/orgChart1"/>
    <dgm:cxn modelId="{CA3746AC-5C6C-4FBA-888C-747A19605198}" type="presParOf" srcId="{FB448237-3F11-4F69-8C93-13AB60A69E03}" destId="{FAE3CD74-8330-4740-9ABF-D6C0DF5662FE}" srcOrd="0" destOrd="0" presId="urn:microsoft.com/office/officeart/2005/8/layout/orgChart1"/>
    <dgm:cxn modelId="{CABCFE1C-F9A3-43F8-9673-58D057FDB997}" type="presParOf" srcId="{FAE3CD74-8330-4740-9ABF-D6C0DF5662FE}" destId="{DC8EFD67-A78A-4A84-9834-1B28B9FCD3F7}" srcOrd="0" destOrd="0" presId="urn:microsoft.com/office/officeart/2005/8/layout/orgChart1"/>
    <dgm:cxn modelId="{BAB6B000-AE90-4C55-9AC4-AF2FC3A45A2B}" type="presParOf" srcId="{FAE3CD74-8330-4740-9ABF-D6C0DF5662FE}" destId="{0A6FA203-C2AD-4FAD-B71B-324B1BD0AC4B}" srcOrd="1" destOrd="0" presId="urn:microsoft.com/office/officeart/2005/8/layout/orgChart1"/>
    <dgm:cxn modelId="{9EEE60B2-28C7-4898-8075-E647269C96F9}" type="presParOf" srcId="{FB448237-3F11-4F69-8C93-13AB60A69E03}" destId="{721B3BC9-38F5-4D3D-A00F-C57905110462}" srcOrd="1" destOrd="0" presId="urn:microsoft.com/office/officeart/2005/8/layout/orgChart1"/>
    <dgm:cxn modelId="{6DFCF8F2-1F19-40F9-93A7-02BB16F2CFED}" type="presParOf" srcId="{FB448237-3F11-4F69-8C93-13AB60A69E03}" destId="{5A37213A-D535-47B8-81DF-6783613C202E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CF4A9958-887B-46A5-9423-D34179B101AB}" type="presParOf" srcId="{B80F1411-0E58-44A9-8BAC-6C5212CED578}" destId="{13C89927-EE98-45FD-86A8-B97A885251BE}" srcOrd="2" destOrd="0" presId="urn:microsoft.com/office/officeart/2005/8/layout/orgChart1"/>
    <dgm:cxn modelId="{8F83394F-E8DF-4D44-A7CF-8F303645EFE0}" type="presParOf" srcId="{B80F1411-0E58-44A9-8BAC-6C5212CED578}" destId="{4494F1B6-F7D3-4BA2-868C-F692A1ABB855}" srcOrd="3" destOrd="0" presId="urn:microsoft.com/office/officeart/2005/8/layout/orgChart1"/>
    <dgm:cxn modelId="{A2BCDCE8-DC5A-4A2F-ACB4-10148DE5DE59}" type="presParOf" srcId="{4494F1B6-F7D3-4BA2-868C-F692A1ABB855}" destId="{829198E4-9701-4F2D-93E3-9A13CB30F796}" srcOrd="0" destOrd="0" presId="urn:microsoft.com/office/officeart/2005/8/layout/orgChart1"/>
    <dgm:cxn modelId="{DB84033C-4919-4869-94A9-8268AF471268}" type="presParOf" srcId="{829198E4-9701-4F2D-93E3-9A13CB30F796}" destId="{D7347B3F-9A4F-4A3A-8990-D8678BCD2F19}" srcOrd="0" destOrd="0" presId="urn:microsoft.com/office/officeart/2005/8/layout/orgChart1"/>
    <dgm:cxn modelId="{EE2973EF-A8D8-4864-959D-E338C690FA0B}" type="presParOf" srcId="{829198E4-9701-4F2D-93E3-9A13CB30F796}" destId="{FCE84BC8-921A-428D-AE70-F19246BB91EF}" srcOrd="1" destOrd="0" presId="urn:microsoft.com/office/officeart/2005/8/layout/orgChart1"/>
    <dgm:cxn modelId="{396D72F5-7A4D-4B7E-A33E-CC3D556DF1DA}" type="presParOf" srcId="{4494F1B6-F7D3-4BA2-868C-F692A1ABB855}" destId="{478120B3-1876-4E02-9F9A-006CF83CB664}" srcOrd="1" destOrd="0" presId="urn:microsoft.com/office/officeart/2005/8/layout/orgChart1"/>
    <dgm:cxn modelId="{686888DC-58B5-402D-BA47-02E7690B2CBD}" type="presParOf" srcId="{478120B3-1876-4E02-9F9A-006CF83CB664}" destId="{2ABFB6A3-C059-4371-8B8C-723F3A25C6D2}" srcOrd="0" destOrd="0" presId="urn:microsoft.com/office/officeart/2005/8/layout/orgChart1"/>
    <dgm:cxn modelId="{C4514310-EDB0-47BC-880E-21A8DD33DDD6}" type="presParOf" srcId="{478120B3-1876-4E02-9F9A-006CF83CB664}" destId="{CDF7E641-C605-41F8-B009-48E299BE4F29}" srcOrd="1" destOrd="0" presId="urn:microsoft.com/office/officeart/2005/8/layout/orgChart1"/>
    <dgm:cxn modelId="{9D528464-BC88-4ED0-BAA7-1DEE35C69015}" type="presParOf" srcId="{CDF7E641-C605-41F8-B009-48E299BE4F29}" destId="{4E6827AF-2189-4A6B-9FE3-CE9CD0F6C98B}" srcOrd="0" destOrd="0" presId="urn:microsoft.com/office/officeart/2005/8/layout/orgChart1"/>
    <dgm:cxn modelId="{730C1D2D-5645-4AAA-A041-6CAC159B8F8E}" type="presParOf" srcId="{4E6827AF-2189-4A6B-9FE3-CE9CD0F6C98B}" destId="{945B1375-9569-4B36-AC16-D4EDCE19B3D8}" srcOrd="0" destOrd="0" presId="urn:microsoft.com/office/officeart/2005/8/layout/orgChart1"/>
    <dgm:cxn modelId="{4478416A-AB02-426A-9C3F-10D257E78596}" type="presParOf" srcId="{4E6827AF-2189-4A6B-9FE3-CE9CD0F6C98B}" destId="{0D2B62AE-ABBB-4D68-AD1D-DD38A3741A25}" srcOrd="1" destOrd="0" presId="urn:microsoft.com/office/officeart/2005/8/layout/orgChart1"/>
    <dgm:cxn modelId="{656F5F22-5B7C-4E10-917C-75ECA13E7184}" type="presParOf" srcId="{CDF7E641-C605-41F8-B009-48E299BE4F29}" destId="{9465CB63-D8F8-40AF-A637-1F99EDCC3FD1}" srcOrd="1" destOrd="0" presId="urn:microsoft.com/office/officeart/2005/8/layout/orgChart1"/>
    <dgm:cxn modelId="{83249B93-4228-4737-A900-C4041C0F70C1}" type="presParOf" srcId="{CDF7E641-C605-41F8-B009-48E299BE4F29}" destId="{88C9DA02-01D9-44BE-BF0F-D7C695C57451}" srcOrd="2" destOrd="0" presId="urn:microsoft.com/office/officeart/2005/8/layout/orgChart1"/>
    <dgm:cxn modelId="{D27F2EF5-B1E1-4D18-86DC-FA9950E2A405}" type="presParOf" srcId="{478120B3-1876-4E02-9F9A-006CF83CB664}" destId="{232A7F95-789E-4BD9-86C3-69EA825AA55D}" srcOrd="2" destOrd="0" presId="urn:microsoft.com/office/officeart/2005/8/layout/orgChart1"/>
    <dgm:cxn modelId="{75A108D9-03B4-474D-B21C-4FA69277266A}" type="presParOf" srcId="{478120B3-1876-4E02-9F9A-006CF83CB664}" destId="{242C52E4-8A56-49CA-8E20-A1B9A992CC2F}" srcOrd="3" destOrd="0" presId="urn:microsoft.com/office/officeart/2005/8/layout/orgChart1"/>
    <dgm:cxn modelId="{4491613C-0362-48B3-8D4C-E15CEDAE40A9}" type="presParOf" srcId="{242C52E4-8A56-49CA-8E20-A1B9A992CC2F}" destId="{25F886D1-B909-4041-895F-ADC8564AB678}" srcOrd="0" destOrd="0" presId="urn:microsoft.com/office/officeart/2005/8/layout/orgChart1"/>
    <dgm:cxn modelId="{35A4CFBF-F0A7-4E3B-BA7F-E81F8A3761C2}" type="presParOf" srcId="{25F886D1-B909-4041-895F-ADC8564AB678}" destId="{0BD422FD-D356-46FA-91E3-111A2B9E51FA}" srcOrd="0" destOrd="0" presId="urn:microsoft.com/office/officeart/2005/8/layout/orgChart1"/>
    <dgm:cxn modelId="{CDA95AC8-2309-4091-83E1-EAAEEE6CCA3C}" type="presParOf" srcId="{25F886D1-B909-4041-895F-ADC8564AB678}" destId="{7642B03F-CAF1-4899-A1EE-DCF955B94BFE}" srcOrd="1" destOrd="0" presId="urn:microsoft.com/office/officeart/2005/8/layout/orgChart1"/>
    <dgm:cxn modelId="{74C3F857-0836-4C54-9F25-5D89545ACA4B}" type="presParOf" srcId="{242C52E4-8A56-49CA-8E20-A1B9A992CC2F}" destId="{BF2ED8A1-8602-4802-B804-B4A5ECFAC2C3}" srcOrd="1" destOrd="0" presId="urn:microsoft.com/office/officeart/2005/8/layout/orgChart1"/>
    <dgm:cxn modelId="{24FAF079-75A9-4294-A2B1-B40C21DAB6C7}" type="presParOf" srcId="{242C52E4-8A56-49CA-8E20-A1B9A992CC2F}" destId="{7AACEF9B-6BB1-4045-9170-B94571F407CE}" srcOrd="2" destOrd="0" presId="urn:microsoft.com/office/officeart/2005/8/layout/orgChart1"/>
    <dgm:cxn modelId="{69D5ED2A-CDF3-4A99-AB95-2A854D7176E2}" type="presParOf" srcId="{478120B3-1876-4E02-9F9A-006CF83CB664}" destId="{00561774-3CDB-4C3D-90C7-E4A3B11E2A45}" srcOrd="4" destOrd="0" presId="urn:microsoft.com/office/officeart/2005/8/layout/orgChart1"/>
    <dgm:cxn modelId="{3B025056-3674-4CD2-9880-C8024DCC2353}" type="presParOf" srcId="{478120B3-1876-4E02-9F9A-006CF83CB664}" destId="{512E3ECF-C64E-4E2F-BA8A-330A26A52131}" srcOrd="5" destOrd="0" presId="urn:microsoft.com/office/officeart/2005/8/layout/orgChart1"/>
    <dgm:cxn modelId="{E3DF259E-895A-4976-AADF-69CC072EF181}" type="presParOf" srcId="{512E3ECF-C64E-4E2F-BA8A-330A26A52131}" destId="{DA32C53A-FA10-465C-BB58-6809A2AAE1A2}" srcOrd="0" destOrd="0" presId="urn:microsoft.com/office/officeart/2005/8/layout/orgChart1"/>
    <dgm:cxn modelId="{FD1E2933-0042-4CB9-B327-99B4C7B210B2}" type="presParOf" srcId="{DA32C53A-FA10-465C-BB58-6809A2AAE1A2}" destId="{143E1D02-B71A-4DF1-9314-64ECFE116270}" srcOrd="0" destOrd="0" presId="urn:microsoft.com/office/officeart/2005/8/layout/orgChart1"/>
    <dgm:cxn modelId="{B43EDDC8-3B26-4B56-AFE1-993AF1056C53}" type="presParOf" srcId="{DA32C53A-FA10-465C-BB58-6809A2AAE1A2}" destId="{C3DA5E8D-04EA-4C43-838B-4CDF78881CEF}" srcOrd="1" destOrd="0" presId="urn:microsoft.com/office/officeart/2005/8/layout/orgChart1"/>
    <dgm:cxn modelId="{2712B928-4C51-4805-A239-D3EDEFFCFD2B}" type="presParOf" srcId="{512E3ECF-C64E-4E2F-BA8A-330A26A52131}" destId="{BAAD66DA-2348-458A-B9BE-BF3923DA75F3}" srcOrd="1" destOrd="0" presId="urn:microsoft.com/office/officeart/2005/8/layout/orgChart1"/>
    <dgm:cxn modelId="{816367D7-9849-4F93-B677-02DD481C7859}" type="presParOf" srcId="{512E3ECF-C64E-4E2F-BA8A-330A26A52131}" destId="{5E116BBF-FC1C-4769-B4DE-CAC52F737CF0}" srcOrd="2" destOrd="0" presId="urn:microsoft.com/office/officeart/2005/8/layout/orgChart1"/>
    <dgm:cxn modelId="{96BF183E-D807-4031-8ADA-0CC9D82B22A2}" type="presParOf" srcId="{478120B3-1876-4E02-9F9A-006CF83CB664}" destId="{6A744E0F-6C0C-4144-AC09-90413E8134ED}" srcOrd="6" destOrd="0" presId="urn:microsoft.com/office/officeart/2005/8/layout/orgChart1"/>
    <dgm:cxn modelId="{FE78E25A-7336-4B21-AA70-079DC6CFB59B}" type="presParOf" srcId="{478120B3-1876-4E02-9F9A-006CF83CB664}" destId="{D82069ED-15BC-4384-AEB7-D934915B3445}" srcOrd="7" destOrd="0" presId="urn:microsoft.com/office/officeart/2005/8/layout/orgChart1"/>
    <dgm:cxn modelId="{AA06E92A-7B29-4CC1-86BD-D4DB7487A7C7}" type="presParOf" srcId="{D82069ED-15BC-4384-AEB7-D934915B3445}" destId="{57721362-C948-4AD2-83B8-D641AC8072B6}" srcOrd="0" destOrd="0" presId="urn:microsoft.com/office/officeart/2005/8/layout/orgChart1"/>
    <dgm:cxn modelId="{0A92DD69-F33C-4107-B21C-46476DFA65DA}" type="presParOf" srcId="{57721362-C948-4AD2-83B8-D641AC8072B6}" destId="{D1476383-850D-42EB-92E0-7C997F44CEBA}" srcOrd="0" destOrd="0" presId="urn:microsoft.com/office/officeart/2005/8/layout/orgChart1"/>
    <dgm:cxn modelId="{69A92D68-8E58-4BB5-A32A-AD81491B6281}" type="presParOf" srcId="{57721362-C948-4AD2-83B8-D641AC8072B6}" destId="{FEFB0C62-7048-4FA1-8ED3-2DF265D5F496}" srcOrd="1" destOrd="0" presId="urn:microsoft.com/office/officeart/2005/8/layout/orgChart1"/>
    <dgm:cxn modelId="{EA145C59-0117-4FA4-8CD6-71FF46A80A65}" type="presParOf" srcId="{D82069ED-15BC-4384-AEB7-D934915B3445}" destId="{650BCFAA-C53A-46B2-B67F-45F1E10053FD}" srcOrd="1" destOrd="0" presId="urn:microsoft.com/office/officeart/2005/8/layout/orgChart1"/>
    <dgm:cxn modelId="{B7605620-D0D7-4E9F-A15A-4EABD245EAEE}" type="presParOf" srcId="{D82069ED-15BC-4384-AEB7-D934915B3445}" destId="{1E1F915C-7839-4CB0-A3AC-8355E978B5F2}" srcOrd="2" destOrd="0" presId="urn:microsoft.com/office/officeart/2005/8/layout/orgChart1"/>
    <dgm:cxn modelId="{5E3B66EE-9DBB-44F0-8FB2-A43257270F69}" type="presParOf" srcId="{4494F1B6-F7D3-4BA2-868C-F692A1ABB855}" destId="{F9FE2456-3DE2-420E-9FB7-276775A0A59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AEAD1214-439E-4E60-BCA2-854E24DAE39C}" type="presParOf" srcId="{F3C31641-40C9-4230-98D2-475452F1D4AB}" destId="{24753F1E-CA69-404E-9294-B0FD238A9680}" srcOrd="0" destOrd="0" presId="urn:microsoft.com/office/officeart/2005/8/layout/orgChart1"/>
    <dgm:cxn modelId="{CE8388BD-9F2B-4423-8177-1173E8DF7C83}" type="presParOf" srcId="{F3C31641-40C9-4230-98D2-475452F1D4AB}" destId="{A7B6AAB5-0BF2-48DD-8DB6-5EBD5404A30B}" srcOrd="1" destOrd="0" presId="urn:microsoft.com/office/officeart/2005/8/layout/orgChart1"/>
    <dgm:cxn modelId="{426F6B28-762D-483D-B388-82E83C717820}" type="presParOf" srcId="{A7B6AAB5-0BF2-48DD-8DB6-5EBD5404A30B}" destId="{A2EDD475-5A15-4838-AF07-F36ED1914F37}" srcOrd="0" destOrd="0" presId="urn:microsoft.com/office/officeart/2005/8/layout/orgChart1"/>
    <dgm:cxn modelId="{2A60A5B2-AD6B-4B39-A9C2-405CEB9E0609}" type="presParOf" srcId="{A2EDD475-5A15-4838-AF07-F36ED1914F37}" destId="{6C6CF91D-126A-46EC-AE8B-5FED84DAE73E}" srcOrd="0" destOrd="0" presId="urn:microsoft.com/office/officeart/2005/8/layout/orgChart1"/>
    <dgm:cxn modelId="{E2A1E16F-F341-478B-8FEC-0E8F75CF3D21}" type="presParOf" srcId="{A2EDD475-5A15-4838-AF07-F36ED1914F37}" destId="{F1FAEBF4-B0D7-45EA-AFC8-A54C885EE26D}" srcOrd="1" destOrd="0" presId="urn:microsoft.com/office/officeart/2005/8/layout/orgChart1"/>
    <dgm:cxn modelId="{1E54AAA8-4D37-4A8E-9443-45484706E40F}" type="presParOf" srcId="{A7B6AAB5-0BF2-48DD-8DB6-5EBD5404A30B}" destId="{D86E7C62-0287-418E-9FE7-C52FDF30D1EA}" srcOrd="1" destOrd="0" presId="urn:microsoft.com/office/officeart/2005/8/layout/orgChart1"/>
    <dgm:cxn modelId="{A9C96E1C-1C0D-44A4-9D99-6B759DEEEF08}" type="presParOf" srcId="{A7B6AAB5-0BF2-48DD-8DB6-5EBD5404A30B}" destId="{267A7E4E-A793-4BDE-BDC2-714EDCB963AD}" srcOrd="2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59980E55-B5C4-4D02-B32D-D222A756A676}" type="presParOf" srcId="{D6EF2B40-9301-490B-86F0-44B9381D36B9}" destId="{51525624-9FBF-4236-B1EE-D4829C5AA3E4}" srcOrd="0" destOrd="0" presId="urn:microsoft.com/office/officeart/2005/8/layout/orgChart1"/>
    <dgm:cxn modelId="{8728DCE1-7559-42CA-8629-21112E45AEEC}" type="presParOf" srcId="{D6EF2B40-9301-490B-86F0-44B9381D36B9}" destId="{B9E2EDA8-EC97-4FE3-8C47-4DC68FC22197}" srcOrd="1" destOrd="0" presId="urn:microsoft.com/office/officeart/2005/8/layout/orgChart1"/>
    <dgm:cxn modelId="{2EAE1FA0-A704-4706-9676-588F001DFC50}" type="presParOf" srcId="{B9E2EDA8-EC97-4FE3-8C47-4DC68FC22197}" destId="{1306958F-0E87-4D52-A8B6-263C437AA672}" srcOrd="0" destOrd="0" presId="urn:microsoft.com/office/officeart/2005/8/layout/orgChart1"/>
    <dgm:cxn modelId="{38DA2460-C0DD-4E34-8440-825FD16E01D4}" type="presParOf" srcId="{1306958F-0E87-4D52-A8B6-263C437AA672}" destId="{E86D457B-690D-42B0-8602-3C44633A335A}" srcOrd="0" destOrd="0" presId="urn:microsoft.com/office/officeart/2005/8/layout/orgChart1"/>
    <dgm:cxn modelId="{59BBD8CA-D485-46A8-BE9C-5D2AE724D272}" type="presParOf" srcId="{1306958F-0E87-4D52-A8B6-263C437AA672}" destId="{9DE8A6BA-9D80-4F7A-9ADB-A71F0301117E}" srcOrd="1" destOrd="0" presId="urn:microsoft.com/office/officeart/2005/8/layout/orgChart1"/>
    <dgm:cxn modelId="{65802A95-0E95-4201-BAE3-FE8CF30704E8}" type="presParOf" srcId="{B9E2EDA8-EC97-4FE3-8C47-4DC68FC22197}" destId="{32810DFC-DE43-48A3-ABE1-5F4960A8886B}" srcOrd="1" destOrd="0" presId="urn:microsoft.com/office/officeart/2005/8/layout/orgChart1"/>
    <dgm:cxn modelId="{1AB073FA-F123-4CD4-B63E-6E9359CA0710}" type="presParOf" srcId="{B9E2EDA8-EC97-4FE3-8C47-4DC68FC22197}" destId="{3509DE1B-4A5A-41D3-A60D-D7490419C669}" srcOrd="2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E4102F24-DBA4-456D-A4BD-FF412B26FABC}" type="presParOf" srcId="{9039F2A4-BEB1-47FC-855E-A5BAEFC54F13}" destId="{173F0618-F7DD-434E-A645-601CB649DD34}" srcOrd="0" destOrd="0" presId="urn:microsoft.com/office/officeart/2005/8/layout/orgChart1"/>
    <dgm:cxn modelId="{BCA9F4BF-06FB-4699-B6E4-876C9F158E17}" type="presParOf" srcId="{9039F2A4-BEB1-47FC-855E-A5BAEFC54F13}" destId="{3F330504-7A35-4BBF-8D4E-6BD218B0C1C5}" srcOrd="1" destOrd="0" presId="urn:microsoft.com/office/officeart/2005/8/layout/orgChart1"/>
    <dgm:cxn modelId="{362685C8-FAB2-4357-A1C7-2CCD3D9CAFB6}" type="presParOf" srcId="{3F330504-7A35-4BBF-8D4E-6BD218B0C1C5}" destId="{1E1080C6-6AEF-418A-A32B-E41809DB5ECF}" srcOrd="0" destOrd="0" presId="urn:microsoft.com/office/officeart/2005/8/layout/orgChart1"/>
    <dgm:cxn modelId="{AF11F62E-20F4-4B67-BC4A-A3EABB87EF84}" type="presParOf" srcId="{1E1080C6-6AEF-418A-A32B-E41809DB5ECF}" destId="{397F0F3B-7C75-461E-BDE3-AF5982130CD5}" srcOrd="0" destOrd="0" presId="urn:microsoft.com/office/officeart/2005/8/layout/orgChart1"/>
    <dgm:cxn modelId="{8ED83115-3A43-4DFA-9C41-3A769282F157}" type="presParOf" srcId="{1E1080C6-6AEF-418A-A32B-E41809DB5ECF}" destId="{880B8052-32AD-498B-8A04-DEE323EC3980}" srcOrd="1" destOrd="0" presId="urn:microsoft.com/office/officeart/2005/8/layout/orgChart1"/>
    <dgm:cxn modelId="{6D977B6F-59C5-4D53-8BAB-7BC34078A488}" type="presParOf" srcId="{3F330504-7A35-4BBF-8D4E-6BD218B0C1C5}" destId="{A4B29747-4CC0-4547-B9A5-FE6053A14255}" srcOrd="1" destOrd="0" presId="urn:microsoft.com/office/officeart/2005/8/layout/orgChart1"/>
    <dgm:cxn modelId="{ADD9B7E3-E161-4BA9-89B1-00699948750E}" type="presParOf" srcId="{3F330504-7A35-4BBF-8D4E-6BD218B0C1C5}" destId="{5D2A5F60-B56F-44E2-95B0-B0969A012577}" srcOrd="2" destOrd="0" presId="urn:microsoft.com/office/officeart/2005/8/layout/orgChart1"/>
    <dgm:cxn modelId="{79C78093-D13A-4F39-A5CF-93A1F16F0AAD}" type="presParOf" srcId="{9039F2A4-BEB1-47FC-855E-A5BAEFC54F13}" destId="{F65CAF0C-E0C1-4828-9814-EEC32DA3FE53}" srcOrd="2" destOrd="0" presId="urn:microsoft.com/office/officeart/2005/8/layout/orgChart1"/>
    <dgm:cxn modelId="{CA4D0C34-7C37-40EC-9720-6F52794BF3B5}" type="presParOf" srcId="{9039F2A4-BEB1-47FC-855E-A5BAEFC54F13}" destId="{DE137A65-F490-48BC-85C1-F9DADFE2CE58}" srcOrd="3" destOrd="0" presId="urn:microsoft.com/office/officeart/2005/8/layout/orgChart1"/>
    <dgm:cxn modelId="{ACFF315E-3A16-449A-87A4-B0F657F01A3F}" type="presParOf" srcId="{DE137A65-F490-48BC-85C1-F9DADFE2CE58}" destId="{0C2439D7-CBE0-4D7F-9A34-2FE04B365BF9}" srcOrd="0" destOrd="0" presId="urn:microsoft.com/office/officeart/2005/8/layout/orgChart1"/>
    <dgm:cxn modelId="{93E547B8-B5BB-4C3F-9D19-7E1F0EAB6A7D}" type="presParOf" srcId="{0C2439D7-CBE0-4D7F-9A34-2FE04B365BF9}" destId="{660B2BE3-CA4A-413E-9083-5DD87A065BDF}" srcOrd="0" destOrd="0" presId="urn:microsoft.com/office/officeart/2005/8/layout/orgChart1"/>
    <dgm:cxn modelId="{C99D884B-EDDD-4F06-9167-61CF53FD4AB7}" type="presParOf" srcId="{0C2439D7-CBE0-4D7F-9A34-2FE04B365BF9}" destId="{87624190-1CD4-46C6-922B-A0709305B7D6}" srcOrd="1" destOrd="0" presId="urn:microsoft.com/office/officeart/2005/8/layout/orgChart1"/>
    <dgm:cxn modelId="{5F19263B-7D3B-408C-9240-72D7B4D04B7E}" type="presParOf" srcId="{DE137A65-F490-48BC-85C1-F9DADFE2CE58}" destId="{2ED2BB88-6656-492E-8F83-FE8E3325FD41}" srcOrd="1" destOrd="0" presId="urn:microsoft.com/office/officeart/2005/8/layout/orgChart1"/>
    <dgm:cxn modelId="{B7DA0267-84F2-4E46-BE47-DCEE4C6D2244}" type="presParOf" srcId="{DE137A65-F490-48BC-85C1-F9DADFE2CE58}" destId="{C9CFFE9B-5838-4E8B-B6EC-83E1A44EC00D}" srcOrd="2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11F7F161-EB86-495C-8334-F85543DF19C8}" type="presParOf" srcId="{4D6534F2-BA51-455A-9FA0-3115F8749106}" destId="{DA7EFAFF-D7CB-498E-80AE-C2E9BD8FB42F}" srcOrd="0" destOrd="0" presId="urn:microsoft.com/office/officeart/2005/8/layout/orgChart1"/>
    <dgm:cxn modelId="{4A4CB814-DFBF-4D7A-8E1E-8D22EAD27E5E}" type="presParOf" srcId="{4D6534F2-BA51-455A-9FA0-3115F8749106}" destId="{E4108B04-DDD9-4760-9336-511B1FC539BB}" srcOrd="1" destOrd="0" presId="urn:microsoft.com/office/officeart/2005/8/layout/orgChart1"/>
    <dgm:cxn modelId="{0223213E-0E4E-4D47-8E83-421694D003CC}" type="presParOf" srcId="{E4108B04-DDD9-4760-9336-511B1FC539BB}" destId="{F373DB95-848D-4F08-9DCA-5FA9375A10D7}" srcOrd="0" destOrd="0" presId="urn:microsoft.com/office/officeart/2005/8/layout/orgChart1"/>
    <dgm:cxn modelId="{88756A5D-1C16-4BD8-9C66-429C879615D5}" type="presParOf" srcId="{F373DB95-848D-4F08-9DCA-5FA9375A10D7}" destId="{4879B10B-A9A6-468D-93A3-7A12164BA22B}" srcOrd="0" destOrd="0" presId="urn:microsoft.com/office/officeart/2005/8/layout/orgChart1"/>
    <dgm:cxn modelId="{84A7FBB2-66F6-491B-AA28-9DA8B374CA5F}" type="presParOf" srcId="{F373DB95-848D-4F08-9DCA-5FA9375A10D7}" destId="{FFBB21C9-D3B9-4BBD-840B-5035D55941D6}" srcOrd="1" destOrd="0" presId="urn:microsoft.com/office/officeart/2005/8/layout/orgChart1"/>
    <dgm:cxn modelId="{35E0F1E7-8843-4EB1-A640-7013893BD323}" type="presParOf" srcId="{E4108B04-DDD9-4760-9336-511B1FC539BB}" destId="{5B58D9A0-EBBB-43A4-B2CA-62FE4F5EE5B6}" srcOrd="1" destOrd="0" presId="urn:microsoft.com/office/officeart/2005/8/layout/orgChart1"/>
    <dgm:cxn modelId="{F7EA479F-7388-45BB-A916-BE135C489DC4}" type="presParOf" srcId="{E4108B04-DDD9-4760-9336-511B1FC539BB}" destId="{7EBAF93B-96AA-4050-9F7B-EF9A2F2BC0C6}" srcOrd="2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5FC4CA8C-EC99-4E4B-A888-E1CEDEC0A07C}" type="presParOf" srcId="{F5A7B034-91DE-46BB-B839-829542809DE8}" destId="{666D9936-CACB-467A-ADA1-822F7990E507}" srcOrd="4" destOrd="0" presId="urn:microsoft.com/office/officeart/2005/8/layout/orgChart1"/>
    <dgm:cxn modelId="{CEDF71A5-CF8F-4D57-AB72-FAB0009CDB35}" type="presParOf" srcId="{F5A7B034-91DE-46BB-B839-829542809DE8}" destId="{708A33B1-9BCC-471F-8A6F-F396C83F545E}" srcOrd="5" destOrd="0" presId="urn:microsoft.com/office/officeart/2005/8/layout/orgChart1"/>
    <dgm:cxn modelId="{A54C2B6E-2A9C-4464-BAC1-E92EA502DD9F}" type="presParOf" srcId="{708A33B1-9BCC-471F-8A6F-F396C83F545E}" destId="{E39664C6-375C-4968-9447-8F4E5AE6436B}" srcOrd="0" destOrd="0" presId="urn:microsoft.com/office/officeart/2005/8/layout/orgChart1"/>
    <dgm:cxn modelId="{29D11930-FDE9-4037-A687-BAC5D70BE826}" type="presParOf" srcId="{E39664C6-375C-4968-9447-8F4E5AE6436B}" destId="{25074200-F1D2-482E-8BAF-1E4610F3A66B}" srcOrd="0" destOrd="0" presId="urn:microsoft.com/office/officeart/2005/8/layout/orgChart1"/>
    <dgm:cxn modelId="{84BD5B06-8F14-4CC4-8DD1-FAB0DACE41BB}" type="presParOf" srcId="{E39664C6-375C-4968-9447-8F4E5AE6436B}" destId="{4D7398D7-85E6-4208-825E-13800D9A187A}" srcOrd="1" destOrd="0" presId="urn:microsoft.com/office/officeart/2005/8/layout/orgChart1"/>
    <dgm:cxn modelId="{8F078933-6946-4F4D-AAE0-3097B697E55C}" type="presParOf" srcId="{708A33B1-9BCC-471F-8A6F-F396C83F545E}" destId="{30D70DBB-517D-4BCC-934F-390F01F0A14E}" srcOrd="1" destOrd="0" presId="urn:microsoft.com/office/officeart/2005/8/layout/orgChart1"/>
    <dgm:cxn modelId="{783F0CE1-CF77-4646-A2DD-22CAD41777CC}" type="presParOf" srcId="{708A33B1-9BCC-471F-8A6F-F396C83F545E}" destId="{B2B3ACE6-DB69-40B7-AAD5-30D455992EA0}" srcOrd="2" destOrd="0" presId="urn:microsoft.com/office/officeart/2005/8/layout/orgChart1"/>
    <dgm:cxn modelId="{9522F408-A51A-466D-957F-04EA6646007B}" type="presParOf" srcId="{F5A7B034-91DE-46BB-B839-829542809DE8}" destId="{221E7A23-47A5-4B00-BD43-53782C4A14F3}" srcOrd="6" destOrd="0" presId="urn:microsoft.com/office/officeart/2005/8/layout/orgChart1"/>
    <dgm:cxn modelId="{6A6C3E99-92E4-42B4-BAEB-2FFE9E7B36CB}" type="presParOf" srcId="{F5A7B034-91DE-46BB-B839-829542809DE8}" destId="{4D7ADE75-B49B-4DFA-A19F-C127860E861C}" srcOrd="7" destOrd="0" presId="urn:microsoft.com/office/officeart/2005/8/layout/orgChart1"/>
    <dgm:cxn modelId="{DD8F0DAB-4A5F-4657-81CF-85A8B8AF3BE8}" type="presParOf" srcId="{4D7ADE75-B49B-4DFA-A19F-C127860E861C}" destId="{08154563-DEF8-492D-A159-E9BA6EDF125C}" srcOrd="0" destOrd="0" presId="urn:microsoft.com/office/officeart/2005/8/layout/orgChart1"/>
    <dgm:cxn modelId="{BDDD4692-FF1F-4389-9155-45EF888B7BBB}" type="presParOf" srcId="{08154563-DEF8-492D-A159-E9BA6EDF125C}" destId="{8E198CE3-4A39-4EB5-8DDF-D7E48C9E2FEC}" srcOrd="0" destOrd="0" presId="urn:microsoft.com/office/officeart/2005/8/layout/orgChart1"/>
    <dgm:cxn modelId="{250CDA5C-F75D-49CD-8A92-93F65189BA28}" type="presParOf" srcId="{08154563-DEF8-492D-A159-E9BA6EDF125C}" destId="{8A44AFCE-FA23-41DD-9FB2-47F66CF7D3A4}" srcOrd="1" destOrd="0" presId="urn:microsoft.com/office/officeart/2005/8/layout/orgChart1"/>
    <dgm:cxn modelId="{67D27A5B-C8A6-4D38-96C5-7A4B854F57B1}" type="presParOf" srcId="{4D7ADE75-B49B-4DFA-A19F-C127860E861C}" destId="{D51FC9BD-295B-4AE8-94CD-9FA604AA1E09}" srcOrd="1" destOrd="0" presId="urn:microsoft.com/office/officeart/2005/8/layout/orgChart1"/>
    <dgm:cxn modelId="{717D907C-8B2A-44CF-B4C4-BEB47CADB5CA}" type="presParOf" srcId="{4D7ADE75-B49B-4DFA-A19F-C127860E861C}" destId="{ABA33548-18D6-423F-937F-25D52922CB8E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7FEAA-4844-45B3-85D3-B3DC37C45397}">
      <dsp:nvSpPr>
        <dsp:cNvPr id="0" name=""/>
        <dsp:cNvSpPr/>
      </dsp:nvSpPr>
      <dsp:spPr>
        <a:xfrm>
          <a:off x="5257800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57800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57800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355968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2552306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748644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512485" y="1273837"/>
          <a:ext cx="1490629" cy="745314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Analyse des impayés</a:t>
          </a:r>
        </a:p>
      </dsp:txBody>
      <dsp:txXfrm>
        <a:off x="4512485" y="1273837"/>
        <a:ext cx="1490629" cy="745314"/>
      </dsp:txXfrm>
    </dsp:sp>
    <dsp:sp modelId="{A380C692-281D-44E3-AA8F-47EA90FBD525}">
      <dsp:nvSpPr>
        <dsp:cNvPr id="0" name=""/>
        <dsp:cNvSpPr/>
      </dsp:nvSpPr>
      <dsp:spPr>
        <a:xfrm>
          <a:off x="3329" y="233218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Cahier des charges</a:t>
          </a:r>
        </a:p>
      </dsp:txBody>
      <dsp:txXfrm>
        <a:off x="3329" y="2332185"/>
        <a:ext cx="1490629" cy="745314"/>
      </dsp:txXfrm>
    </dsp:sp>
    <dsp:sp modelId="{1C0F3FD2-E01B-4BAC-B609-871C60C59760}">
      <dsp:nvSpPr>
        <dsp:cNvPr id="0" name=""/>
        <dsp:cNvSpPr/>
      </dsp:nvSpPr>
      <dsp:spPr>
        <a:xfrm>
          <a:off x="1806991" y="2332185"/>
          <a:ext cx="1490629" cy="745314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Préparation des données</a:t>
          </a:r>
        </a:p>
      </dsp:txBody>
      <dsp:txXfrm>
        <a:off x="1806991" y="2332185"/>
        <a:ext cx="1490629" cy="745314"/>
      </dsp:txXfrm>
    </dsp:sp>
    <dsp:sp modelId="{69BEBC5D-DC61-4FB8-BC79-FCCD7A105B77}">
      <dsp:nvSpPr>
        <dsp:cNvPr id="0" name=""/>
        <dsp:cNvSpPr/>
      </dsp:nvSpPr>
      <dsp:spPr>
        <a:xfrm>
          <a:off x="3610653" y="2332185"/>
          <a:ext cx="1490629" cy="7453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KPI</a:t>
          </a:r>
        </a:p>
      </dsp:txBody>
      <dsp:txXfrm>
        <a:off x="3610653" y="2332185"/>
        <a:ext cx="1490629" cy="745314"/>
      </dsp:txXfrm>
    </dsp:sp>
    <dsp:sp modelId="{B6E3D72C-9605-45A2-B2D6-B87AC9DD232D}">
      <dsp:nvSpPr>
        <dsp:cNvPr id="0" name=""/>
        <dsp:cNvSpPr/>
      </dsp:nvSpPr>
      <dsp:spPr>
        <a:xfrm>
          <a:off x="5414316" y="2332185"/>
          <a:ext cx="1490629" cy="74531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 err="1"/>
            <a:t>Corréations</a:t>
          </a:r>
          <a:r>
            <a:rPr lang="fr-BE" sz="2200" kern="1200" dirty="0"/>
            <a:t> possibles</a:t>
          </a:r>
        </a:p>
      </dsp:txBody>
      <dsp:txXfrm>
        <a:off x="5414316" y="2332185"/>
        <a:ext cx="1490629" cy="745314"/>
      </dsp:txXfrm>
    </dsp:sp>
    <dsp:sp modelId="{40245929-7745-493F-B544-08B520D4933B}">
      <dsp:nvSpPr>
        <dsp:cNvPr id="0" name=""/>
        <dsp:cNvSpPr/>
      </dsp:nvSpPr>
      <dsp:spPr>
        <a:xfrm>
          <a:off x="7217978" y="2332185"/>
          <a:ext cx="1490629" cy="74531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Rapport Power BI</a:t>
          </a:r>
        </a:p>
      </dsp:txBody>
      <dsp:txXfrm>
        <a:off x="7217978" y="2332185"/>
        <a:ext cx="1490629" cy="745314"/>
      </dsp:txXfrm>
    </dsp:sp>
    <dsp:sp modelId="{52FF0064-E8D4-4D41-9528-E51A471A1A69}">
      <dsp:nvSpPr>
        <dsp:cNvPr id="0" name=""/>
        <dsp:cNvSpPr/>
      </dsp:nvSpPr>
      <dsp:spPr>
        <a:xfrm>
          <a:off x="9021640" y="2332185"/>
          <a:ext cx="1490629" cy="74531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Rapport de stage</a:t>
          </a:r>
        </a:p>
      </dsp:txBody>
      <dsp:txXfrm>
        <a:off x="9021640" y="2332185"/>
        <a:ext cx="1490629" cy="74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8366015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8366015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8366015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218193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3627490" y="125912"/>
              </a:lnTo>
              <a:lnTo>
                <a:pt x="362749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4B206-9F76-482A-B7ED-084FB9A98E8C}">
      <dsp:nvSpPr>
        <dsp:cNvPr id="0" name=""/>
        <dsp:cNvSpPr/>
      </dsp:nvSpPr>
      <dsp:spPr>
        <a:xfrm>
          <a:off x="6915019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C4F57-56A4-49EF-AFF4-12E8B447E01D}">
      <dsp:nvSpPr>
        <dsp:cNvPr id="0" name=""/>
        <dsp:cNvSpPr/>
      </dsp:nvSpPr>
      <dsp:spPr>
        <a:xfrm>
          <a:off x="6915019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F50E-FD79-4931-A3EE-AB9CCF1E49A2}">
      <dsp:nvSpPr>
        <dsp:cNvPr id="0" name=""/>
        <dsp:cNvSpPr/>
      </dsp:nvSpPr>
      <dsp:spPr>
        <a:xfrm>
          <a:off x="6915019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6915019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18193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2176494" y="125912"/>
              </a:lnTo>
              <a:lnTo>
                <a:pt x="2176494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5464023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464023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464023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18193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725498" y="125912"/>
              </a:lnTo>
              <a:lnTo>
                <a:pt x="725498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6B642-A464-47F4-88D9-6B6E0FF62BE9}">
      <dsp:nvSpPr>
        <dsp:cNvPr id="0" name=""/>
        <dsp:cNvSpPr/>
      </dsp:nvSpPr>
      <dsp:spPr>
        <a:xfrm>
          <a:off x="4013026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1314D-121B-4240-B5B5-F97974802C3F}">
      <dsp:nvSpPr>
        <dsp:cNvPr id="0" name=""/>
        <dsp:cNvSpPr/>
      </dsp:nvSpPr>
      <dsp:spPr>
        <a:xfrm>
          <a:off x="4013026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92695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725498" y="0"/>
              </a:moveTo>
              <a:lnTo>
                <a:pt x="725498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CE0F-FF57-4C9D-80DB-4FE5698F0126}">
      <dsp:nvSpPr>
        <dsp:cNvPr id="0" name=""/>
        <dsp:cNvSpPr/>
      </dsp:nvSpPr>
      <dsp:spPr>
        <a:xfrm>
          <a:off x="2562030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2562030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041698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2176494" y="0"/>
              </a:moveTo>
              <a:lnTo>
                <a:pt x="2176494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111034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111034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11034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1111034" y="1451426"/>
          <a:ext cx="186327" cy="54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941"/>
              </a:lnTo>
              <a:lnTo>
                <a:pt x="186327" y="541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90702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3627490" y="0"/>
              </a:moveTo>
              <a:lnTo>
                <a:pt x="3627490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618608" y="429"/>
          <a:ext cx="1199170" cy="599585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Analyse des impayés</a:t>
          </a:r>
        </a:p>
      </dsp:txBody>
      <dsp:txXfrm>
        <a:off x="4618608" y="429"/>
        <a:ext cx="1199170" cy="599585"/>
      </dsp:txXfrm>
    </dsp:sp>
    <dsp:sp modelId="{A380C692-281D-44E3-AA8F-47EA90FBD525}">
      <dsp:nvSpPr>
        <dsp:cNvPr id="0" name=""/>
        <dsp:cNvSpPr/>
      </dsp:nvSpPr>
      <dsp:spPr>
        <a:xfrm>
          <a:off x="991117" y="851840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Cahier des charges</a:t>
          </a:r>
        </a:p>
      </dsp:txBody>
      <dsp:txXfrm>
        <a:off x="991117" y="851840"/>
        <a:ext cx="1199170" cy="599585"/>
      </dsp:txXfrm>
    </dsp:sp>
    <dsp:sp modelId="{F30D55BD-BF51-4F98-BC5D-0762A77DFA8E}">
      <dsp:nvSpPr>
        <dsp:cNvPr id="0" name=""/>
        <dsp:cNvSpPr/>
      </dsp:nvSpPr>
      <dsp:spPr>
        <a:xfrm>
          <a:off x="1297361" y="169357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Cadre du projet</a:t>
          </a:r>
        </a:p>
      </dsp:txBody>
      <dsp:txXfrm>
        <a:off x="1297361" y="1693574"/>
        <a:ext cx="1199170" cy="599585"/>
      </dsp:txXfrm>
    </dsp:sp>
    <dsp:sp modelId="{84724267-EF7D-4467-B6F0-F570AB7FF9D3}">
      <dsp:nvSpPr>
        <dsp:cNvPr id="0" name=""/>
        <dsp:cNvSpPr/>
      </dsp:nvSpPr>
      <dsp:spPr>
        <a:xfrm>
          <a:off x="1290910" y="2554662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Choix technologies</a:t>
          </a:r>
        </a:p>
      </dsp:txBody>
      <dsp:txXfrm>
        <a:off x="1290910" y="2554662"/>
        <a:ext cx="1199170" cy="599585"/>
      </dsp:txXfrm>
    </dsp:sp>
    <dsp:sp modelId="{CE90FBB6-CB4B-44DB-8B57-4E1A5A66F010}">
      <dsp:nvSpPr>
        <dsp:cNvPr id="0" name=""/>
        <dsp:cNvSpPr/>
      </dsp:nvSpPr>
      <dsp:spPr>
        <a:xfrm>
          <a:off x="1290910" y="3406073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WBS</a:t>
          </a:r>
        </a:p>
      </dsp:txBody>
      <dsp:txXfrm>
        <a:off x="1290910" y="3406073"/>
        <a:ext cx="1199170" cy="599585"/>
      </dsp:txXfrm>
    </dsp:sp>
    <dsp:sp modelId="{3103E90E-61BB-4425-AE65-F31C72585334}">
      <dsp:nvSpPr>
        <dsp:cNvPr id="0" name=""/>
        <dsp:cNvSpPr/>
      </dsp:nvSpPr>
      <dsp:spPr>
        <a:xfrm>
          <a:off x="1290910" y="425748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Gantt</a:t>
          </a:r>
        </a:p>
      </dsp:txBody>
      <dsp:txXfrm>
        <a:off x="1290910" y="4257484"/>
        <a:ext cx="1199170" cy="599585"/>
      </dsp:txXfrm>
    </dsp:sp>
    <dsp:sp modelId="{1C0F3FD2-E01B-4BAC-B609-871C60C59760}">
      <dsp:nvSpPr>
        <dsp:cNvPr id="0" name=""/>
        <dsp:cNvSpPr/>
      </dsp:nvSpPr>
      <dsp:spPr>
        <a:xfrm>
          <a:off x="2442113" y="851840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Préparation des données</a:t>
          </a:r>
        </a:p>
      </dsp:txBody>
      <dsp:txXfrm>
        <a:off x="2442113" y="851840"/>
        <a:ext cx="1199170" cy="599585"/>
      </dsp:txXfrm>
    </dsp:sp>
    <dsp:sp modelId="{87422C71-7F0F-4457-8B4A-11AE1249536A}">
      <dsp:nvSpPr>
        <dsp:cNvPr id="0" name=""/>
        <dsp:cNvSpPr/>
      </dsp:nvSpPr>
      <dsp:spPr>
        <a:xfrm>
          <a:off x="2741906" y="1703251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Data profiling</a:t>
          </a:r>
        </a:p>
      </dsp:txBody>
      <dsp:txXfrm>
        <a:off x="2741906" y="1703251"/>
        <a:ext cx="1199170" cy="599585"/>
      </dsp:txXfrm>
    </dsp:sp>
    <dsp:sp modelId="{87E8051A-FB05-42D5-BA7D-11F7AB392679}">
      <dsp:nvSpPr>
        <dsp:cNvPr id="0" name=""/>
        <dsp:cNvSpPr/>
      </dsp:nvSpPr>
      <dsp:spPr>
        <a:xfrm>
          <a:off x="2741906" y="2554662"/>
          <a:ext cx="1199170" cy="59958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Nettoyage des données</a:t>
          </a:r>
        </a:p>
      </dsp:txBody>
      <dsp:txXfrm>
        <a:off x="2741906" y="2554662"/>
        <a:ext cx="1199170" cy="599585"/>
      </dsp:txXfrm>
    </dsp:sp>
    <dsp:sp modelId="{69BEBC5D-DC61-4FB8-BC79-FCCD7A105B77}">
      <dsp:nvSpPr>
        <dsp:cNvPr id="0" name=""/>
        <dsp:cNvSpPr/>
      </dsp:nvSpPr>
      <dsp:spPr>
        <a:xfrm>
          <a:off x="3893109" y="851840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KPI</a:t>
          </a:r>
        </a:p>
      </dsp:txBody>
      <dsp:txXfrm>
        <a:off x="3893109" y="851840"/>
        <a:ext cx="1199170" cy="599585"/>
      </dsp:txXfrm>
    </dsp:sp>
    <dsp:sp modelId="{75C3EAA6-9A7E-4524-BB9A-17FB4F216789}">
      <dsp:nvSpPr>
        <dsp:cNvPr id="0" name=""/>
        <dsp:cNvSpPr/>
      </dsp:nvSpPr>
      <dsp:spPr>
        <a:xfrm>
          <a:off x="4192902" y="1703251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Définition des indicateurs clés</a:t>
          </a:r>
        </a:p>
      </dsp:txBody>
      <dsp:txXfrm>
        <a:off x="4192902" y="1703251"/>
        <a:ext cx="1199170" cy="599585"/>
      </dsp:txXfrm>
    </dsp:sp>
    <dsp:sp modelId="{1B3E287B-C59F-4E5C-9CAB-C6B62B0F15E2}">
      <dsp:nvSpPr>
        <dsp:cNvPr id="0" name=""/>
        <dsp:cNvSpPr/>
      </dsp:nvSpPr>
      <dsp:spPr>
        <a:xfrm>
          <a:off x="4192902" y="2554662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des KPI</a:t>
          </a:r>
        </a:p>
      </dsp:txBody>
      <dsp:txXfrm>
        <a:off x="4192902" y="2554662"/>
        <a:ext cx="1199170" cy="599585"/>
      </dsp:txXfrm>
    </dsp:sp>
    <dsp:sp modelId="{B6E3D72C-9605-45A2-B2D6-B87AC9DD232D}">
      <dsp:nvSpPr>
        <dsp:cNvPr id="0" name=""/>
        <dsp:cNvSpPr/>
      </dsp:nvSpPr>
      <dsp:spPr>
        <a:xfrm>
          <a:off x="5344106" y="851840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Corrélations possibles</a:t>
          </a:r>
        </a:p>
      </dsp:txBody>
      <dsp:txXfrm>
        <a:off x="5344106" y="851840"/>
        <a:ext cx="1199170" cy="599585"/>
      </dsp:txXfrm>
    </dsp:sp>
    <dsp:sp modelId="{DBDC2A4E-D1FF-4C4D-8AEA-F140A1277312}">
      <dsp:nvSpPr>
        <dsp:cNvPr id="0" name=""/>
        <dsp:cNvSpPr/>
      </dsp:nvSpPr>
      <dsp:spPr>
        <a:xfrm>
          <a:off x="5643898" y="1703251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Identification des variables</a:t>
          </a:r>
        </a:p>
      </dsp:txBody>
      <dsp:txXfrm>
        <a:off x="5643898" y="1703251"/>
        <a:ext cx="1199170" cy="599585"/>
      </dsp:txXfrm>
    </dsp:sp>
    <dsp:sp modelId="{186BBDB8-AF88-48F1-9A73-47CC41530BAF}">
      <dsp:nvSpPr>
        <dsp:cNvPr id="0" name=""/>
        <dsp:cNvSpPr/>
      </dsp:nvSpPr>
      <dsp:spPr>
        <a:xfrm>
          <a:off x="5643898" y="2554662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Analyse des corrélations</a:t>
          </a:r>
        </a:p>
      </dsp:txBody>
      <dsp:txXfrm>
        <a:off x="5643898" y="2554662"/>
        <a:ext cx="1199170" cy="599585"/>
      </dsp:txXfrm>
    </dsp:sp>
    <dsp:sp modelId="{12CC060B-B9FF-4D4F-A33B-421CC2757601}">
      <dsp:nvSpPr>
        <dsp:cNvPr id="0" name=""/>
        <dsp:cNvSpPr/>
      </dsp:nvSpPr>
      <dsp:spPr>
        <a:xfrm>
          <a:off x="5643898" y="3406073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1400" kern="1200" dirty="0"/>
            <a:t>Rapport des résultats</a:t>
          </a:r>
        </a:p>
      </dsp:txBody>
      <dsp:txXfrm>
        <a:off x="5643898" y="3406073"/>
        <a:ext cx="1199170" cy="599585"/>
      </dsp:txXfrm>
    </dsp:sp>
    <dsp:sp modelId="{40245929-7745-493F-B544-08B520D4933B}">
      <dsp:nvSpPr>
        <dsp:cNvPr id="0" name=""/>
        <dsp:cNvSpPr/>
      </dsp:nvSpPr>
      <dsp:spPr>
        <a:xfrm>
          <a:off x="6795102" y="851840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Power BI </a:t>
          </a:r>
        </a:p>
      </dsp:txBody>
      <dsp:txXfrm>
        <a:off x="6795102" y="851840"/>
        <a:ext cx="1199170" cy="599585"/>
      </dsp:txXfrm>
    </dsp:sp>
    <dsp:sp modelId="{E3F50494-C448-4F04-A687-9E6D7541CD2E}">
      <dsp:nvSpPr>
        <dsp:cNvPr id="0" name=""/>
        <dsp:cNvSpPr/>
      </dsp:nvSpPr>
      <dsp:spPr>
        <a:xfrm>
          <a:off x="7094894" y="1703251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Conception du rapport</a:t>
          </a:r>
        </a:p>
      </dsp:txBody>
      <dsp:txXfrm>
        <a:off x="7094894" y="1703251"/>
        <a:ext cx="1199170" cy="599585"/>
      </dsp:txXfrm>
    </dsp:sp>
    <dsp:sp modelId="{3DF89A6E-B105-4F00-9328-7928D974D269}">
      <dsp:nvSpPr>
        <dsp:cNvPr id="0" name=""/>
        <dsp:cNvSpPr/>
      </dsp:nvSpPr>
      <dsp:spPr>
        <a:xfrm>
          <a:off x="7094894" y="2554662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Création des visuels</a:t>
          </a:r>
        </a:p>
      </dsp:txBody>
      <dsp:txXfrm>
        <a:off x="7094894" y="2554662"/>
        <a:ext cx="1199170" cy="599585"/>
      </dsp:txXfrm>
    </dsp:sp>
    <dsp:sp modelId="{D820A3D7-ECE1-4353-8DC1-39880CFAED18}">
      <dsp:nvSpPr>
        <dsp:cNvPr id="0" name=""/>
        <dsp:cNvSpPr/>
      </dsp:nvSpPr>
      <dsp:spPr>
        <a:xfrm>
          <a:off x="7094894" y="3406073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Intégration des données</a:t>
          </a:r>
        </a:p>
      </dsp:txBody>
      <dsp:txXfrm>
        <a:off x="7094894" y="3406073"/>
        <a:ext cx="1199170" cy="599585"/>
      </dsp:txXfrm>
    </dsp:sp>
    <dsp:sp modelId="{05CC4847-367D-4BBE-B49F-9B72EA5D784A}">
      <dsp:nvSpPr>
        <dsp:cNvPr id="0" name=""/>
        <dsp:cNvSpPr/>
      </dsp:nvSpPr>
      <dsp:spPr>
        <a:xfrm>
          <a:off x="7094894" y="4257484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Validation du rapport</a:t>
          </a:r>
        </a:p>
      </dsp:txBody>
      <dsp:txXfrm>
        <a:off x="7094894" y="4257484"/>
        <a:ext cx="1199170" cy="599585"/>
      </dsp:txXfrm>
    </dsp:sp>
    <dsp:sp modelId="{52FF0064-E8D4-4D41-9528-E51A471A1A69}">
      <dsp:nvSpPr>
        <dsp:cNvPr id="0" name=""/>
        <dsp:cNvSpPr/>
      </dsp:nvSpPr>
      <dsp:spPr>
        <a:xfrm>
          <a:off x="8246098" y="851840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Rapport de stage</a:t>
          </a:r>
        </a:p>
      </dsp:txBody>
      <dsp:txXfrm>
        <a:off x="8246098" y="851840"/>
        <a:ext cx="1199170" cy="599585"/>
      </dsp:txXfrm>
    </dsp:sp>
    <dsp:sp modelId="{39AAB7A9-4952-4413-B9CC-7DE1763BC705}">
      <dsp:nvSpPr>
        <dsp:cNvPr id="0" name=""/>
        <dsp:cNvSpPr/>
      </dsp:nvSpPr>
      <dsp:spPr>
        <a:xfrm>
          <a:off x="8545891" y="1703251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Rédaction du rapport</a:t>
          </a:r>
        </a:p>
      </dsp:txBody>
      <dsp:txXfrm>
        <a:off x="8545891" y="1703251"/>
        <a:ext cx="1199170" cy="599585"/>
      </dsp:txXfrm>
    </dsp:sp>
    <dsp:sp modelId="{B31D279C-36BF-4C84-905B-05E0CD7848BE}">
      <dsp:nvSpPr>
        <dsp:cNvPr id="0" name=""/>
        <dsp:cNvSpPr/>
      </dsp:nvSpPr>
      <dsp:spPr>
        <a:xfrm>
          <a:off x="8545891" y="2554662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Préparation de la présentation</a:t>
          </a:r>
        </a:p>
      </dsp:txBody>
      <dsp:txXfrm>
        <a:off x="8545891" y="2554662"/>
        <a:ext cx="1199170" cy="599585"/>
      </dsp:txXfrm>
    </dsp:sp>
    <dsp:sp modelId="{4A0BF6D0-7C0A-48D8-A800-76A4F4FDC28A}">
      <dsp:nvSpPr>
        <dsp:cNvPr id="0" name=""/>
        <dsp:cNvSpPr/>
      </dsp:nvSpPr>
      <dsp:spPr>
        <a:xfrm>
          <a:off x="8545891" y="3406073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Validation du rapport</a:t>
          </a:r>
        </a:p>
      </dsp:txBody>
      <dsp:txXfrm>
        <a:off x="8545891" y="3406073"/>
        <a:ext cx="1199170" cy="599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11308066" y="208139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11308066" y="208139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11308066" y="208139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6556909" y="1610424"/>
          <a:ext cx="5016492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5016492" y="69650"/>
              </a:lnTo>
              <a:lnTo>
                <a:pt x="5016492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E7A23-47A5-4B00-BD43-53782C4A14F3}">
      <dsp:nvSpPr>
        <dsp:cNvPr id="0" name=""/>
        <dsp:cNvSpPr/>
      </dsp:nvSpPr>
      <dsp:spPr>
        <a:xfrm>
          <a:off x="9732639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1203958" y="69650"/>
              </a:lnTo>
              <a:lnTo>
                <a:pt x="120395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9936-CACB-467A-ADA1-822F7990E507}">
      <dsp:nvSpPr>
        <dsp:cNvPr id="0" name=""/>
        <dsp:cNvSpPr/>
      </dsp:nvSpPr>
      <dsp:spPr>
        <a:xfrm>
          <a:off x="9732639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EFAFF-D7CB-498E-80AE-C2E9BD8FB42F}">
      <dsp:nvSpPr>
        <dsp:cNvPr id="0" name=""/>
        <dsp:cNvSpPr/>
      </dsp:nvSpPr>
      <dsp:spPr>
        <a:xfrm>
          <a:off x="9065985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9331320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0C-E0C1-4828-9814-EEC32DA3FE53}">
      <dsp:nvSpPr>
        <dsp:cNvPr id="0" name=""/>
        <dsp:cNvSpPr/>
      </dsp:nvSpPr>
      <dsp:spPr>
        <a:xfrm>
          <a:off x="8263346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F0618-F7DD-434E-A645-601CB649DD34}">
      <dsp:nvSpPr>
        <dsp:cNvPr id="0" name=""/>
        <dsp:cNvSpPr/>
      </dsp:nvSpPr>
      <dsp:spPr>
        <a:xfrm>
          <a:off x="8263346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8528681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1203958" y="0"/>
              </a:moveTo>
              <a:lnTo>
                <a:pt x="1203958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6556909" y="1610424"/>
          <a:ext cx="317572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3175729" y="69650"/>
              </a:lnTo>
              <a:lnTo>
                <a:pt x="3175729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624-9FBF-4236-B1EE-D4829C5AA3E4}">
      <dsp:nvSpPr>
        <dsp:cNvPr id="0" name=""/>
        <dsp:cNvSpPr/>
      </dsp:nvSpPr>
      <dsp:spPr>
        <a:xfrm>
          <a:off x="7460707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6923403" y="2081394"/>
          <a:ext cx="80263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802638" y="69650"/>
              </a:lnTo>
              <a:lnTo>
                <a:pt x="80263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3F1E-CA69-404E-9294-B0FD238A9680}">
      <dsp:nvSpPr>
        <dsp:cNvPr id="0" name=""/>
        <dsp:cNvSpPr/>
      </dsp:nvSpPr>
      <dsp:spPr>
        <a:xfrm>
          <a:off x="6658068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6877683" y="2081394"/>
          <a:ext cx="91440" cy="139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6120765" y="2081394"/>
          <a:ext cx="802638" cy="139300"/>
        </a:xfrm>
        <a:custGeom>
          <a:avLst/>
          <a:gdLst/>
          <a:ahLst/>
          <a:cxnLst/>
          <a:rect l="0" t="0" r="0" b="0"/>
          <a:pathLst>
            <a:path>
              <a:moveTo>
                <a:pt x="802638" y="0"/>
              </a:moveTo>
              <a:lnTo>
                <a:pt x="802638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6556909" y="1610424"/>
          <a:ext cx="366494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366494" y="69650"/>
              </a:lnTo>
              <a:lnTo>
                <a:pt x="366494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886956" y="2081394"/>
          <a:ext cx="106936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106936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886956" y="208139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5152292" y="1610424"/>
          <a:ext cx="1404617" cy="139300"/>
        </a:xfrm>
        <a:custGeom>
          <a:avLst/>
          <a:gdLst/>
          <a:ahLst/>
          <a:cxnLst/>
          <a:rect l="0" t="0" r="0" b="0"/>
          <a:pathLst>
            <a:path>
              <a:moveTo>
                <a:pt x="1404617" y="0"/>
              </a:moveTo>
              <a:lnTo>
                <a:pt x="1404617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4E0F-6C0C-4144-AC09-90413E8134ED}">
      <dsp:nvSpPr>
        <dsp:cNvPr id="0" name=""/>
        <dsp:cNvSpPr/>
      </dsp:nvSpPr>
      <dsp:spPr>
        <a:xfrm>
          <a:off x="4084318" y="2552364"/>
          <a:ext cx="99500" cy="171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044"/>
              </a:lnTo>
              <a:lnTo>
                <a:pt x="99500" y="1718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774-3CDB-4C3D-90C7-E4A3B11E2A45}">
      <dsp:nvSpPr>
        <dsp:cNvPr id="0" name=""/>
        <dsp:cNvSpPr/>
      </dsp:nvSpPr>
      <dsp:spPr>
        <a:xfrm>
          <a:off x="4084318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A7F95-789E-4BD9-86C3-69EA825AA55D}">
      <dsp:nvSpPr>
        <dsp:cNvPr id="0" name=""/>
        <dsp:cNvSpPr/>
      </dsp:nvSpPr>
      <dsp:spPr>
        <a:xfrm>
          <a:off x="4084318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B6A3-C059-4371-8B8C-723F3A25C6D2}">
      <dsp:nvSpPr>
        <dsp:cNvPr id="0" name=""/>
        <dsp:cNvSpPr/>
      </dsp:nvSpPr>
      <dsp:spPr>
        <a:xfrm>
          <a:off x="4084318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9927-EE98-45FD-86A8-B97A885251BE}">
      <dsp:nvSpPr>
        <dsp:cNvPr id="0" name=""/>
        <dsp:cNvSpPr/>
      </dsp:nvSpPr>
      <dsp:spPr>
        <a:xfrm>
          <a:off x="3948333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D5B4-789F-49E5-85D3-7138BA7ECDF1}">
      <dsp:nvSpPr>
        <dsp:cNvPr id="0" name=""/>
        <dsp:cNvSpPr/>
      </dsp:nvSpPr>
      <dsp:spPr>
        <a:xfrm>
          <a:off x="3281679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3281679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3281679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3547014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948333" y="1610424"/>
          <a:ext cx="2608575" cy="139300"/>
        </a:xfrm>
        <a:custGeom>
          <a:avLst/>
          <a:gdLst/>
          <a:ahLst/>
          <a:cxnLst/>
          <a:rect l="0" t="0" r="0" b="0"/>
          <a:pathLst>
            <a:path>
              <a:moveTo>
                <a:pt x="2608575" y="0"/>
              </a:moveTo>
              <a:lnTo>
                <a:pt x="2608575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14E8-0FA2-42DF-A3B8-B8FEE97AEED2}">
      <dsp:nvSpPr>
        <dsp:cNvPr id="0" name=""/>
        <dsp:cNvSpPr/>
      </dsp:nvSpPr>
      <dsp:spPr>
        <a:xfrm>
          <a:off x="2479040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0223-98E6-4961-B153-F47D088B22BC}">
      <dsp:nvSpPr>
        <dsp:cNvPr id="0" name=""/>
        <dsp:cNvSpPr/>
      </dsp:nvSpPr>
      <dsp:spPr>
        <a:xfrm>
          <a:off x="2479040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5A41-E06B-4B03-A446-8CD5FE12C455}">
      <dsp:nvSpPr>
        <dsp:cNvPr id="0" name=""/>
        <dsp:cNvSpPr/>
      </dsp:nvSpPr>
      <dsp:spPr>
        <a:xfrm>
          <a:off x="2479040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540417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1203958" y="69650"/>
              </a:lnTo>
              <a:lnTo>
                <a:pt x="120395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0F105-B7FD-4B61-A9C5-7809CD6ED92C}">
      <dsp:nvSpPr>
        <dsp:cNvPr id="0" name=""/>
        <dsp:cNvSpPr/>
      </dsp:nvSpPr>
      <dsp:spPr>
        <a:xfrm>
          <a:off x="1676402" y="2552364"/>
          <a:ext cx="99500" cy="171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044"/>
              </a:lnTo>
              <a:lnTo>
                <a:pt x="99500" y="1718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3BA-A62E-48FC-A695-114269E4B800}">
      <dsp:nvSpPr>
        <dsp:cNvPr id="0" name=""/>
        <dsp:cNvSpPr/>
      </dsp:nvSpPr>
      <dsp:spPr>
        <a:xfrm>
          <a:off x="1676402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3BA5-92FC-40CB-BC18-5FC1A369ED08}">
      <dsp:nvSpPr>
        <dsp:cNvPr id="0" name=""/>
        <dsp:cNvSpPr/>
      </dsp:nvSpPr>
      <dsp:spPr>
        <a:xfrm>
          <a:off x="1676402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F3388-8D74-4998-A147-8FA21747D646}">
      <dsp:nvSpPr>
        <dsp:cNvPr id="0" name=""/>
        <dsp:cNvSpPr/>
      </dsp:nvSpPr>
      <dsp:spPr>
        <a:xfrm>
          <a:off x="1676402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540417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39098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74693" y="2547011"/>
          <a:ext cx="95931" cy="31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488"/>
              </a:lnTo>
              <a:lnTo>
                <a:pt x="95931" y="310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340028" y="2081394"/>
          <a:ext cx="1200389" cy="133947"/>
        </a:xfrm>
        <a:custGeom>
          <a:avLst/>
          <a:gdLst/>
          <a:ahLst/>
          <a:cxnLst/>
          <a:rect l="0" t="0" r="0" b="0"/>
          <a:pathLst>
            <a:path>
              <a:moveTo>
                <a:pt x="1200389" y="0"/>
              </a:moveTo>
              <a:lnTo>
                <a:pt x="1200389" y="64297"/>
              </a:lnTo>
              <a:lnTo>
                <a:pt x="0" y="64297"/>
              </a:lnTo>
              <a:lnTo>
                <a:pt x="0" y="133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40417" y="1610424"/>
          <a:ext cx="5016492" cy="139300"/>
        </a:xfrm>
        <a:custGeom>
          <a:avLst/>
          <a:gdLst/>
          <a:ahLst/>
          <a:cxnLst/>
          <a:rect l="0" t="0" r="0" b="0"/>
          <a:pathLst>
            <a:path>
              <a:moveTo>
                <a:pt x="5016492" y="0"/>
              </a:moveTo>
              <a:lnTo>
                <a:pt x="5016492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6225240" y="1278756"/>
          <a:ext cx="663337" cy="331668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impayés</a:t>
          </a:r>
        </a:p>
      </dsp:txBody>
      <dsp:txXfrm>
        <a:off x="6225240" y="1278756"/>
        <a:ext cx="663337" cy="331668"/>
      </dsp:txXfrm>
    </dsp:sp>
    <dsp:sp modelId="{A380C692-281D-44E3-AA8F-47EA90FBD525}">
      <dsp:nvSpPr>
        <dsp:cNvPr id="0" name=""/>
        <dsp:cNvSpPr/>
      </dsp:nvSpPr>
      <dsp:spPr>
        <a:xfrm>
          <a:off x="1208748" y="174972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Cahier des charges</a:t>
          </a:r>
        </a:p>
      </dsp:txBody>
      <dsp:txXfrm>
        <a:off x="1208748" y="1749725"/>
        <a:ext cx="663337" cy="331668"/>
      </dsp:txXfrm>
    </dsp:sp>
    <dsp:sp modelId="{F30D55BD-BF51-4F98-BC5D-0762A77DFA8E}">
      <dsp:nvSpPr>
        <dsp:cNvPr id="0" name=""/>
        <dsp:cNvSpPr/>
      </dsp:nvSpPr>
      <dsp:spPr>
        <a:xfrm>
          <a:off x="8359" y="2215342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Cadre du projet</a:t>
          </a:r>
        </a:p>
      </dsp:txBody>
      <dsp:txXfrm>
        <a:off x="8359" y="2215342"/>
        <a:ext cx="663337" cy="331668"/>
      </dsp:txXfrm>
    </dsp:sp>
    <dsp:sp modelId="{C644AF10-271D-4B16-B31A-BA668C543E84}">
      <dsp:nvSpPr>
        <dsp:cNvPr id="0" name=""/>
        <dsp:cNvSpPr/>
      </dsp:nvSpPr>
      <dsp:spPr>
        <a:xfrm>
          <a:off x="170625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Identifier les besoins</a:t>
          </a:r>
        </a:p>
      </dsp:txBody>
      <dsp:txXfrm>
        <a:off x="170625" y="2691665"/>
        <a:ext cx="663337" cy="331668"/>
      </dsp:txXfrm>
    </dsp:sp>
    <dsp:sp modelId="{84724267-EF7D-4467-B6F0-F570AB7FF9D3}">
      <dsp:nvSpPr>
        <dsp:cNvPr id="0" name=""/>
        <dsp:cNvSpPr/>
      </dsp:nvSpPr>
      <dsp:spPr>
        <a:xfrm>
          <a:off x="807429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Choix des technologies</a:t>
          </a:r>
        </a:p>
      </dsp:txBody>
      <dsp:txXfrm>
        <a:off x="807429" y="2220695"/>
        <a:ext cx="663337" cy="331668"/>
      </dsp:txXfrm>
    </dsp:sp>
    <dsp:sp modelId="{CE90FBB6-CB4B-44DB-8B57-4E1A5A66F010}">
      <dsp:nvSpPr>
        <dsp:cNvPr id="0" name=""/>
        <dsp:cNvSpPr/>
      </dsp:nvSpPr>
      <dsp:spPr>
        <a:xfrm>
          <a:off x="1610068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WBS</a:t>
          </a:r>
        </a:p>
      </dsp:txBody>
      <dsp:txXfrm>
        <a:off x="1610068" y="2220695"/>
        <a:ext cx="663337" cy="331668"/>
      </dsp:txXfrm>
    </dsp:sp>
    <dsp:sp modelId="{7E42D1CE-A962-4DA6-BD44-C28BF1E77B29}">
      <dsp:nvSpPr>
        <dsp:cNvPr id="0" name=""/>
        <dsp:cNvSpPr/>
      </dsp:nvSpPr>
      <dsp:spPr>
        <a:xfrm>
          <a:off x="1775902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Définition de la structure du projet</a:t>
          </a:r>
        </a:p>
      </dsp:txBody>
      <dsp:txXfrm>
        <a:off x="1775902" y="2691665"/>
        <a:ext cx="663337" cy="331668"/>
      </dsp:txXfrm>
    </dsp:sp>
    <dsp:sp modelId="{6B537FE2-EE2F-43E8-B298-60D8FCF363CD}">
      <dsp:nvSpPr>
        <dsp:cNvPr id="0" name=""/>
        <dsp:cNvSpPr/>
      </dsp:nvSpPr>
      <dsp:spPr>
        <a:xfrm>
          <a:off x="1775902" y="316263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Décomposition du projet en taches</a:t>
          </a:r>
        </a:p>
      </dsp:txBody>
      <dsp:txXfrm>
        <a:off x="1775902" y="3162635"/>
        <a:ext cx="663337" cy="331668"/>
      </dsp:txXfrm>
    </dsp:sp>
    <dsp:sp modelId="{A248E459-424A-4EF8-99ED-0433CCD60E21}">
      <dsp:nvSpPr>
        <dsp:cNvPr id="0" name=""/>
        <dsp:cNvSpPr/>
      </dsp:nvSpPr>
      <dsp:spPr>
        <a:xfrm>
          <a:off x="1775902" y="363360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Les taches individuelles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1775902" y="3633605"/>
        <a:ext cx="663337" cy="331668"/>
      </dsp:txXfrm>
    </dsp:sp>
    <dsp:sp modelId="{1DB8E8C0-83B5-4BBD-88AF-7B2E656FD3FD}">
      <dsp:nvSpPr>
        <dsp:cNvPr id="0" name=""/>
        <dsp:cNvSpPr/>
      </dsp:nvSpPr>
      <dsp:spPr>
        <a:xfrm>
          <a:off x="1775902" y="410457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Estimation du temps de travail</a:t>
          </a:r>
        </a:p>
      </dsp:txBody>
      <dsp:txXfrm>
        <a:off x="1775902" y="4104575"/>
        <a:ext cx="663337" cy="331668"/>
      </dsp:txXfrm>
    </dsp:sp>
    <dsp:sp modelId="{3103E90E-61BB-4425-AE65-F31C72585334}">
      <dsp:nvSpPr>
        <dsp:cNvPr id="0" name=""/>
        <dsp:cNvSpPr/>
      </dsp:nvSpPr>
      <dsp:spPr>
        <a:xfrm>
          <a:off x="2412706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Gantt</a:t>
          </a:r>
        </a:p>
      </dsp:txBody>
      <dsp:txXfrm>
        <a:off x="2412706" y="2220695"/>
        <a:ext cx="663337" cy="331668"/>
      </dsp:txXfrm>
    </dsp:sp>
    <dsp:sp modelId="{43A737CE-206D-49B5-BDFA-7F2217632C5A}">
      <dsp:nvSpPr>
        <dsp:cNvPr id="0" name=""/>
        <dsp:cNvSpPr/>
      </dsp:nvSpPr>
      <dsp:spPr>
        <a:xfrm>
          <a:off x="2578541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Initialisation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2578541" y="2691665"/>
        <a:ext cx="663337" cy="331668"/>
      </dsp:txXfrm>
    </dsp:sp>
    <dsp:sp modelId="{48D7283C-FF09-49A2-9A9B-8FAFB9EA7BFD}">
      <dsp:nvSpPr>
        <dsp:cNvPr id="0" name=""/>
        <dsp:cNvSpPr/>
      </dsp:nvSpPr>
      <dsp:spPr>
        <a:xfrm>
          <a:off x="2578541" y="316263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Planification</a:t>
          </a:r>
        </a:p>
      </dsp:txBody>
      <dsp:txXfrm>
        <a:off x="2578541" y="3162635"/>
        <a:ext cx="663337" cy="331668"/>
      </dsp:txXfrm>
    </dsp:sp>
    <dsp:sp modelId="{BDB44CE0-1428-4120-9ADC-9865A9A056DB}">
      <dsp:nvSpPr>
        <dsp:cNvPr id="0" name=""/>
        <dsp:cNvSpPr/>
      </dsp:nvSpPr>
      <dsp:spPr>
        <a:xfrm>
          <a:off x="2578541" y="363360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Exécution</a:t>
          </a:r>
        </a:p>
      </dsp:txBody>
      <dsp:txXfrm>
        <a:off x="2578541" y="3633605"/>
        <a:ext cx="663337" cy="331668"/>
      </dsp:txXfrm>
    </dsp:sp>
    <dsp:sp modelId="{1C0F3FD2-E01B-4BAC-B609-871C60C59760}">
      <dsp:nvSpPr>
        <dsp:cNvPr id="0" name=""/>
        <dsp:cNvSpPr/>
      </dsp:nvSpPr>
      <dsp:spPr>
        <a:xfrm>
          <a:off x="3616665" y="174972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des données</a:t>
          </a:r>
        </a:p>
      </dsp:txBody>
      <dsp:txXfrm>
        <a:off x="3616665" y="1749725"/>
        <a:ext cx="663337" cy="331668"/>
      </dsp:txXfrm>
    </dsp:sp>
    <dsp:sp modelId="{87422C71-7F0F-4457-8B4A-11AE1249536A}">
      <dsp:nvSpPr>
        <dsp:cNvPr id="0" name=""/>
        <dsp:cNvSpPr/>
      </dsp:nvSpPr>
      <dsp:spPr>
        <a:xfrm>
          <a:off x="3215345" y="222069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Data profiling</a:t>
          </a:r>
        </a:p>
      </dsp:txBody>
      <dsp:txXfrm>
        <a:off x="3215345" y="2220695"/>
        <a:ext cx="663337" cy="331668"/>
      </dsp:txXfrm>
    </dsp:sp>
    <dsp:sp modelId="{51B58905-8FC8-4504-8DA1-F07ED4AB45F1}">
      <dsp:nvSpPr>
        <dsp:cNvPr id="0" name=""/>
        <dsp:cNvSpPr/>
      </dsp:nvSpPr>
      <dsp:spPr>
        <a:xfrm>
          <a:off x="3381180" y="269166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Collecte et exploration des données</a:t>
          </a:r>
          <a:endParaRPr lang="fr-B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3381180" y="2691665"/>
        <a:ext cx="663337" cy="331668"/>
      </dsp:txXfrm>
    </dsp:sp>
    <dsp:sp modelId="{874CBE09-8295-4E90-BA75-3F52BF71AFC1}">
      <dsp:nvSpPr>
        <dsp:cNvPr id="0" name=""/>
        <dsp:cNvSpPr/>
      </dsp:nvSpPr>
      <dsp:spPr>
        <a:xfrm>
          <a:off x="3381180" y="316263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structurelle</a:t>
          </a:r>
          <a:endParaRPr lang="fr-BE" sz="500" kern="1200" dirty="0"/>
        </a:p>
      </dsp:txBody>
      <dsp:txXfrm>
        <a:off x="3381180" y="3162635"/>
        <a:ext cx="663337" cy="331668"/>
      </dsp:txXfrm>
    </dsp:sp>
    <dsp:sp modelId="{DC8EFD67-A78A-4A84-9834-1B28B9FCD3F7}">
      <dsp:nvSpPr>
        <dsp:cNvPr id="0" name=""/>
        <dsp:cNvSpPr/>
      </dsp:nvSpPr>
      <dsp:spPr>
        <a:xfrm>
          <a:off x="3381180" y="363360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du contenu</a:t>
          </a:r>
        </a:p>
      </dsp:txBody>
      <dsp:txXfrm>
        <a:off x="3381180" y="3633605"/>
        <a:ext cx="663337" cy="331668"/>
      </dsp:txXfrm>
    </dsp:sp>
    <dsp:sp modelId="{D7347B3F-9A4F-4A3A-8990-D8678BCD2F19}">
      <dsp:nvSpPr>
        <dsp:cNvPr id="0" name=""/>
        <dsp:cNvSpPr/>
      </dsp:nvSpPr>
      <dsp:spPr>
        <a:xfrm>
          <a:off x="4017984" y="2220695"/>
          <a:ext cx="663337" cy="33166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Nettoyage des données</a:t>
          </a:r>
        </a:p>
      </dsp:txBody>
      <dsp:txXfrm>
        <a:off x="4017984" y="2220695"/>
        <a:ext cx="663337" cy="331668"/>
      </dsp:txXfrm>
    </dsp:sp>
    <dsp:sp modelId="{945B1375-9569-4B36-AC16-D4EDCE19B3D8}">
      <dsp:nvSpPr>
        <dsp:cNvPr id="0" name=""/>
        <dsp:cNvSpPr/>
      </dsp:nvSpPr>
      <dsp:spPr>
        <a:xfrm>
          <a:off x="4183818" y="269166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Eliminer les doublons</a:t>
          </a:r>
        </a:p>
      </dsp:txBody>
      <dsp:txXfrm>
        <a:off x="4183818" y="2691665"/>
        <a:ext cx="663337" cy="331668"/>
      </dsp:txXfrm>
    </dsp:sp>
    <dsp:sp modelId="{0BD422FD-D356-46FA-91E3-111A2B9E51FA}">
      <dsp:nvSpPr>
        <dsp:cNvPr id="0" name=""/>
        <dsp:cNvSpPr/>
      </dsp:nvSpPr>
      <dsp:spPr>
        <a:xfrm>
          <a:off x="4183818" y="316263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Gestion des valeurs manquantes</a:t>
          </a:r>
        </a:p>
      </dsp:txBody>
      <dsp:txXfrm>
        <a:off x="4183818" y="3162635"/>
        <a:ext cx="663337" cy="331668"/>
      </dsp:txXfrm>
    </dsp:sp>
    <dsp:sp modelId="{143E1D02-B71A-4DF1-9314-64ECFE116270}">
      <dsp:nvSpPr>
        <dsp:cNvPr id="0" name=""/>
        <dsp:cNvSpPr/>
      </dsp:nvSpPr>
      <dsp:spPr>
        <a:xfrm>
          <a:off x="4183818" y="363360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Standardisation des formats</a:t>
          </a:r>
        </a:p>
      </dsp:txBody>
      <dsp:txXfrm>
        <a:off x="4183818" y="3633605"/>
        <a:ext cx="663337" cy="331668"/>
      </dsp:txXfrm>
    </dsp:sp>
    <dsp:sp modelId="{D1476383-850D-42EB-92E0-7C997F44CEBA}">
      <dsp:nvSpPr>
        <dsp:cNvPr id="0" name=""/>
        <dsp:cNvSpPr/>
      </dsp:nvSpPr>
      <dsp:spPr>
        <a:xfrm>
          <a:off x="4183818" y="410457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Fusionner les tables</a:t>
          </a:r>
        </a:p>
      </dsp:txBody>
      <dsp:txXfrm>
        <a:off x="4183818" y="4104575"/>
        <a:ext cx="663337" cy="331668"/>
      </dsp:txXfrm>
    </dsp:sp>
    <dsp:sp modelId="{69BEBC5D-DC61-4FB8-BC79-FCCD7A105B77}">
      <dsp:nvSpPr>
        <dsp:cNvPr id="0" name=""/>
        <dsp:cNvSpPr/>
      </dsp:nvSpPr>
      <dsp:spPr>
        <a:xfrm>
          <a:off x="4820623" y="174972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KPI</a:t>
          </a:r>
        </a:p>
      </dsp:txBody>
      <dsp:txXfrm>
        <a:off x="4820623" y="1749725"/>
        <a:ext cx="663337" cy="331668"/>
      </dsp:txXfrm>
    </dsp:sp>
    <dsp:sp modelId="{935D244D-FD7C-466A-8216-802BD3728F55}">
      <dsp:nvSpPr>
        <dsp:cNvPr id="0" name=""/>
        <dsp:cNvSpPr/>
      </dsp:nvSpPr>
      <dsp:spPr>
        <a:xfrm>
          <a:off x="4986457" y="222069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Définition des indicateurs clé</a:t>
          </a:r>
        </a:p>
      </dsp:txBody>
      <dsp:txXfrm>
        <a:off x="4986457" y="2220695"/>
        <a:ext cx="663337" cy="331668"/>
      </dsp:txXfrm>
    </dsp:sp>
    <dsp:sp modelId="{4C3D6957-A92A-4BF8-9A21-E9EDA7DD2AFE}">
      <dsp:nvSpPr>
        <dsp:cNvPr id="0" name=""/>
        <dsp:cNvSpPr/>
      </dsp:nvSpPr>
      <dsp:spPr>
        <a:xfrm>
          <a:off x="4993893" y="269166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Calcul des KPI</a:t>
          </a:r>
        </a:p>
      </dsp:txBody>
      <dsp:txXfrm>
        <a:off x="4993893" y="2691665"/>
        <a:ext cx="663337" cy="331668"/>
      </dsp:txXfrm>
    </dsp:sp>
    <dsp:sp modelId="{B6E3D72C-9605-45A2-B2D6-B87AC9DD232D}">
      <dsp:nvSpPr>
        <dsp:cNvPr id="0" name=""/>
        <dsp:cNvSpPr/>
      </dsp:nvSpPr>
      <dsp:spPr>
        <a:xfrm>
          <a:off x="6591735" y="174972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Corrélation possible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6591735" y="1749725"/>
        <a:ext cx="663337" cy="331668"/>
      </dsp:txXfrm>
    </dsp:sp>
    <dsp:sp modelId="{DBDC2A4E-D1FF-4C4D-8AEA-F140A1277312}">
      <dsp:nvSpPr>
        <dsp:cNvPr id="0" name=""/>
        <dsp:cNvSpPr/>
      </dsp:nvSpPr>
      <dsp:spPr>
        <a:xfrm>
          <a:off x="5789096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Identification des variables</a:t>
          </a:r>
        </a:p>
      </dsp:txBody>
      <dsp:txXfrm>
        <a:off x="5789096" y="2220695"/>
        <a:ext cx="663337" cy="331668"/>
      </dsp:txXfrm>
    </dsp:sp>
    <dsp:sp modelId="{186BBDB8-AF88-48F1-9A73-47CC41530BAF}">
      <dsp:nvSpPr>
        <dsp:cNvPr id="0" name=""/>
        <dsp:cNvSpPr/>
      </dsp:nvSpPr>
      <dsp:spPr>
        <a:xfrm>
          <a:off x="6591735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corrélations</a:t>
          </a:r>
        </a:p>
      </dsp:txBody>
      <dsp:txXfrm>
        <a:off x="6591735" y="2220695"/>
        <a:ext cx="663337" cy="331668"/>
      </dsp:txXfrm>
    </dsp:sp>
    <dsp:sp modelId="{6C6CF91D-126A-46EC-AE8B-5FED84DAE73E}">
      <dsp:nvSpPr>
        <dsp:cNvPr id="0" name=""/>
        <dsp:cNvSpPr/>
      </dsp:nvSpPr>
      <dsp:spPr>
        <a:xfrm>
          <a:off x="6757569" y="269166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méthodes </a:t>
          </a:r>
          <a:r>
            <a:rPr lang="fr-FR" sz="500" kern="1200" dirty="0" err="1"/>
            <a:t>tatisqtiques</a:t>
          </a:r>
          <a:endParaRPr lang="fr-FR" sz="500" kern="1200" dirty="0"/>
        </a:p>
      </dsp:txBody>
      <dsp:txXfrm>
        <a:off x="6757569" y="2691665"/>
        <a:ext cx="663337" cy="331668"/>
      </dsp:txXfrm>
    </dsp:sp>
    <dsp:sp modelId="{12CC060B-B9FF-4D4F-A33B-421CC2757601}">
      <dsp:nvSpPr>
        <dsp:cNvPr id="0" name=""/>
        <dsp:cNvSpPr/>
      </dsp:nvSpPr>
      <dsp:spPr>
        <a:xfrm>
          <a:off x="7394373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Rapport des résultats</a:t>
          </a:r>
        </a:p>
      </dsp:txBody>
      <dsp:txXfrm>
        <a:off x="7394373" y="2220695"/>
        <a:ext cx="663337" cy="331668"/>
      </dsp:txXfrm>
    </dsp:sp>
    <dsp:sp modelId="{E86D457B-690D-42B0-8602-3C44633A335A}">
      <dsp:nvSpPr>
        <dsp:cNvPr id="0" name=""/>
        <dsp:cNvSpPr/>
      </dsp:nvSpPr>
      <dsp:spPr>
        <a:xfrm>
          <a:off x="7560208" y="269166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graph</a:t>
          </a:r>
        </a:p>
      </dsp:txBody>
      <dsp:txXfrm>
        <a:off x="7560208" y="2691665"/>
        <a:ext cx="663337" cy="331668"/>
      </dsp:txXfrm>
    </dsp:sp>
    <dsp:sp modelId="{40245929-7745-493F-B544-08B520D4933B}">
      <dsp:nvSpPr>
        <dsp:cNvPr id="0" name=""/>
        <dsp:cNvSpPr/>
      </dsp:nvSpPr>
      <dsp:spPr>
        <a:xfrm>
          <a:off x="9400970" y="174972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Power BI</a:t>
          </a:r>
        </a:p>
      </dsp:txBody>
      <dsp:txXfrm>
        <a:off x="9400970" y="1749725"/>
        <a:ext cx="663337" cy="331668"/>
      </dsp:txXfrm>
    </dsp:sp>
    <dsp:sp modelId="{E3F50494-C448-4F04-A687-9E6D7541CD2E}">
      <dsp:nvSpPr>
        <dsp:cNvPr id="0" name=""/>
        <dsp:cNvSpPr/>
      </dsp:nvSpPr>
      <dsp:spPr>
        <a:xfrm>
          <a:off x="8197012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Conception du rapport</a:t>
          </a:r>
        </a:p>
      </dsp:txBody>
      <dsp:txXfrm>
        <a:off x="8197012" y="2220695"/>
        <a:ext cx="663337" cy="331668"/>
      </dsp:txXfrm>
    </dsp:sp>
    <dsp:sp modelId="{397F0F3B-7C75-461E-BDE3-AF5982130CD5}">
      <dsp:nvSpPr>
        <dsp:cNvPr id="0" name=""/>
        <dsp:cNvSpPr/>
      </dsp:nvSpPr>
      <dsp:spPr>
        <a:xfrm>
          <a:off x="8362846" y="269166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thème</a:t>
          </a:r>
        </a:p>
      </dsp:txBody>
      <dsp:txXfrm>
        <a:off x="8362846" y="2691665"/>
        <a:ext cx="663337" cy="331668"/>
      </dsp:txXfrm>
    </dsp:sp>
    <dsp:sp modelId="{660B2BE3-CA4A-413E-9083-5DD87A065BDF}">
      <dsp:nvSpPr>
        <dsp:cNvPr id="0" name=""/>
        <dsp:cNvSpPr/>
      </dsp:nvSpPr>
      <dsp:spPr>
        <a:xfrm>
          <a:off x="8362846" y="316263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visuels</a:t>
          </a:r>
        </a:p>
      </dsp:txBody>
      <dsp:txXfrm>
        <a:off x="8362846" y="3162635"/>
        <a:ext cx="663337" cy="331668"/>
      </dsp:txXfrm>
    </dsp:sp>
    <dsp:sp modelId="{3D065E7B-AB3A-4141-9B58-F41B8E86EB58}">
      <dsp:nvSpPr>
        <dsp:cNvPr id="0" name=""/>
        <dsp:cNvSpPr/>
      </dsp:nvSpPr>
      <dsp:spPr>
        <a:xfrm>
          <a:off x="8999651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Création des visuels</a:t>
          </a:r>
        </a:p>
      </dsp:txBody>
      <dsp:txXfrm>
        <a:off x="8999651" y="2220695"/>
        <a:ext cx="663337" cy="331668"/>
      </dsp:txXfrm>
    </dsp:sp>
    <dsp:sp modelId="{4879B10B-A9A6-468D-93A3-7A12164BA22B}">
      <dsp:nvSpPr>
        <dsp:cNvPr id="0" name=""/>
        <dsp:cNvSpPr/>
      </dsp:nvSpPr>
      <dsp:spPr>
        <a:xfrm>
          <a:off x="9165485" y="269166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 des visualisations</a:t>
          </a:r>
        </a:p>
      </dsp:txBody>
      <dsp:txXfrm>
        <a:off x="9165485" y="2691665"/>
        <a:ext cx="663337" cy="331668"/>
      </dsp:txXfrm>
    </dsp:sp>
    <dsp:sp modelId="{25074200-F1D2-482E-8BAF-1E4610F3A66B}">
      <dsp:nvSpPr>
        <dsp:cNvPr id="0" name=""/>
        <dsp:cNvSpPr/>
      </dsp:nvSpPr>
      <dsp:spPr>
        <a:xfrm>
          <a:off x="9802289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Intégration des données</a:t>
          </a:r>
        </a:p>
      </dsp:txBody>
      <dsp:txXfrm>
        <a:off x="9802289" y="2220695"/>
        <a:ext cx="663337" cy="331668"/>
      </dsp:txXfrm>
    </dsp:sp>
    <dsp:sp modelId="{8E198CE3-4A39-4EB5-8DDF-D7E48C9E2FEC}">
      <dsp:nvSpPr>
        <dsp:cNvPr id="0" name=""/>
        <dsp:cNvSpPr/>
      </dsp:nvSpPr>
      <dsp:spPr>
        <a:xfrm>
          <a:off x="10604928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Validation du rapport</a:t>
          </a:r>
        </a:p>
      </dsp:txBody>
      <dsp:txXfrm>
        <a:off x="10604928" y="2220695"/>
        <a:ext cx="663337" cy="331668"/>
      </dsp:txXfrm>
    </dsp:sp>
    <dsp:sp modelId="{52FF0064-E8D4-4D41-9528-E51A471A1A69}">
      <dsp:nvSpPr>
        <dsp:cNvPr id="0" name=""/>
        <dsp:cNvSpPr/>
      </dsp:nvSpPr>
      <dsp:spPr>
        <a:xfrm>
          <a:off x="11241732" y="174972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de stage</a:t>
          </a:r>
        </a:p>
      </dsp:txBody>
      <dsp:txXfrm>
        <a:off x="11241732" y="1749725"/>
        <a:ext cx="663337" cy="331668"/>
      </dsp:txXfrm>
    </dsp:sp>
    <dsp:sp modelId="{39AAB7A9-4952-4413-B9CC-7DE1763BC705}">
      <dsp:nvSpPr>
        <dsp:cNvPr id="0" name=""/>
        <dsp:cNvSpPr/>
      </dsp:nvSpPr>
      <dsp:spPr>
        <a:xfrm>
          <a:off x="11407567" y="222069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Rédaction du rapport</a:t>
          </a:r>
        </a:p>
      </dsp:txBody>
      <dsp:txXfrm>
        <a:off x="11407567" y="2220695"/>
        <a:ext cx="663337" cy="331668"/>
      </dsp:txXfrm>
    </dsp:sp>
    <dsp:sp modelId="{B31D279C-36BF-4C84-905B-05E0CD7848BE}">
      <dsp:nvSpPr>
        <dsp:cNvPr id="0" name=""/>
        <dsp:cNvSpPr/>
      </dsp:nvSpPr>
      <dsp:spPr>
        <a:xfrm>
          <a:off x="11407567" y="269166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 la présentation</a:t>
          </a:r>
        </a:p>
      </dsp:txBody>
      <dsp:txXfrm>
        <a:off x="11407567" y="2691665"/>
        <a:ext cx="663337" cy="331668"/>
      </dsp:txXfrm>
    </dsp:sp>
    <dsp:sp modelId="{4A0BF6D0-7C0A-48D8-A800-76A4F4FDC28A}">
      <dsp:nvSpPr>
        <dsp:cNvPr id="0" name=""/>
        <dsp:cNvSpPr/>
      </dsp:nvSpPr>
      <dsp:spPr>
        <a:xfrm>
          <a:off x="11407567" y="316263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 err="1"/>
            <a:t>Evalidation</a:t>
          </a:r>
          <a:r>
            <a:rPr lang="fr-BE" sz="500" kern="1200" dirty="0"/>
            <a:t> du rapport</a:t>
          </a:r>
        </a:p>
      </dsp:txBody>
      <dsp:txXfrm>
        <a:off x="11407567" y="3162635"/>
        <a:ext cx="663337" cy="331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9801423" y="1499831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9801423" y="1499831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9801423" y="1499831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709802" y="1089707"/>
          <a:ext cx="4368396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4368396" y="60652"/>
              </a:lnTo>
              <a:lnTo>
                <a:pt x="4368396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E7A23-47A5-4B00-BD43-53782C4A14F3}">
      <dsp:nvSpPr>
        <dsp:cNvPr id="0" name=""/>
        <dsp:cNvSpPr/>
      </dsp:nvSpPr>
      <dsp:spPr>
        <a:xfrm>
          <a:off x="8475250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1048415" y="60652"/>
              </a:lnTo>
              <a:lnTo>
                <a:pt x="1048415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9936-CACB-467A-ADA1-822F7990E507}">
      <dsp:nvSpPr>
        <dsp:cNvPr id="0" name=""/>
        <dsp:cNvSpPr/>
      </dsp:nvSpPr>
      <dsp:spPr>
        <a:xfrm>
          <a:off x="8475250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EFAFF-D7CB-498E-80AE-C2E9BD8FB42F}">
      <dsp:nvSpPr>
        <dsp:cNvPr id="0" name=""/>
        <dsp:cNvSpPr/>
      </dsp:nvSpPr>
      <dsp:spPr>
        <a:xfrm>
          <a:off x="784900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8125778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0C-E0C1-4828-9814-EEC32DA3FE53}">
      <dsp:nvSpPr>
        <dsp:cNvPr id="0" name=""/>
        <dsp:cNvSpPr/>
      </dsp:nvSpPr>
      <dsp:spPr>
        <a:xfrm>
          <a:off x="7150059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F0618-F7DD-434E-A645-601CB649DD34}">
      <dsp:nvSpPr>
        <dsp:cNvPr id="0" name=""/>
        <dsp:cNvSpPr/>
      </dsp:nvSpPr>
      <dsp:spPr>
        <a:xfrm>
          <a:off x="7150059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7426835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1048415" y="0"/>
              </a:moveTo>
              <a:lnTo>
                <a:pt x="1048415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709802" y="1089707"/>
          <a:ext cx="2765447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2765447" y="60652"/>
              </a:lnTo>
              <a:lnTo>
                <a:pt x="2765447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624-9FBF-4236-B1EE-D4829C5AA3E4}">
      <dsp:nvSpPr>
        <dsp:cNvPr id="0" name=""/>
        <dsp:cNvSpPr/>
      </dsp:nvSpPr>
      <dsp:spPr>
        <a:xfrm>
          <a:off x="6451115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6028948" y="1499831"/>
          <a:ext cx="698943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698943" y="60652"/>
              </a:lnTo>
              <a:lnTo>
                <a:pt x="698943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3F1E-CA69-404E-9294-B0FD238A9680}">
      <dsp:nvSpPr>
        <dsp:cNvPr id="0" name=""/>
        <dsp:cNvSpPr/>
      </dsp:nvSpPr>
      <dsp:spPr>
        <a:xfrm>
          <a:off x="575217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983228" y="1499831"/>
          <a:ext cx="91440" cy="12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330004" y="1499831"/>
          <a:ext cx="698943" cy="121304"/>
        </a:xfrm>
        <a:custGeom>
          <a:avLst/>
          <a:gdLst/>
          <a:ahLst/>
          <a:cxnLst/>
          <a:rect l="0" t="0" r="0" b="0"/>
          <a:pathLst>
            <a:path>
              <a:moveTo>
                <a:pt x="698943" y="0"/>
              </a:moveTo>
              <a:lnTo>
                <a:pt x="698943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709802" y="1089707"/>
          <a:ext cx="31914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19145" y="60652"/>
              </a:lnTo>
              <a:lnTo>
                <a:pt x="319145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255596" y="1499831"/>
          <a:ext cx="93121" cy="675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37"/>
              </a:lnTo>
              <a:lnTo>
                <a:pt x="93121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209876" y="1499831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86651" y="1089707"/>
          <a:ext cx="1223150" cy="121304"/>
        </a:xfrm>
        <a:custGeom>
          <a:avLst/>
          <a:gdLst/>
          <a:ahLst/>
          <a:cxnLst/>
          <a:rect l="0" t="0" r="0" b="0"/>
          <a:pathLst>
            <a:path>
              <a:moveTo>
                <a:pt x="1223150" y="0"/>
              </a:moveTo>
              <a:lnTo>
                <a:pt x="1223150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4E0F-6C0C-4144-AC09-90413E8134ED}">
      <dsp:nvSpPr>
        <dsp:cNvPr id="0" name=""/>
        <dsp:cNvSpPr/>
      </dsp:nvSpPr>
      <dsp:spPr>
        <a:xfrm>
          <a:off x="3510932" y="1909954"/>
          <a:ext cx="91440" cy="1496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085"/>
              </a:lnTo>
              <a:lnTo>
                <a:pt x="132365" y="1496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774-3CDB-4C3D-90C7-E4A3B11E2A45}">
      <dsp:nvSpPr>
        <dsp:cNvPr id="0" name=""/>
        <dsp:cNvSpPr/>
      </dsp:nvSpPr>
      <dsp:spPr>
        <a:xfrm>
          <a:off x="3510932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A7F95-789E-4BD9-86C3-69EA825AA55D}">
      <dsp:nvSpPr>
        <dsp:cNvPr id="0" name=""/>
        <dsp:cNvSpPr/>
      </dsp:nvSpPr>
      <dsp:spPr>
        <a:xfrm>
          <a:off x="3510932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B6A3-C059-4371-8B8C-723F3A25C6D2}">
      <dsp:nvSpPr>
        <dsp:cNvPr id="0" name=""/>
        <dsp:cNvSpPr/>
      </dsp:nvSpPr>
      <dsp:spPr>
        <a:xfrm>
          <a:off x="351093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9927-EE98-45FD-86A8-B97A885251BE}">
      <dsp:nvSpPr>
        <dsp:cNvPr id="0" name=""/>
        <dsp:cNvSpPr/>
      </dsp:nvSpPr>
      <dsp:spPr>
        <a:xfrm>
          <a:off x="3438236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D5B4-789F-49E5-85D3-7138BA7ECDF1}">
      <dsp:nvSpPr>
        <dsp:cNvPr id="0" name=""/>
        <dsp:cNvSpPr/>
      </dsp:nvSpPr>
      <dsp:spPr>
        <a:xfrm>
          <a:off x="2811989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2811989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2811989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3088764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438236" y="1089707"/>
          <a:ext cx="2271565" cy="121304"/>
        </a:xfrm>
        <a:custGeom>
          <a:avLst/>
          <a:gdLst/>
          <a:ahLst/>
          <a:cxnLst/>
          <a:rect l="0" t="0" r="0" b="0"/>
          <a:pathLst>
            <a:path>
              <a:moveTo>
                <a:pt x="2271565" y="0"/>
              </a:moveTo>
              <a:lnTo>
                <a:pt x="2271565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14E8-0FA2-42DF-A3B8-B8FEE97AEED2}">
      <dsp:nvSpPr>
        <dsp:cNvPr id="0" name=""/>
        <dsp:cNvSpPr/>
      </dsp:nvSpPr>
      <dsp:spPr>
        <a:xfrm>
          <a:off x="2113045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0223-98E6-4961-B153-F47D088B22BC}">
      <dsp:nvSpPr>
        <dsp:cNvPr id="0" name=""/>
        <dsp:cNvSpPr/>
      </dsp:nvSpPr>
      <dsp:spPr>
        <a:xfrm>
          <a:off x="2113045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5A41-E06B-4B03-A446-8CD5FE12C455}">
      <dsp:nvSpPr>
        <dsp:cNvPr id="0" name=""/>
        <dsp:cNvSpPr/>
      </dsp:nvSpPr>
      <dsp:spPr>
        <a:xfrm>
          <a:off x="2113045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341406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1048415" y="60652"/>
              </a:lnTo>
              <a:lnTo>
                <a:pt x="1048415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0F105-B7FD-4B61-A9C5-7809CD6ED92C}">
      <dsp:nvSpPr>
        <dsp:cNvPr id="0" name=""/>
        <dsp:cNvSpPr/>
      </dsp:nvSpPr>
      <dsp:spPr>
        <a:xfrm>
          <a:off x="1414102" y="1909954"/>
          <a:ext cx="91440" cy="1496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085"/>
              </a:lnTo>
              <a:lnTo>
                <a:pt x="132365" y="1496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3BA-A62E-48FC-A695-114269E4B800}">
      <dsp:nvSpPr>
        <dsp:cNvPr id="0" name=""/>
        <dsp:cNvSpPr/>
      </dsp:nvSpPr>
      <dsp:spPr>
        <a:xfrm>
          <a:off x="1414102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3BA5-92FC-40CB-BC18-5FC1A369ED08}">
      <dsp:nvSpPr>
        <dsp:cNvPr id="0" name=""/>
        <dsp:cNvSpPr/>
      </dsp:nvSpPr>
      <dsp:spPr>
        <a:xfrm>
          <a:off x="1414102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F3388-8D74-4998-A147-8FA21747D646}">
      <dsp:nvSpPr>
        <dsp:cNvPr id="0" name=""/>
        <dsp:cNvSpPr/>
      </dsp:nvSpPr>
      <dsp:spPr>
        <a:xfrm>
          <a:off x="141410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341406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991934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19323" y="1905293"/>
          <a:ext cx="91440" cy="27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375"/>
              </a:lnTo>
              <a:lnTo>
                <a:pt x="129258" y="270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296099" y="1499831"/>
          <a:ext cx="1045307" cy="116642"/>
        </a:xfrm>
        <a:custGeom>
          <a:avLst/>
          <a:gdLst/>
          <a:ahLst/>
          <a:cxnLst/>
          <a:rect l="0" t="0" r="0" b="0"/>
          <a:pathLst>
            <a:path>
              <a:moveTo>
                <a:pt x="1045307" y="0"/>
              </a:moveTo>
              <a:lnTo>
                <a:pt x="1045307" y="55990"/>
              </a:lnTo>
              <a:lnTo>
                <a:pt x="0" y="55990"/>
              </a:lnTo>
              <a:lnTo>
                <a:pt x="0" y="11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341406" y="1089707"/>
          <a:ext cx="4368396" cy="121304"/>
        </a:xfrm>
        <a:custGeom>
          <a:avLst/>
          <a:gdLst/>
          <a:ahLst/>
          <a:cxnLst/>
          <a:rect l="0" t="0" r="0" b="0"/>
          <a:pathLst>
            <a:path>
              <a:moveTo>
                <a:pt x="4368396" y="0"/>
              </a:moveTo>
              <a:lnTo>
                <a:pt x="4368396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5420983" y="800887"/>
          <a:ext cx="577639" cy="288819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impayés</a:t>
          </a:r>
        </a:p>
      </dsp:txBody>
      <dsp:txXfrm>
        <a:off x="5420983" y="800887"/>
        <a:ext cx="577639" cy="288819"/>
      </dsp:txXfrm>
    </dsp:sp>
    <dsp:sp modelId="{A380C692-281D-44E3-AA8F-47EA90FBD525}">
      <dsp:nvSpPr>
        <dsp:cNvPr id="0" name=""/>
        <dsp:cNvSpPr/>
      </dsp:nvSpPr>
      <dsp:spPr>
        <a:xfrm>
          <a:off x="1052586" y="1211011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Cahier des charges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6j</a:t>
          </a:r>
        </a:p>
      </dsp:txBody>
      <dsp:txXfrm>
        <a:off x="1052586" y="1211011"/>
        <a:ext cx="577639" cy="288819"/>
      </dsp:txXfrm>
    </dsp:sp>
    <dsp:sp modelId="{F30D55BD-BF51-4F98-BC5D-0762A77DFA8E}">
      <dsp:nvSpPr>
        <dsp:cNvPr id="0" name=""/>
        <dsp:cNvSpPr/>
      </dsp:nvSpPr>
      <dsp:spPr>
        <a:xfrm>
          <a:off x="7279" y="161647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Cadre du projet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7279" y="1616473"/>
        <a:ext cx="577639" cy="288819"/>
      </dsp:txXfrm>
    </dsp:sp>
    <dsp:sp modelId="{C644AF10-271D-4B16-B31A-BA668C543E84}">
      <dsp:nvSpPr>
        <dsp:cNvPr id="0" name=""/>
        <dsp:cNvSpPr/>
      </dsp:nvSpPr>
      <dsp:spPr>
        <a:xfrm>
          <a:off x="148581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Identifier les besoins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 </a:t>
          </a:r>
        </a:p>
      </dsp:txBody>
      <dsp:txXfrm>
        <a:off x="148581" y="2031259"/>
        <a:ext cx="577639" cy="288819"/>
      </dsp:txXfrm>
    </dsp:sp>
    <dsp:sp modelId="{84724267-EF7D-4467-B6F0-F570AB7FF9D3}">
      <dsp:nvSpPr>
        <dsp:cNvPr id="0" name=""/>
        <dsp:cNvSpPr/>
      </dsp:nvSpPr>
      <dsp:spPr>
        <a:xfrm>
          <a:off x="703115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Choix des technologies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703115" y="1621135"/>
        <a:ext cx="577639" cy="288819"/>
      </dsp:txXfrm>
    </dsp:sp>
    <dsp:sp modelId="{CE90FBB6-CB4B-44DB-8B57-4E1A5A66F010}">
      <dsp:nvSpPr>
        <dsp:cNvPr id="0" name=""/>
        <dsp:cNvSpPr/>
      </dsp:nvSpPr>
      <dsp:spPr>
        <a:xfrm>
          <a:off x="1402058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WBS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1402058" y="1621135"/>
        <a:ext cx="577639" cy="288819"/>
      </dsp:txXfrm>
    </dsp:sp>
    <dsp:sp modelId="{7E42D1CE-A962-4DA6-BD44-C28BF1E77B29}">
      <dsp:nvSpPr>
        <dsp:cNvPr id="0" name=""/>
        <dsp:cNvSpPr/>
      </dsp:nvSpPr>
      <dsp:spPr>
        <a:xfrm>
          <a:off x="1546468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Définition de la structure du projet</a:t>
          </a:r>
        </a:p>
      </dsp:txBody>
      <dsp:txXfrm>
        <a:off x="1546468" y="2031259"/>
        <a:ext cx="577639" cy="288819"/>
      </dsp:txXfrm>
    </dsp:sp>
    <dsp:sp modelId="{6B537FE2-EE2F-43E8-B298-60D8FCF363CD}">
      <dsp:nvSpPr>
        <dsp:cNvPr id="0" name=""/>
        <dsp:cNvSpPr/>
      </dsp:nvSpPr>
      <dsp:spPr>
        <a:xfrm>
          <a:off x="1546468" y="244138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Décomposition du projet en taches</a:t>
          </a:r>
        </a:p>
      </dsp:txBody>
      <dsp:txXfrm>
        <a:off x="1546468" y="2441383"/>
        <a:ext cx="577639" cy="288819"/>
      </dsp:txXfrm>
    </dsp:sp>
    <dsp:sp modelId="{A248E459-424A-4EF8-99ED-0433CCD60E21}">
      <dsp:nvSpPr>
        <dsp:cNvPr id="0" name=""/>
        <dsp:cNvSpPr/>
      </dsp:nvSpPr>
      <dsp:spPr>
        <a:xfrm>
          <a:off x="1546468" y="2851506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Les taches individuelles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1546468" y="2851506"/>
        <a:ext cx="577639" cy="288819"/>
      </dsp:txXfrm>
    </dsp:sp>
    <dsp:sp modelId="{1DB8E8C0-83B5-4BBD-88AF-7B2E656FD3FD}">
      <dsp:nvSpPr>
        <dsp:cNvPr id="0" name=""/>
        <dsp:cNvSpPr/>
      </dsp:nvSpPr>
      <dsp:spPr>
        <a:xfrm>
          <a:off x="1546468" y="3261630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Estimation du temps de travail</a:t>
          </a:r>
        </a:p>
      </dsp:txBody>
      <dsp:txXfrm>
        <a:off x="1546468" y="3261630"/>
        <a:ext cx="577639" cy="288819"/>
      </dsp:txXfrm>
    </dsp:sp>
    <dsp:sp modelId="{3103E90E-61BB-4425-AE65-F31C72585334}">
      <dsp:nvSpPr>
        <dsp:cNvPr id="0" name=""/>
        <dsp:cNvSpPr/>
      </dsp:nvSpPr>
      <dsp:spPr>
        <a:xfrm>
          <a:off x="2101001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Gantt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2101001" y="1621135"/>
        <a:ext cx="577639" cy="288819"/>
      </dsp:txXfrm>
    </dsp:sp>
    <dsp:sp modelId="{43A737CE-206D-49B5-BDFA-7F2217632C5A}">
      <dsp:nvSpPr>
        <dsp:cNvPr id="0" name=""/>
        <dsp:cNvSpPr/>
      </dsp:nvSpPr>
      <dsp:spPr>
        <a:xfrm>
          <a:off x="2245411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Initialisation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2245411" y="2031259"/>
        <a:ext cx="577639" cy="288819"/>
      </dsp:txXfrm>
    </dsp:sp>
    <dsp:sp modelId="{48D7283C-FF09-49A2-9A9B-8FAFB9EA7BFD}">
      <dsp:nvSpPr>
        <dsp:cNvPr id="0" name=""/>
        <dsp:cNvSpPr/>
      </dsp:nvSpPr>
      <dsp:spPr>
        <a:xfrm>
          <a:off x="2245411" y="244138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Planification</a:t>
          </a:r>
        </a:p>
      </dsp:txBody>
      <dsp:txXfrm>
        <a:off x="2245411" y="2441383"/>
        <a:ext cx="577639" cy="288819"/>
      </dsp:txXfrm>
    </dsp:sp>
    <dsp:sp modelId="{BDB44CE0-1428-4120-9ADC-9865A9A056DB}">
      <dsp:nvSpPr>
        <dsp:cNvPr id="0" name=""/>
        <dsp:cNvSpPr/>
      </dsp:nvSpPr>
      <dsp:spPr>
        <a:xfrm>
          <a:off x="2245411" y="2851506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Exécution</a:t>
          </a:r>
        </a:p>
      </dsp:txBody>
      <dsp:txXfrm>
        <a:off x="2245411" y="2851506"/>
        <a:ext cx="577639" cy="288819"/>
      </dsp:txXfrm>
    </dsp:sp>
    <dsp:sp modelId="{1C0F3FD2-E01B-4BAC-B609-871C60C59760}">
      <dsp:nvSpPr>
        <dsp:cNvPr id="0" name=""/>
        <dsp:cNvSpPr/>
      </dsp:nvSpPr>
      <dsp:spPr>
        <a:xfrm>
          <a:off x="3149417" y="1211011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11j</a:t>
          </a:r>
        </a:p>
      </dsp:txBody>
      <dsp:txXfrm>
        <a:off x="3149417" y="1211011"/>
        <a:ext cx="577639" cy="288819"/>
      </dsp:txXfrm>
    </dsp:sp>
    <dsp:sp modelId="{87422C71-7F0F-4457-8B4A-11AE1249536A}">
      <dsp:nvSpPr>
        <dsp:cNvPr id="0" name=""/>
        <dsp:cNvSpPr/>
      </dsp:nvSpPr>
      <dsp:spPr>
        <a:xfrm>
          <a:off x="2799945" y="1621135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Data profiling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2799945" y="1621135"/>
        <a:ext cx="577639" cy="288819"/>
      </dsp:txXfrm>
    </dsp:sp>
    <dsp:sp modelId="{51B58905-8FC8-4504-8DA1-F07ED4AB45F1}">
      <dsp:nvSpPr>
        <dsp:cNvPr id="0" name=""/>
        <dsp:cNvSpPr/>
      </dsp:nvSpPr>
      <dsp:spPr>
        <a:xfrm>
          <a:off x="2944355" y="2031259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Collecte et exploration des données</a:t>
          </a:r>
          <a:endParaRPr lang="fr-B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2944355" y="2031259"/>
        <a:ext cx="577639" cy="288819"/>
      </dsp:txXfrm>
    </dsp:sp>
    <dsp:sp modelId="{874CBE09-8295-4E90-BA75-3F52BF71AFC1}">
      <dsp:nvSpPr>
        <dsp:cNvPr id="0" name=""/>
        <dsp:cNvSpPr/>
      </dsp:nvSpPr>
      <dsp:spPr>
        <a:xfrm>
          <a:off x="2944355" y="2441383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structurelle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  <a:endParaRPr lang="fr-BE" sz="500" kern="1200" dirty="0"/>
        </a:p>
      </dsp:txBody>
      <dsp:txXfrm>
        <a:off x="2944355" y="2441383"/>
        <a:ext cx="577639" cy="288819"/>
      </dsp:txXfrm>
    </dsp:sp>
    <dsp:sp modelId="{DC8EFD67-A78A-4A84-9834-1B28B9FCD3F7}">
      <dsp:nvSpPr>
        <dsp:cNvPr id="0" name=""/>
        <dsp:cNvSpPr/>
      </dsp:nvSpPr>
      <dsp:spPr>
        <a:xfrm>
          <a:off x="2944355" y="2851506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du contenu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</a:p>
      </dsp:txBody>
      <dsp:txXfrm>
        <a:off x="2944355" y="2851506"/>
        <a:ext cx="577639" cy="288819"/>
      </dsp:txXfrm>
    </dsp:sp>
    <dsp:sp modelId="{D7347B3F-9A4F-4A3A-8990-D8678BCD2F19}">
      <dsp:nvSpPr>
        <dsp:cNvPr id="0" name=""/>
        <dsp:cNvSpPr/>
      </dsp:nvSpPr>
      <dsp:spPr>
        <a:xfrm>
          <a:off x="3498888" y="1621135"/>
          <a:ext cx="577639" cy="28881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Nettoyage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7j</a:t>
          </a:r>
        </a:p>
      </dsp:txBody>
      <dsp:txXfrm>
        <a:off x="3498888" y="1621135"/>
        <a:ext cx="577639" cy="288819"/>
      </dsp:txXfrm>
    </dsp:sp>
    <dsp:sp modelId="{945B1375-9569-4B36-AC16-D4EDCE19B3D8}">
      <dsp:nvSpPr>
        <dsp:cNvPr id="0" name=""/>
        <dsp:cNvSpPr/>
      </dsp:nvSpPr>
      <dsp:spPr>
        <a:xfrm>
          <a:off x="3643298" y="2031259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Eliminer les doublons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2031259"/>
        <a:ext cx="577639" cy="288819"/>
      </dsp:txXfrm>
    </dsp:sp>
    <dsp:sp modelId="{0BD422FD-D356-46FA-91E3-111A2B9E51FA}">
      <dsp:nvSpPr>
        <dsp:cNvPr id="0" name=""/>
        <dsp:cNvSpPr/>
      </dsp:nvSpPr>
      <dsp:spPr>
        <a:xfrm>
          <a:off x="3643298" y="2441383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Gestion des valeurs manquantes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2441383"/>
        <a:ext cx="577639" cy="288819"/>
      </dsp:txXfrm>
    </dsp:sp>
    <dsp:sp modelId="{143E1D02-B71A-4DF1-9314-64ECFE116270}">
      <dsp:nvSpPr>
        <dsp:cNvPr id="0" name=""/>
        <dsp:cNvSpPr/>
      </dsp:nvSpPr>
      <dsp:spPr>
        <a:xfrm>
          <a:off x="3643298" y="2851506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Standardisation des formats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</a:p>
      </dsp:txBody>
      <dsp:txXfrm>
        <a:off x="3643298" y="2851506"/>
        <a:ext cx="577639" cy="288819"/>
      </dsp:txXfrm>
    </dsp:sp>
    <dsp:sp modelId="{D1476383-850D-42EB-92E0-7C997F44CEBA}">
      <dsp:nvSpPr>
        <dsp:cNvPr id="0" name=""/>
        <dsp:cNvSpPr/>
      </dsp:nvSpPr>
      <dsp:spPr>
        <a:xfrm>
          <a:off x="3643298" y="3261630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Fusionner les tables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3261630"/>
        <a:ext cx="577639" cy="288819"/>
      </dsp:txXfrm>
    </dsp:sp>
    <dsp:sp modelId="{69BEBC5D-DC61-4FB8-BC79-FCCD7A105B77}">
      <dsp:nvSpPr>
        <dsp:cNvPr id="0" name=""/>
        <dsp:cNvSpPr/>
      </dsp:nvSpPr>
      <dsp:spPr>
        <a:xfrm>
          <a:off x="4197832" y="1211011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KPI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4197832" y="1211011"/>
        <a:ext cx="577639" cy="288819"/>
      </dsp:txXfrm>
    </dsp:sp>
    <dsp:sp modelId="{935D244D-FD7C-466A-8216-802BD3728F55}">
      <dsp:nvSpPr>
        <dsp:cNvPr id="0" name=""/>
        <dsp:cNvSpPr/>
      </dsp:nvSpPr>
      <dsp:spPr>
        <a:xfrm>
          <a:off x="4342241" y="1621135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Définition des indicateurs clé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4342241" y="1621135"/>
        <a:ext cx="577639" cy="288819"/>
      </dsp:txXfrm>
    </dsp:sp>
    <dsp:sp modelId="{4C3D6957-A92A-4BF8-9A21-E9EDA7DD2AFE}">
      <dsp:nvSpPr>
        <dsp:cNvPr id="0" name=""/>
        <dsp:cNvSpPr/>
      </dsp:nvSpPr>
      <dsp:spPr>
        <a:xfrm>
          <a:off x="4348717" y="2031259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Calcul des KPI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4348717" y="2031259"/>
        <a:ext cx="577639" cy="288819"/>
      </dsp:txXfrm>
    </dsp:sp>
    <dsp:sp modelId="{B6E3D72C-9605-45A2-B2D6-B87AC9DD232D}">
      <dsp:nvSpPr>
        <dsp:cNvPr id="0" name=""/>
        <dsp:cNvSpPr/>
      </dsp:nvSpPr>
      <dsp:spPr>
        <a:xfrm>
          <a:off x="5740128" y="1211011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Corrélation possible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5740128" y="1211011"/>
        <a:ext cx="577639" cy="288819"/>
      </dsp:txXfrm>
    </dsp:sp>
    <dsp:sp modelId="{DBDC2A4E-D1FF-4C4D-8AEA-F140A1277312}">
      <dsp:nvSpPr>
        <dsp:cNvPr id="0" name=""/>
        <dsp:cNvSpPr/>
      </dsp:nvSpPr>
      <dsp:spPr>
        <a:xfrm>
          <a:off x="5041185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Identification des variables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5041185" y="1621135"/>
        <a:ext cx="577639" cy="288819"/>
      </dsp:txXfrm>
    </dsp:sp>
    <dsp:sp modelId="{186BBDB8-AF88-48F1-9A73-47CC41530BAF}">
      <dsp:nvSpPr>
        <dsp:cNvPr id="0" name=""/>
        <dsp:cNvSpPr/>
      </dsp:nvSpPr>
      <dsp:spPr>
        <a:xfrm>
          <a:off x="5740128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corrélations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5740128" y="1621135"/>
        <a:ext cx="577639" cy="288819"/>
      </dsp:txXfrm>
    </dsp:sp>
    <dsp:sp modelId="{6C6CF91D-126A-46EC-AE8B-5FED84DAE73E}">
      <dsp:nvSpPr>
        <dsp:cNvPr id="0" name=""/>
        <dsp:cNvSpPr/>
      </dsp:nvSpPr>
      <dsp:spPr>
        <a:xfrm>
          <a:off x="5884538" y="2031259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méthodes </a:t>
          </a:r>
          <a:r>
            <a:rPr lang="fr-FR" sz="500" kern="1200" dirty="0" err="1"/>
            <a:t>statisqtiques</a:t>
          </a:r>
          <a:endParaRPr lang="fr-FR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4j</a:t>
          </a:r>
        </a:p>
      </dsp:txBody>
      <dsp:txXfrm>
        <a:off x="5884538" y="2031259"/>
        <a:ext cx="577639" cy="288819"/>
      </dsp:txXfrm>
    </dsp:sp>
    <dsp:sp modelId="{12CC060B-B9FF-4D4F-A33B-421CC2757601}">
      <dsp:nvSpPr>
        <dsp:cNvPr id="0" name=""/>
        <dsp:cNvSpPr/>
      </dsp:nvSpPr>
      <dsp:spPr>
        <a:xfrm>
          <a:off x="6439072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Rapport des résultats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2j</a:t>
          </a:r>
        </a:p>
      </dsp:txBody>
      <dsp:txXfrm>
        <a:off x="6439072" y="1621135"/>
        <a:ext cx="577639" cy="288819"/>
      </dsp:txXfrm>
    </dsp:sp>
    <dsp:sp modelId="{E86D457B-690D-42B0-8602-3C44633A335A}">
      <dsp:nvSpPr>
        <dsp:cNvPr id="0" name=""/>
        <dsp:cNvSpPr/>
      </dsp:nvSpPr>
      <dsp:spPr>
        <a:xfrm>
          <a:off x="6583481" y="2031259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graph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6583481" y="2031259"/>
        <a:ext cx="577639" cy="288819"/>
      </dsp:txXfrm>
    </dsp:sp>
    <dsp:sp modelId="{40245929-7745-493F-B544-08B520D4933B}">
      <dsp:nvSpPr>
        <dsp:cNvPr id="0" name=""/>
        <dsp:cNvSpPr/>
      </dsp:nvSpPr>
      <dsp:spPr>
        <a:xfrm>
          <a:off x="8186430" y="1211011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Power BI</a:t>
          </a:r>
        </a:p>
      </dsp:txBody>
      <dsp:txXfrm>
        <a:off x="8186430" y="1211011"/>
        <a:ext cx="577639" cy="288819"/>
      </dsp:txXfrm>
    </dsp:sp>
    <dsp:sp modelId="{E3F50494-C448-4F04-A687-9E6D7541CD2E}">
      <dsp:nvSpPr>
        <dsp:cNvPr id="0" name=""/>
        <dsp:cNvSpPr/>
      </dsp:nvSpPr>
      <dsp:spPr>
        <a:xfrm>
          <a:off x="7138015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Conception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7138015" y="1621135"/>
        <a:ext cx="577639" cy="288819"/>
      </dsp:txXfrm>
    </dsp:sp>
    <dsp:sp modelId="{397F0F3B-7C75-461E-BDE3-AF5982130CD5}">
      <dsp:nvSpPr>
        <dsp:cNvPr id="0" name=""/>
        <dsp:cNvSpPr/>
      </dsp:nvSpPr>
      <dsp:spPr>
        <a:xfrm>
          <a:off x="7282425" y="2031259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thème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3j</a:t>
          </a:r>
        </a:p>
      </dsp:txBody>
      <dsp:txXfrm>
        <a:off x="7282425" y="2031259"/>
        <a:ext cx="577639" cy="288819"/>
      </dsp:txXfrm>
    </dsp:sp>
    <dsp:sp modelId="{660B2BE3-CA4A-413E-9083-5DD87A065BDF}">
      <dsp:nvSpPr>
        <dsp:cNvPr id="0" name=""/>
        <dsp:cNvSpPr/>
      </dsp:nvSpPr>
      <dsp:spPr>
        <a:xfrm>
          <a:off x="7282425" y="2441383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visuels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7282425" y="2441383"/>
        <a:ext cx="577639" cy="288819"/>
      </dsp:txXfrm>
    </dsp:sp>
    <dsp:sp modelId="{3D065E7B-AB3A-4141-9B58-F41B8E86EB58}">
      <dsp:nvSpPr>
        <dsp:cNvPr id="0" name=""/>
        <dsp:cNvSpPr/>
      </dsp:nvSpPr>
      <dsp:spPr>
        <a:xfrm>
          <a:off x="7836958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Création des visuels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7836958" y="1621135"/>
        <a:ext cx="577639" cy="288819"/>
      </dsp:txXfrm>
    </dsp:sp>
    <dsp:sp modelId="{4879B10B-A9A6-468D-93A3-7A12164BA22B}">
      <dsp:nvSpPr>
        <dsp:cNvPr id="0" name=""/>
        <dsp:cNvSpPr/>
      </dsp:nvSpPr>
      <dsp:spPr>
        <a:xfrm>
          <a:off x="7981368" y="2031259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 des visualisations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5j</a:t>
          </a:r>
        </a:p>
      </dsp:txBody>
      <dsp:txXfrm>
        <a:off x="7981368" y="2031259"/>
        <a:ext cx="577639" cy="288819"/>
      </dsp:txXfrm>
    </dsp:sp>
    <dsp:sp modelId="{25074200-F1D2-482E-8BAF-1E4610F3A66B}">
      <dsp:nvSpPr>
        <dsp:cNvPr id="0" name=""/>
        <dsp:cNvSpPr/>
      </dsp:nvSpPr>
      <dsp:spPr>
        <a:xfrm>
          <a:off x="8535902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Intégration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5j</a:t>
          </a:r>
        </a:p>
      </dsp:txBody>
      <dsp:txXfrm>
        <a:off x="8535902" y="1621135"/>
        <a:ext cx="577639" cy="288819"/>
      </dsp:txXfrm>
    </dsp:sp>
    <dsp:sp modelId="{8E198CE3-4A39-4EB5-8DDF-D7E48C9E2FEC}">
      <dsp:nvSpPr>
        <dsp:cNvPr id="0" name=""/>
        <dsp:cNvSpPr/>
      </dsp:nvSpPr>
      <dsp:spPr>
        <a:xfrm>
          <a:off x="9234845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Validation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9234845" y="1621135"/>
        <a:ext cx="577639" cy="288819"/>
      </dsp:txXfrm>
    </dsp:sp>
    <dsp:sp modelId="{52FF0064-E8D4-4D41-9528-E51A471A1A69}">
      <dsp:nvSpPr>
        <dsp:cNvPr id="0" name=""/>
        <dsp:cNvSpPr/>
      </dsp:nvSpPr>
      <dsp:spPr>
        <a:xfrm>
          <a:off x="9789379" y="1211011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de stage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/>
            <a:t>25j</a:t>
          </a:r>
          <a:endParaRPr lang="fr-BE" sz="500" kern="1200" dirty="0"/>
        </a:p>
      </dsp:txBody>
      <dsp:txXfrm>
        <a:off x="9789379" y="1211011"/>
        <a:ext cx="577639" cy="288819"/>
      </dsp:txXfrm>
    </dsp:sp>
    <dsp:sp modelId="{39AAB7A9-4952-4413-B9CC-7DE1763BC705}">
      <dsp:nvSpPr>
        <dsp:cNvPr id="0" name=""/>
        <dsp:cNvSpPr/>
      </dsp:nvSpPr>
      <dsp:spPr>
        <a:xfrm>
          <a:off x="9933789" y="1621135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Rédaction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18j</a:t>
          </a:r>
        </a:p>
      </dsp:txBody>
      <dsp:txXfrm>
        <a:off x="9933789" y="1621135"/>
        <a:ext cx="577639" cy="288819"/>
      </dsp:txXfrm>
    </dsp:sp>
    <dsp:sp modelId="{B31D279C-36BF-4C84-905B-05E0CD7848BE}">
      <dsp:nvSpPr>
        <dsp:cNvPr id="0" name=""/>
        <dsp:cNvSpPr/>
      </dsp:nvSpPr>
      <dsp:spPr>
        <a:xfrm>
          <a:off x="9933789" y="2031259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 la présentation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9933789" y="2031259"/>
        <a:ext cx="577639" cy="288819"/>
      </dsp:txXfrm>
    </dsp:sp>
    <dsp:sp modelId="{4A0BF6D0-7C0A-48D8-A800-76A4F4FDC28A}">
      <dsp:nvSpPr>
        <dsp:cNvPr id="0" name=""/>
        <dsp:cNvSpPr/>
      </dsp:nvSpPr>
      <dsp:spPr>
        <a:xfrm>
          <a:off x="9933789" y="2441383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Validation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9933789" y="2441383"/>
        <a:ext cx="577639" cy="288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FA7F8-5D0A-4897-9263-30D57038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F42D46-DE39-4EAD-911C-51847AB3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BBA3D-336C-484E-8F1F-3E72A4C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3A504-683F-44CE-9D70-A1898EE8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16832-C0B8-428D-9283-68D6CCB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2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DE68-DADB-4DD1-AAD4-AEE6C922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AADD5E-9C79-4B3D-89AA-52E652AB3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20A22-2995-4673-80FC-74CB0DB2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B5779-0BA3-487C-A5E2-8578F42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BE9B9-F5D8-4D1A-9D12-81CB0F9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89167-CAE7-4F6E-A914-FEDDA031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3830CD-C299-4278-93C6-0193182E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1D475-60E0-43D7-BD31-7085F13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81AA-F114-4291-86A1-A946B1D0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FABC9-A1B7-483F-A763-627EE65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78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DDFF5-9360-48AD-91A3-0AC7D777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9FA8-2BCB-414F-9274-A8D0052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DEA30-6A57-4EF4-A7D0-EB9DC6E1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6ED67-A2CA-4FE6-9BFC-DFC0EF3D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A1865-087F-4C1A-877D-5671879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41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EC5DE-D47C-43CA-B404-42024396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07BCA-BBED-4386-B883-7F53ACBC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AEC3C-67C4-4081-851A-F74F3E3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BAD50-DB41-4A5A-8C51-A421754D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D81BC-A33D-43FA-B3FE-BDAD64D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9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37B71-1F42-43E5-947A-B67E3885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DA0BB-5DF5-4BA8-863E-2A049067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1F608C-B8D5-4F6A-94B2-1E38DDC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5B0E7-8E90-4CE6-87B6-BA7158F7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B2B1C-C189-4EEE-8212-22C648A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2386E-C608-4B28-B16C-4F003F6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2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8536-9FA3-42C4-B845-0D41A59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B4F59-F03B-49C1-AA0F-E7B53A5E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32C78-FC68-42A1-B3E2-75191A9B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283B9-8302-43FA-B0E5-6ACAF624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38581-7732-4C10-BE8E-B5B6FE44F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00ABA0-90DF-456D-B35D-84B012EE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73893D-EB53-4164-A539-7308B8DC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C6067C-E474-4020-A649-7BFCFCA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19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E07B4-E267-4273-A92E-A38A4CE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A1AB44-CAC1-4647-9BE9-5D746C18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3B179D-0708-46F0-A252-D6307B3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C54755-94A1-4D1A-82E2-C773E05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612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CC0C13-B39A-4785-814F-4EE978F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C5ECC1-275C-41A6-8979-4ABF7C56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06D7A-0A57-4215-8CBD-4120216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7A1C-769D-43BF-B2AB-90ECEEC1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36031-650F-4A18-B562-99C9D72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631987-7A36-40FA-84D0-679B494E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971CD-D9FF-457C-9D56-D40A57D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28636-758B-4C1E-93C0-2D67BC4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EC0FC-F774-43D9-8767-F932348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69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8525B-9358-4BCE-8253-D11881E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55D8B-5663-485F-9A8E-05D66EA50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A10A87-155B-4670-92F6-858CF086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C4A-E020-474F-B99C-134497A7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71454-009C-4DFA-9E1F-E2026555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B8A32-D40F-4401-BEC6-DAA5345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30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600ED8-CECB-4876-8F19-E0E7EFDF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1A292-15F0-4CA8-B8B1-393D235D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B8FA4E-9D37-4519-AEB1-4738166C5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7A3C9-A092-4A49-8465-E3D8874B9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7377A-C786-4D91-B710-788FC7CD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8255"/>
            <a:ext cx="10515600" cy="1770440"/>
          </a:xfrm>
        </p:spPr>
        <p:txBody>
          <a:bodyPr/>
          <a:lstStyle/>
          <a:p>
            <a:pPr algn="ctr"/>
            <a:r>
              <a:rPr lang="fr-BE" dirty="0"/>
              <a:t>La structure du projet: </a:t>
            </a:r>
            <a:br>
              <a:rPr lang="fr-BE" dirty="0"/>
            </a:br>
            <a:r>
              <a:rPr lang="fr-BE" dirty="0"/>
              <a:t>Product Breakdown Structure ou </a:t>
            </a:r>
            <a:r>
              <a:rPr lang="fr-BE" b="1" dirty="0"/>
              <a:t>PBS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0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2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0" y="316540"/>
            <a:ext cx="8883316" cy="858544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Décomposition du projet en tâches : Work Breakdown Structure ou </a:t>
            </a:r>
            <a:r>
              <a:rPr lang="fr-BE" b="1" dirty="0"/>
              <a:t>WBS</a:t>
            </a:r>
            <a:endParaRPr lang="fr-B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37681"/>
              </p:ext>
            </p:extLst>
          </p:nvPr>
        </p:nvGraphicFramePr>
        <p:xfrm>
          <a:off x="727910" y="1425116"/>
          <a:ext cx="10736179" cy="4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0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79" y="-132348"/>
            <a:ext cx="8289757" cy="1325563"/>
          </a:xfrm>
        </p:spPr>
        <p:txBody>
          <a:bodyPr/>
          <a:lstStyle/>
          <a:p>
            <a:r>
              <a:rPr lang="fr-BE" dirty="0"/>
              <a:t>WBS du projet – Les tâches individuelles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15309"/>
              </p:ext>
            </p:extLst>
          </p:nvPr>
        </p:nvGraphicFramePr>
        <p:xfrm>
          <a:off x="84220" y="954505"/>
          <a:ext cx="1207569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8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20" y="0"/>
            <a:ext cx="9729537" cy="1325563"/>
          </a:xfrm>
        </p:spPr>
        <p:txBody>
          <a:bodyPr/>
          <a:lstStyle/>
          <a:p>
            <a:r>
              <a:rPr lang="fr-BE" dirty="0"/>
              <a:t>WBS projet – Estimation du temps de travail</a:t>
            </a:r>
          </a:p>
        </p:txBody>
      </p:sp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B4675596-5364-9705-3B60-BE96BC5C9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407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866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423</Words>
  <Application>Microsoft Office PowerPoint</Application>
  <PresentationFormat>Grand écran</PresentationFormat>
  <Paragraphs>161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La structure du projet:  Product Breakdown Structure ou PBS</vt:lpstr>
      <vt:lpstr>Décomposition du projet en tâches : Work Breakdown Structure ou WBS</vt:lpstr>
      <vt:lpstr>WBS du projet – Les tâches individuelles</vt:lpstr>
      <vt:lpstr>WBS projet – Estimation du temps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WBS – Le vélo</dc:title>
  <dc:creator>Daniel Forment</dc:creator>
  <cp:lastModifiedBy>Asmaa BOHOUT</cp:lastModifiedBy>
  <cp:revision>36</cp:revision>
  <dcterms:created xsi:type="dcterms:W3CDTF">2020-12-18T08:53:50Z</dcterms:created>
  <dcterms:modified xsi:type="dcterms:W3CDTF">2025-05-04T14:10:29Z</dcterms:modified>
</cp:coreProperties>
</file>