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Vélo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CADRE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PEDALIER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ROUES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FREINS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BE" dirty="0"/>
            <a:t>VITESSES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INTEGRATION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Vélo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Montage du cadre</a:t>
          </a:r>
        </a:p>
        <a:p>
          <a:r>
            <a:rPr lang="fr-BE" dirty="0"/>
            <a:t>CADRE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Montage du </a:t>
          </a:r>
        </a:p>
        <a:p>
          <a:r>
            <a:rPr lang="fr-BE" dirty="0"/>
            <a:t>PEDALIER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ROUES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FREINS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Montage du système de</a:t>
          </a:r>
        </a:p>
        <a:p>
          <a:r>
            <a:rPr lang="fr-BE" dirty="0"/>
            <a:t>VITESSES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Tâches d’ INTEGRATION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Soudure du cadre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Montage Fourche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Montage Guidon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Montage Selle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Assemblage des</a:t>
          </a:r>
        </a:p>
        <a:p>
          <a:r>
            <a:rPr lang="fr-BE" dirty="0"/>
            <a:t>pédales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 la</a:t>
          </a:r>
        </a:p>
        <a:p>
          <a:r>
            <a:rPr lang="fr-BE" dirty="0"/>
            <a:t>Roue avant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 la</a:t>
          </a:r>
        </a:p>
        <a:p>
          <a:r>
            <a:rPr lang="fr-BE" dirty="0"/>
            <a:t>Roue arrière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des </a:t>
          </a:r>
        </a:p>
        <a:p>
          <a:r>
            <a:rPr lang="fr-BE" dirty="0"/>
            <a:t>Leviers de freins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Assemblage</a:t>
          </a:r>
        </a:p>
        <a:p>
          <a:r>
            <a:rPr lang="fr-BE" dirty="0"/>
            <a:t>Frein avant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Assemblage </a:t>
          </a:r>
        </a:p>
        <a:p>
          <a:r>
            <a:rPr lang="fr-BE" dirty="0"/>
            <a:t>Frein arrière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Assemblage du système de changement de vitesse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Design et </a:t>
          </a:r>
        </a:p>
        <a:p>
          <a:r>
            <a:rPr lang="fr-BE" dirty="0"/>
            <a:t>Conception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Notice d’</a:t>
          </a:r>
        </a:p>
        <a:p>
          <a:r>
            <a:rPr lang="fr-BE" dirty="0"/>
            <a:t>Assemblage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Essais</a:t>
          </a:r>
        </a:p>
        <a:p>
          <a:r>
            <a:rPr lang="fr-BE" dirty="0"/>
            <a:t>sur banc et sur route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51F735D5-8EB3-4E99-9A21-4109ED3CBC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Montage Manette de changement de vitesse</a:t>
          </a:r>
        </a:p>
      </dgm:t>
    </dgm:pt>
    <dgm:pt modelId="{846B1689-C0FC-4E63-BFE0-6BB9695F5DEA}" type="parTrans" cxnId="{ACA411EC-44EB-4B6E-8356-580A248CE443}">
      <dgm:prSet/>
      <dgm:spPr/>
      <dgm:t>
        <a:bodyPr/>
        <a:lstStyle/>
        <a:p>
          <a:endParaRPr lang="fr-BE"/>
        </a:p>
      </dgm:t>
    </dgm:pt>
    <dgm:pt modelId="{51E79AED-8AED-4C64-A7D5-A49A6B1D1858}" type="sibTrans" cxnId="{ACA411EC-44EB-4B6E-8356-580A248CE443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5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5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5"/>
      <dgm:spPr/>
    </dgm:pt>
    <dgm:pt modelId="{4B448F78-740F-48EF-8E22-2D5BA47EC00B}" type="pres">
      <dgm:prSet presAssocID="{A2F8C4AB-05C3-4F70-90A7-30B67BFBEE10}" presName="hierChild4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5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5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5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5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5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5"/>
      <dgm:spPr/>
    </dgm:pt>
    <dgm:pt modelId="{28C27BFD-054C-4C2E-8F04-E817ECEBCF27}" type="pres">
      <dgm:prSet presAssocID="{4B550D8C-14DB-4F1E-8C36-43B6364E4746}" presName="hierChild4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5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5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5"/>
      <dgm:spPr/>
    </dgm:pt>
    <dgm:pt modelId="{120A2314-4A0F-4BB1-A740-E117898685BF}" type="pres">
      <dgm:prSet presAssocID="{AB858266-E88A-4D07-B251-926882D23C5B}" presName="hierChild4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5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5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5"/>
      <dgm:spPr/>
    </dgm:pt>
    <dgm:pt modelId="{94B5932F-40BA-4A0F-8C58-8C86C23E5F12}" type="pres">
      <dgm:prSet presAssocID="{4FADA9DC-7C77-4AD1-A055-F86AFF71A9A4}" presName="hierChild4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5" presStyleCnt="15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5" presStyleCnt="15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5" presStyleCnt="15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6" presStyleCnt="15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6" presStyleCnt="15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6" presStyleCnt="15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7" presStyleCnt="15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7" presStyleCnt="15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7" presStyleCnt="15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8" presStyleCnt="15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8" presStyleCnt="15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8" presStyleCnt="15"/>
      <dgm:spPr/>
    </dgm:pt>
    <dgm:pt modelId="{F3C31641-40C9-4230-98D2-475452F1D4AB}" type="pres">
      <dgm:prSet presAssocID="{88A3AD5E-14DF-4586-B3DF-EA1A4E8DF28D}" presName="hierChild4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9" presStyleCnt="15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9" presStyleCnt="15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9" presStyleCnt="15"/>
      <dgm:spPr/>
    </dgm:pt>
    <dgm:pt modelId="{D6EF2B40-9301-490B-86F0-44B9381D36B9}" type="pres">
      <dgm:prSet presAssocID="{3055C23C-6335-415E-B91F-6DC714B986C6}" presName="hierChild4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0" presStyleCnt="15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0" presStyleCnt="15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0" presStyleCnt="15"/>
      <dgm:spPr/>
    </dgm:pt>
    <dgm:pt modelId="{9039F2A4-BEB1-47FC-855E-A5BAEFC54F13}" type="pres">
      <dgm:prSet presAssocID="{E186FF87-B4CF-42D3-90AE-7D9B7AD127C2}" presName="hierChild4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59F7F50E-FD79-4931-A3EE-AB9CCF1E49A2}" type="pres">
      <dgm:prSet presAssocID="{846B1689-C0FC-4E63-BFE0-6BB9695F5DEA}" presName="Name37" presStyleLbl="parChTrans1D3" presStyleIdx="11" presStyleCnt="15"/>
      <dgm:spPr/>
    </dgm:pt>
    <dgm:pt modelId="{BDB034DA-4308-424F-8E56-9F671E62EC14}" type="pres">
      <dgm:prSet presAssocID="{51F735D5-8EB3-4E99-9A21-4109ED3CBCBD}" presName="hierRoot2" presStyleCnt="0">
        <dgm:presLayoutVars>
          <dgm:hierBranch val="init"/>
        </dgm:presLayoutVars>
      </dgm:prSet>
      <dgm:spPr/>
    </dgm:pt>
    <dgm:pt modelId="{76ED79B3-377B-4E7F-B0FF-14776670299C}" type="pres">
      <dgm:prSet presAssocID="{51F735D5-8EB3-4E99-9A21-4109ED3CBCBD}" presName="rootComposite" presStyleCnt="0"/>
      <dgm:spPr/>
    </dgm:pt>
    <dgm:pt modelId="{3DF89A6E-B105-4F00-9328-7928D974D269}" type="pres">
      <dgm:prSet presAssocID="{51F735D5-8EB3-4E99-9A21-4109ED3CBCBD}" presName="rootText" presStyleLbl="node3" presStyleIdx="11" presStyleCnt="15">
        <dgm:presLayoutVars>
          <dgm:chPref val="3"/>
        </dgm:presLayoutVars>
      </dgm:prSet>
      <dgm:spPr/>
    </dgm:pt>
    <dgm:pt modelId="{5B7B99C7-B769-4AAF-90FC-38C50DCC59BD}" type="pres">
      <dgm:prSet presAssocID="{51F735D5-8EB3-4E99-9A21-4109ED3CBCBD}" presName="rootConnector" presStyleLbl="node3" presStyleIdx="11" presStyleCnt="15"/>
      <dgm:spPr/>
    </dgm:pt>
    <dgm:pt modelId="{8F27DAC1-0A38-4C81-9147-5AF82F9AF052}" type="pres">
      <dgm:prSet presAssocID="{51F735D5-8EB3-4E99-9A21-4109ED3CBCBD}" presName="hierChild4" presStyleCnt="0"/>
      <dgm:spPr/>
    </dgm:pt>
    <dgm:pt modelId="{DD3241B0-BFD6-4E18-9EC4-B9112BAFFC52}" type="pres">
      <dgm:prSet presAssocID="{51F735D5-8EB3-4E99-9A21-4109ED3CBCBD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2" presStyleCnt="15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2" presStyleCnt="15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2" presStyleCnt="15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3" presStyleCnt="15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3" presStyleCnt="15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3" presStyleCnt="15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4" presStyleCnt="15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4" presStyleCnt="15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4" presStyleCnt="15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E0E9756-85A4-407F-8503-137C54B2B7A4}" type="presOf" srcId="{51F735D5-8EB3-4E99-9A21-4109ED3CBCBD}" destId="{3DF89A6E-B105-4F00-9328-7928D974D269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EA216D7C-7C14-420D-8042-7B9A10C1E2F4}" type="presOf" srcId="{846B1689-C0FC-4E63-BFE0-6BB9695F5DEA}" destId="{59F7F50E-FD79-4931-A3EE-AB9CCF1E49A2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BE048C96-4A6A-42FF-B99E-181ED57168A9}" type="presOf" srcId="{51F735D5-8EB3-4E99-9A21-4109ED3CBCBD}" destId="{5B7B99C7-B769-4AAF-90FC-38C50DCC59BD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ACA411EC-44EB-4B6E-8356-580A248CE443}" srcId="{DDFDED92-22AD-489D-8B52-C92768BAA284}" destId="{51F735D5-8EB3-4E99-9A21-4109ED3CBCBD}" srcOrd="1" destOrd="0" parTransId="{846B1689-C0FC-4E63-BFE0-6BB9695F5DEA}" sibTransId="{51E79AED-8AED-4C64-A7D5-A49A6B1D1858}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0675EF37-D4B3-4B7D-93A7-B8085AC55E76}" type="presParOf" srcId="{F5A7B034-91DE-46BB-B839-829542809DE8}" destId="{59F7F50E-FD79-4931-A3EE-AB9CCF1E49A2}" srcOrd="2" destOrd="0" presId="urn:microsoft.com/office/officeart/2005/8/layout/orgChart1"/>
    <dgm:cxn modelId="{7649411E-60CA-4944-9751-743CF39F5294}" type="presParOf" srcId="{F5A7B034-91DE-46BB-B839-829542809DE8}" destId="{BDB034DA-4308-424F-8E56-9F671E62EC14}" srcOrd="3" destOrd="0" presId="urn:microsoft.com/office/officeart/2005/8/layout/orgChart1"/>
    <dgm:cxn modelId="{55C345FC-4A1D-4679-84F3-02F739C55D2A}" type="presParOf" srcId="{BDB034DA-4308-424F-8E56-9F671E62EC14}" destId="{76ED79B3-377B-4E7F-B0FF-14776670299C}" srcOrd="0" destOrd="0" presId="urn:microsoft.com/office/officeart/2005/8/layout/orgChart1"/>
    <dgm:cxn modelId="{72204B75-C5A8-4825-BB54-7D8C3E6F22D5}" type="presParOf" srcId="{76ED79B3-377B-4E7F-B0FF-14776670299C}" destId="{3DF89A6E-B105-4F00-9328-7928D974D269}" srcOrd="0" destOrd="0" presId="urn:microsoft.com/office/officeart/2005/8/layout/orgChart1"/>
    <dgm:cxn modelId="{441CC11C-1AD6-4F2C-AACF-1F34F4C0ADB0}" type="presParOf" srcId="{76ED79B3-377B-4E7F-B0FF-14776670299C}" destId="{5B7B99C7-B769-4AAF-90FC-38C50DCC59BD}" srcOrd="1" destOrd="0" presId="urn:microsoft.com/office/officeart/2005/8/layout/orgChart1"/>
    <dgm:cxn modelId="{D25872D4-D848-4248-B689-1D064F48321C}" type="presParOf" srcId="{BDB034DA-4308-424F-8E56-9F671E62EC14}" destId="{8F27DAC1-0A38-4C81-9147-5AF82F9AF052}" srcOrd="1" destOrd="0" presId="urn:microsoft.com/office/officeart/2005/8/layout/orgChart1"/>
    <dgm:cxn modelId="{FB8F4FBE-C9E0-40C2-B520-9F4C5D4B8EFB}" type="presParOf" srcId="{BDB034DA-4308-424F-8E56-9F671E62EC14}" destId="{DD3241B0-BFD6-4E18-9EC4-B9112BAFFC52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Vélo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CADRE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Montage du </a:t>
          </a:r>
        </a:p>
        <a:p>
          <a:r>
            <a:rPr lang="fr-BE" dirty="0"/>
            <a:t>PEDALIER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ROUES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FREINS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Montage du </a:t>
          </a:r>
          <a:r>
            <a:rPr lang="fr-BE" dirty="0" err="1"/>
            <a:t>sysème</a:t>
          </a:r>
          <a:r>
            <a:rPr lang="fr-BE" dirty="0"/>
            <a:t> de</a:t>
          </a:r>
        </a:p>
        <a:p>
          <a:r>
            <a:rPr lang="fr-BE" dirty="0"/>
            <a:t>VITESSES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Tâches d’</a:t>
          </a:r>
        </a:p>
        <a:p>
          <a:r>
            <a:rPr lang="fr-BE" dirty="0"/>
            <a:t>INTEGRATION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Soudure du cadre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Montage de la Fourche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Montage du </a:t>
          </a:r>
        </a:p>
        <a:p>
          <a:r>
            <a:rPr lang="fr-BE" dirty="0"/>
            <a:t>Guidon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Montage de la</a:t>
          </a:r>
        </a:p>
        <a:p>
          <a:r>
            <a:rPr lang="fr-BE" dirty="0"/>
            <a:t>Selle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Assemblage du pédalier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Assemblage</a:t>
          </a:r>
        </a:p>
        <a:p>
          <a:r>
            <a:rPr lang="fr-BE" dirty="0"/>
            <a:t>Roue avant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Assemblage</a:t>
          </a:r>
        </a:p>
        <a:p>
          <a:r>
            <a:rPr lang="fr-BE" dirty="0"/>
            <a:t>Roue arrière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Assemblage des</a:t>
          </a:r>
        </a:p>
        <a:p>
          <a:r>
            <a:rPr lang="fr-BE" dirty="0"/>
            <a:t>Leviers de freins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Frein avant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Frein arrière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Assemblage du système de changement de vitesse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Design et </a:t>
          </a:r>
        </a:p>
        <a:p>
          <a:r>
            <a:rPr lang="fr-BE" dirty="0"/>
            <a:t>Conception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Notice d’</a:t>
          </a:r>
        </a:p>
        <a:p>
          <a:r>
            <a:rPr lang="fr-BE" dirty="0"/>
            <a:t>Assemblage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Essais sur banc et sur route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Tube supérieur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8B62F57F-69CB-4AFA-AA90-6093EC4A258F}">
      <dgm:prSet/>
      <dgm:spPr/>
      <dgm:t>
        <a:bodyPr/>
        <a:lstStyle/>
        <a:p>
          <a:r>
            <a:rPr lang="fr-BE" dirty="0"/>
            <a:t>Tube de direction</a:t>
          </a:r>
        </a:p>
      </dgm:t>
    </dgm:pt>
    <dgm:pt modelId="{CD143E80-B8BB-4A68-B15C-4DB12FEE9066}" type="parTrans" cxnId="{D566668D-8DFF-4105-BBA2-B0946E551AAC}">
      <dgm:prSet/>
      <dgm:spPr/>
      <dgm:t>
        <a:bodyPr/>
        <a:lstStyle/>
        <a:p>
          <a:endParaRPr lang="fr-BE"/>
        </a:p>
      </dgm:t>
    </dgm:pt>
    <dgm:pt modelId="{C25DDE32-85A9-4827-8438-101559F4A3A9}" type="sibTrans" cxnId="{D566668D-8DFF-4105-BBA2-B0946E551AAC}">
      <dgm:prSet/>
      <dgm:spPr/>
      <dgm:t>
        <a:bodyPr/>
        <a:lstStyle/>
        <a:p>
          <a:endParaRPr lang="fr-BE"/>
        </a:p>
      </dgm:t>
    </dgm:pt>
    <dgm:pt modelId="{00AA4FA1-25F3-47AD-AC17-A6776AA90FF7}">
      <dgm:prSet/>
      <dgm:spPr/>
      <dgm:t>
        <a:bodyPr/>
        <a:lstStyle/>
        <a:p>
          <a:r>
            <a:rPr lang="fr-BE" dirty="0"/>
            <a:t>Tube oblique</a:t>
          </a:r>
        </a:p>
      </dgm:t>
    </dgm:pt>
    <dgm:pt modelId="{E0F79144-09E6-42C1-A26C-695612765385}" type="parTrans" cxnId="{0F916387-A6B6-4D08-8182-75E8B84B2919}">
      <dgm:prSet/>
      <dgm:spPr/>
      <dgm:t>
        <a:bodyPr/>
        <a:lstStyle/>
        <a:p>
          <a:endParaRPr lang="fr-BE"/>
        </a:p>
      </dgm:t>
    </dgm:pt>
    <dgm:pt modelId="{127F7DC3-0091-4315-B738-C87AE973B463}" type="sibTrans" cxnId="{0F916387-A6B6-4D08-8182-75E8B84B2919}">
      <dgm:prSet/>
      <dgm:spPr/>
      <dgm:t>
        <a:bodyPr/>
        <a:lstStyle/>
        <a:p>
          <a:endParaRPr lang="fr-BE"/>
        </a:p>
      </dgm:t>
    </dgm:pt>
    <dgm:pt modelId="{B7A273CD-882F-465A-835B-41C04285499D}">
      <dgm:prSet/>
      <dgm:spPr/>
      <dgm:t>
        <a:bodyPr/>
        <a:lstStyle/>
        <a:p>
          <a:r>
            <a:rPr lang="fr-BE" dirty="0"/>
            <a:t>Tube de selle</a:t>
          </a:r>
        </a:p>
      </dgm:t>
    </dgm:pt>
    <dgm:pt modelId="{4F5995D5-6944-4F85-A622-A1D28642DD55}" type="parTrans" cxnId="{D11E9014-7EE1-429A-B856-730312A63575}">
      <dgm:prSet/>
      <dgm:spPr/>
      <dgm:t>
        <a:bodyPr/>
        <a:lstStyle/>
        <a:p>
          <a:endParaRPr lang="fr-BE"/>
        </a:p>
      </dgm:t>
    </dgm:pt>
    <dgm:pt modelId="{D1764E39-9F0E-4195-9DE4-5311FB523167}" type="sibTrans" cxnId="{D11E9014-7EE1-429A-B856-730312A63575}">
      <dgm:prSet/>
      <dgm:spPr/>
      <dgm:t>
        <a:bodyPr/>
        <a:lstStyle/>
        <a:p>
          <a:endParaRPr lang="fr-BE"/>
        </a:p>
      </dgm:t>
    </dgm:pt>
    <dgm:pt modelId="{4ADFE3BB-DE29-49B2-862D-0F679383FD80}">
      <dgm:prSet/>
      <dgm:spPr/>
      <dgm:t>
        <a:bodyPr/>
        <a:lstStyle/>
        <a:p>
          <a:r>
            <a:rPr lang="fr-BE" dirty="0"/>
            <a:t>Haubans</a:t>
          </a:r>
        </a:p>
      </dgm:t>
    </dgm:pt>
    <dgm:pt modelId="{0EFF3ECC-3435-4AF0-99A8-EA3B57344416}" type="parTrans" cxnId="{08C4D55E-40BB-441E-BF22-EF95131667CF}">
      <dgm:prSet/>
      <dgm:spPr/>
      <dgm:t>
        <a:bodyPr/>
        <a:lstStyle/>
        <a:p>
          <a:endParaRPr lang="fr-BE"/>
        </a:p>
      </dgm:t>
    </dgm:pt>
    <dgm:pt modelId="{AA0E9903-DC0C-4F72-A183-F6A405F5F7DF}" type="sibTrans" cxnId="{08C4D55E-40BB-441E-BF22-EF95131667CF}">
      <dgm:prSet/>
      <dgm:spPr/>
      <dgm:t>
        <a:bodyPr/>
        <a:lstStyle/>
        <a:p>
          <a:endParaRPr lang="fr-BE"/>
        </a:p>
      </dgm:t>
    </dgm:pt>
    <dgm:pt modelId="{93AEECD7-1EFE-4525-BDCF-B267128C36D9}">
      <dgm:prSet/>
      <dgm:spPr/>
      <dgm:t>
        <a:bodyPr/>
        <a:lstStyle/>
        <a:p>
          <a:r>
            <a:rPr lang="fr-BE" dirty="0"/>
            <a:t>Bases</a:t>
          </a:r>
        </a:p>
      </dgm:t>
    </dgm:pt>
    <dgm:pt modelId="{E933BC76-E392-4809-AA07-AE97908A81BB}" type="parTrans" cxnId="{5FC36002-8A86-49E1-AC62-90880B1A1EFE}">
      <dgm:prSet/>
      <dgm:spPr/>
      <dgm:t>
        <a:bodyPr/>
        <a:lstStyle/>
        <a:p>
          <a:endParaRPr lang="fr-BE"/>
        </a:p>
      </dgm:t>
    </dgm:pt>
    <dgm:pt modelId="{0C454B70-EAFE-4ED3-8F3C-E4B838A78BFD}" type="sibTrans" cxnId="{5FC36002-8A86-49E1-AC62-90880B1A1EFE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Pédalier</a:t>
          </a:r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Pédales gauche et droite</a:t>
          </a:r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35ECCF5F-79B8-413D-ADE0-67E9C6178FB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Jante avant</a:t>
          </a:r>
        </a:p>
      </dgm:t>
    </dgm:pt>
    <dgm:pt modelId="{6D9CD402-0493-44DF-B478-DBF464B58826}" type="parTrans" cxnId="{8E6CFE73-1CD8-45E3-AA8A-572CAFC8A13C}">
      <dgm:prSet/>
      <dgm:spPr/>
      <dgm:t>
        <a:bodyPr/>
        <a:lstStyle/>
        <a:p>
          <a:endParaRPr lang="fr-BE"/>
        </a:p>
      </dgm:t>
    </dgm:pt>
    <dgm:pt modelId="{DE922F89-B68F-41A8-9527-53E6C8B15C62}" type="sibTrans" cxnId="{8E6CFE73-1CD8-45E3-AA8A-572CAFC8A13C}">
      <dgm:prSet/>
      <dgm:spPr/>
      <dgm:t>
        <a:bodyPr/>
        <a:lstStyle/>
        <a:p>
          <a:endParaRPr lang="fr-BE"/>
        </a:p>
      </dgm:t>
    </dgm:pt>
    <dgm:pt modelId="{1549AABC-7499-4208-9401-06C36357905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Rayons</a:t>
          </a:r>
        </a:p>
      </dgm:t>
    </dgm:pt>
    <dgm:pt modelId="{15FC83FF-5547-42B7-96CA-D9ECE0DD1747}" type="parTrans" cxnId="{1A3E07FA-4BE5-4DAD-AFA5-A7EC85C51496}">
      <dgm:prSet/>
      <dgm:spPr/>
      <dgm:t>
        <a:bodyPr/>
        <a:lstStyle/>
        <a:p>
          <a:endParaRPr lang="fr-BE"/>
        </a:p>
      </dgm:t>
    </dgm:pt>
    <dgm:pt modelId="{998030F5-7A27-4406-9B96-59CBC1C69E92}" type="sibTrans" cxnId="{1A3E07FA-4BE5-4DAD-AFA5-A7EC85C51496}">
      <dgm:prSet/>
      <dgm:spPr/>
      <dgm:t>
        <a:bodyPr/>
        <a:lstStyle/>
        <a:p>
          <a:endParaRPr lang="fr-BE"/>
        </a:p>
      </dgm:t>
    </dgm:pt>
    <dgm:pt modelId="{BCB72C03-955E-4B50-92EB-941A8AC538E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Moyeu avant</a:t>
          </a:r>
        </a:p>
      </dgm:t>
    </dgm:pt>
    <dgm:pt modelId="{7A8D3B00-8A37-4642-BD2A-67C22DECEE68}" type="parTrans" cxnId="{89325658-2D69-485F-B9D8-01C581A484F1}">
      <dgm:prSet/>
      <dgm:spPr/>
      <dgm:t>
        <a:bodyPr/>
        <a:lstStyle/>
        <a:p>
          <a:endParaRPr lang="fr-BE"/>
        </a:p>
      </dgm:t>
    </dgm:pt>
    <dgm:pt modelId="{0749FD0E-BA8E-438E-81B8-CBF4D068995C}" type="sibTrans" cxnId="{89325658-2D69-485F-B9D8-01C581A484F1}">
      <dgm:prSet/>
      <dgm:spPr/>
      <dgm:t>
        <a:bodyPr/>
        <a:lstStyle/>
        <a:p>
          <a:endParaRPr lang="fr-BE"/>
        </a:p>
      </dgm:t>
    </dgm:pt>
    <dgm:pt modelId="{B7FAC450-0AB3-484A-8909-290BF4F7E01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Pneu avant</a:t>
          </a:r>
        </a:p>
      </dgm:t>
    </dgm:pt>
    <dgm:pt modelId="{73411E35-E156-456A-B0A3-5FE2C9D6457A}" type="parTrans" cxnId="{6A526D06-FFC2-4FA9-9C50-D6ED42061641}">
      <dgm:prSet/>
      <dgm:spPr/>
      <dgm:t>
        <a:bodyPr/>
        <a:lstStyle/>
        <a:p>
          <a:endParaRPr lang="fr-BE"/>
        </a:p>
      </dgm:t>
    </dgm:pt>
    <dgm:pt modelId="{81EB4956-057B-4AEA-A782-939D6FFD8545}" type="sibTrans" cxnId="{6A526D06-FFC2-4FA9-9C50-D6ED42061641}">
      <dgm:prSet/>
      <dgm:spPr/>
      <dgm:t>
        <a:bodyPr/>
        <a:lstStyle/>
        <a:p>
          <a:endParaRPr lang="fr-BE"/>
        </a:p>
      </dgm:t>
    </dgm:pt>
    <dgm:pt modelId="{230343D1-E865-4566-89CC-C5BDBBA8481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Jante arrière</a:t>
          </a:r>
        </a:p>
      </dgm:t>
    </dgm:pt>
    <dgm:pt modelId="{2D2B35D6-BECC-41F1-8941-2B58F9149CD2}" type="parTrans" cxnId="{605870DE-7BAF-4034-AD59-25047449E9D2}">
      <dgm:prSet/>
      <dgm:spPr/>
      <dgm:t>
        <a:bodyPr/>
        <a:lstStyle/>
        <a:p>
          <a:endParaRPr lang="fr-BE"/>
        </a:p>
      </dgm:t>
    </dgm:pt>
    <dgm:pt modelId="{92897160-AFA5-4DFD-988E-9D913D23087D}" type="sibTrans" cxnId="{605870DE-7BAF-4034-AD59-25047449E9D2}">
      <dgm:prSet/>
      <dgm:spPr/>
      <dgm:t>
        <a:bodyPr/>
        <a:lstStyle/>
        <a:p>
          <a:endParaRPr lang="fr-BE"/>
        </a:p>
      </dgm:t>
    </dgm:pt>
    <dgm:pt modelId="{716D49A3-C04E-4B42-9A9C-52BE0294690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Rayons</a:t>
          </a:r>
        </a:p>
      </dgm:t>
    </dgm:pt>
    <dgm:pt modelId="{598910D4-5B86-4F28-A2BB-32C50E7C4151}" type="parTrans" cxnId="{8E09CE29-4AE9-446D-AF30-63555C79056A}">
      <dgm:prSet/>
      <dgm:spPr/>
      <dgm:t>
        <a:bodyPr/>
        <a:lstStyle/>
        <a:p>
          <a:endParaRPr lang="fr-BE"/>
        </a:p>
      </dgm:t>
    </dgm:pt>
    <dgm:pt modelId="{FAD3B138-9DCC-41CB-B6A6-BBE0F3EF3AA0}" type="sibTrans" cxnId="{8E09CE29-4AE9-446D-AF30-63555C79056A}">
      <dgm:prSet/>
      <dgm:spPr/>
      <dgm:t>
        <a:bodyPr/>
        <a:lstStyle/>
        <a:p>
          <a:endParaRPr lang="fr-BE"/>
        </a:p>
      </dgm:t>
    </dgm:pt>
    <dgm:pt modelId="{E68B19EF-2679-4884-8390-2A54E64F907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 err="1"/>
            <a:t>Péparation</a:t>
          </a:r>
          <a:endParaRPr lang="fr-BE" dirty="0"/>
        </a:p>
        <a:p>
          <a:r>
            <a:rPr lang="fr-BE" dirty="0"/>
            <a:t>Moyeu arrière</a:t>
          </a:r>
        </a:p>
      </dgm:t>
    </dgm:pt>
    <dgm:pt modelId="{6DA8810D-F6CF-45D2-955B-2F79F7AB564A}" type="parTrans" cxnId="{2EB87FF3-FFE7-477B-BC98-BCBEEE847F70}">
      <dgm:prSet/>
      <dgm:spPr/>
      <dgm:t>
        <a:bodyPr/>
        <a:lstStyle/>
        <a:p>
          <a:endParaRPr lang="fr-BE"/>
        </a:p>
      </dgm:t>
    </dgm:pt>
    <dgm:pt modelId="{35159657-B717-4594-80A5-E8422215E016}" type="sibTrans" cxnId="{2EB87FF3-FFE7-477B-BC98-BCBEEE847F70}">
      <dgm:prSet/>
      <dgm:spPr/>
      <dgm:t>
        <a:bodyPr/>
        <a:lstStyle/>
        <a:p>
          <a:endParaRPr lang="fr-BE"/>
        </a:p>
      </dgm:t>
    </dgm:pt>
    <dgm:pt modelId="{60FB8F6C-2BCE-4C94-AFFB-48905FCDEF6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Pneu arrière</a:t>
          </a:r>
        </a:p>
      </dgm:t>
    </dgm:pt>
    <dgm:pt modelId="{F320220A-B360-4E6B-B7D1-D227031AD86B}" type="parTrans" cxnId="{16E97143-2187-4349-B627-39174BFE3B67}">
      <dgm:prSet/>
      <dgm:spPr/>
      <dgm:t>
        <a:bodyPr/>
        <a:lstStyle/>
        <a:p>
          <a:endParaRPr lang="fr-BE"/>
        </a:p>
      </dgm:t>
    </dgm:pt>
    <dgm:pt modelId="{85E33701-4A29-4552-8681-04130AD89F26}" type="sibTrans" cxnId="{16E97143-2187-4349-B627-39174BFE3B67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Manette de changement de vitesse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5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5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5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16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16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16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27BEBAE2-44F6-4021-AE2F-D2B83FEEFF04}" type="pres">
      <dgm:prSet presAssocID="{CD143E80-B8BB-4A68-B15C-4DB12FEE9066}" presName="Name37" presStyleLbl="parChTrans1D4" presStyleIdx="1" presStyleCnt="16"/>
      <dgm:spPr/>
    </dgm:pt>
    <dgm:pt modelId="{5E5BB3EE-3EB6-4878-9AD4-FE2D48509BD4}" type="pres">
      <dgm:prSet presAssocID="{8B62F57F-69CB-4AFA-AA90-6093EC4A258F}" presName="hierRoot2" presStyleCnt="0">
        <dgm:presLayoutVars>
          <dgm:hierBranch val="init"/>
        </dgm:presLayoutVars>
      </dgm:prSet>
      <dgm:spPr/>
    </dgm:pt>
    <dgm:pt modelId="{0A983C2C-E7D5-486D-9532-69B7BD4A8761}" type="pres">
      <dgm:prSet presAssocID="{8B62F57F-69CB-4AFA-AA90-6093EC4A258F}" presName="rootComposite" presStyleCnt="0"/>
      <dgm:spPr/>
    </dgm:pt>
    <dgm:pt modelId="{53E053E5-8CEA-4BFE-BCC4-A2B05EA14118}" type="pres">
      <dgm:prSet presAssocID="{8B62F57F-69CB-4AFA-AA90-6093EC4A258F}" presName="rootText" presStyleLbl="node4" presStyleIdx="1" presStyleCnt="16">
        <dgm:presLayoutVars>
          <dgm:chPref val="3"/>
        </dgm:presLayoutVars>
      </dgm:prSet>
      <dgm:spPr/>
    </dgm:pt>
    <dgm:pt modelId="{28950A84-5197-4BD8-B098-B27E73EA402E}" type="pres">
      <dgm:prSet presAssocID="{8B62F57F-69CB-4AFA-AA90-6093EC4A258F}" presName="rootConnector" presStyleLbl="node4" presStyleIdx="1" presStyleCnt="16"/>
      <dgm:spPr/>
    </dgm:pt>
    <dgm:pt modelId="{BE2A1AA0-E32F-4EEF-84FD-D4D98102729B}" type="pres">
      <dgm:prSet presAssocID="{8B62F57F-69CB-4AFA-AA90-6093EC4A258F}" presName="hierChild4" presStyleCnt="0"/>
      <dgm:spPr/>
    </dgm:pt>
    <dgm:pt modelId="{9D9018F8-2F04-47E6-B6EE-F60729065791}" type="pres">
      <dgm:prSet presAssocID="{8B62F57F-69CB-4AFA-AA90-6093EC4A258F}" presName="hierChild5" presStyleCnt="0"/>
      <dgm:spPr/>
    </dgm:pt>
    <dgm:pt modelId="{E2C53641-5A2E-46AB-B6A2-A226D0166C02}" type="pres">
      <dgm:prSet presAssocID="{E0F79144-09E6-42C1-A26C-695612765385}" presName="Name37" presStyleLbl="parChTrans1D4" presStyleIdx="2" presStyleCnt="16"/>
      <dgm:spPr/>
    </dgm:pt>
    <dgm:pt modelId="{E002B5C4-9EDD-425D-90A0-3E10BC4E5D29}" type="pres">
      <dgm:prSet presAssocID="{00AA4FA1-25F3-47AD-AC17-A6776AA90FF7}" presName="hierRoot2" presStyleCnt="0">
        <dgm:presLayoutVars>
          <dgm:hierBranch val="init"/>
        </dgm:presLayoutVars>
      </dgm:prSet>
      <dgm:spPr/>
    </dgm:pt>
    <dgm:pt modelId="{8E88F0CB-473B-49DE-A91D-42C4329CDABB}" type="pres">
      <dgm:prSet presAssocID="{00AA4FA1-25F3-47AD-AC17-A6776AA90FF7}" presName="rootComposite" presStyleCnt="0"/>
      <dgm:spPr/>
    </dgm:pt>
    <dgm:pt modelId="{40F0E300-8996-43B5-8050-21C86B45FB90}" type="pres">
      <dgm:prSet presAssocID="{00AA4FA1-25F3-47AD-AC17-A6776AA90FF7}" presName="rootText" presStyleLbl="node4" presStyleIdx="2" presStyleCnt="16">
        <dgm:presLayoutVars>
          <dgm:chPref val="3"/>
        </dgm:presLayoutVars>
      </dgm:prSet>
      <dgm:spPr/>
    </dgm:pt>
    <dgm:pt modelId="{F7DCF9A0-9B2D-4506-8993-4267E5C6C47A}" type="pres">
      <dgm:prSet presAssocID="{00AA4FA1-25F3-47AD-AC17-A6776AA90FF7}" presName="rootConnector" presStyleLbl="node4" presStyleIdx="2" presStyleCnt="16"/>
      <dgm:spPr/>
    </dgm:pt>
    <dgm:pt modelId="{F0B1751C-6D54-41DE-A5AD-D838A966D0E3}" type="pres">
      <dgm:prSet presAssocID="{00AA4FA1-25F3-47AD-AC17-A6776AA90FF7}" presName="hierChild4" presStyleCnt="0"/>
      <dgm:spPr/>
    </dgm:pt>
    <dgm:pt modelId="{3D74E04D-01AB-40E3-909F-77CEE0596863}" type="pres">
      <dgm:prSet presAssocID="{00AA4FA1-25F3-47AD-AC17-A6776AA90FF7}" presName="hierChild5" presStyleCnt="0"/>
      <dgm:spPr/>
    </dgm:pt>
    <dgm:pt modelId="{4F703F23-7BAA-4FF9-994C-757A219474A4}" type="pres">
      <dgm:prSet presAssocID="{4F5995D5-6944-4F85-A622-A1D28642DD55}" presName="Name37" presStyleLbl="parChTrans1D4" presStyleIdx="3" presStyleCnt="16"/>
      <dgm:spPr/>
    </dgm:pt>
    <dgm:pt modelId="{94AFC920-7B95-44AB-8F1D-B0E523DD421A}" type="pres">
      <dgm:prSet presAssocID="{B7A273CD-882F-465A-835B-41C04285499D}" presName="hierRoot2" presStyleCnt="0">
        <dgm:presLayoutVars>
          <dgm:hierBranch val="init"/>
        </dgm:presLayoutVars>
      </dgm:prSet>
      <dgm:spPr/>
    </dgm:pt>
    <dgm:pt modelId="{5B33CECC-34C3-4CAF-83BD-7BCB8007372B}" type="pres">
      <dgm:prSet presAssocID="{B7A273CD-882F-465A-835B-41C04285499D}" presName="rootComposite" presStyleCnt="0"/>
      <dgm:spPr/>
    </dgm:pt>
    <dgm:pt modelId="{A9F9BA51-D54E-429C-A424-E69AAFD0F841}" type="pres">
      <dgm:prSet presAssocID="{B7A273CD-882F-465A-835B-41C04285499D}" presName="rootText" presStyleLbl="node4" presStyleIdx="3" presStyleCnt="16">
        <dgm:presLayoutVars>
          <dgm:chPref val="3"/>
        </dgm:presLayoutVars>
      </dgm:prSet>
      <dgm:spPr/>
    </dgm:pt>
    <dgm:pt modelId="{3982AFEB-940F-4CDF-8A77-6AF48E6F9DA6}" type="pres">
      <dgm:prSet presAssocID="{B7A273CD-882F-465A-835B-41C04285499D}" presName="rootConnector" presStyleLbl="node4" presStyleIdx="3" presStyleCnt="16"/>
      <dgm:spPr/>
    </dgm:pt>
    <dgm:pt modelId="{C071CBC7-E63D-4689-B812-9AC86BD6E8BC}" type="pres">
      <dgm:prSet presAssocID="{B7A273CD-882F-465A-835B-41C04285499D}" presName="hierChild4" presStyleCnt="0"/>
      <dgm:spPr/>
    </dgm:pt>
    <dgm:pt modelId="{4913A85A-704E-4299-9F5F-9A970CF9BB03}" type="pres">
      <dgm:prSet presAssocID="{B7A273CD-882F-465A-835B-41C04285499D}" presName="hierChild5" presStyleCnt="0"/>
      <dgm:spPr/>
    </dgm:pt>
    <dgm:pt modelId="{3F6FF5E6-FDBC-401D-B0F1-9A31C03306B6}" type="pres">
      <dgm:prSet presAssocID="{0EFF3ECC-3435-4AF0-99A8-EA3B57344416}" presName="Name37" presStyleLbl="parChTrans1D4" presStyleIdx="4" presStyleCnt="16"/>
      <dgm:spPr/>
    </dgm:pt>
    <dgm:pt modelId="{7DFFE967-3726-4951-A5E9-6D3CAA0FC4BC}" type="pres">
      <dgm:prSet presAssocID="{4ADFE3BB-DE29-49B2-862D-0F679383FD80}" presName="hierRoot2" presStyleCnt="0">
        <dgm:presLayoutVars>
          <dgm:hierBranch val="init"/>
        </dgm:presLayoutVars>
      </dgm:prSet>
      <dgm:spPr/>
    </dgm:pt>
    <dgm:pt modelId="{ADF864D9-8AC1-419D-9FF3-7D842D6970A5}" type="pres">
      <dgm:prSet presAssocID="{4ADFE3BB-DE29-49B2-862D-0F679383FD80}" presName="rootComposite" presStyleCnt="0"/>
      <dgm:spPr/>
    </dgm:pt>
    <dgm:pt modelId="{70976066-0A35-40D9-A3A8-337328D6BE07}" type="pres">
      <dgm:prSet presAssocID="{4ADFE3BB-DE29-49B2-862D-0F679383FD80}" presName="rootText" presStyleLbl="node4" presStyleIdx="4" presStyleCnt="16">
        <dgm:presLayoutVars>
          <dgm:chPref val="3"/>
        </dgm:presLayoutVars>
      </dgm:prSet>
      <dgm:spPr/>
    </dgm:pt>
    <dgm:pt modelId="{C6624044-B38F-4825-A031-AAC4ACCA3B6E}" type="pres">
      <dgm:prSet presAssocID="{4ADFE3BB-DE29-49B2-862D-0F679383FD80}" presName="rootConnector" presStyleLbl="node4" presStyleIdx="4" presStyleCnt="16"/>
      <dgm:spPr/>
    </dgm:pt>
    <dgm:pt modelId="{9FAF7F66-DB46-44DC-AE64-CF8270040D3C}" type="pres">
      <dgm:prSet presAssocID="{4ADFE3BB-DE29-49B2-862D-0F679383FD80}" presName="hierChild4" presStyleCnt="0"/>
      <dgm:spPr/>
    </dgm:pt>
    <dgm:pt modelId="{3D426D96-C121-438E-B437-711C012B77C1}" type="pres">
      <dgm:prSet presAssocID="{4ADFE3BB-DE29-49B2-862D-0F679383FD80}" presName="hierChild5" presStyleCnt="0"/>
      <dgm:spPr/>
    </dgm:pt>
    <dgm:pt modelId="{4337DA52-301B-4CEE-B356-41D7BE8651DB}" type="pres">
      <dgm:prSet presAssocID="{E933BC76-E392-4809-AA07-AE97908A81BB}" presName="Name37" presStyleLbl="parChTrans1D4" presStyleIdx="5" presStyleCnt="16"/>
      <dgm:spPr/>
    </dgm:pt>
    <dgm:pt modelId="{460C6D14-525E-4CBC-AFDC-B0289C7AEDE3}" type="pres">
      <dgm:prSet presAssocID="{93AEECD7-1EFE-4525-BDCF-B267128C36D9}" presName="hierRoot2" presStyleCnt="0">
        <dgm:presLayoutVars>
          <dgm:hierBranch val="init"/>
        </dgm:presLayoutVars>
      </dgm:prSet>
      <dgm:spPr/>
    </dgm:pt>
    <dgm:pt modelId="{A50595CA-97EB-41DF-A1B8-9156AE58181C}" type="pres">
      <dgm:prSet presAssocID="{93AEECD7-1EFE-4525-BDCF-B267128C36D9}" presName="rootComposite" presStyleCnt="0"/>
      <dgm:spPr/>
    </dgm:pt>
    <dgm:pt modelId="{30337173-1AFB-44B5-AF78-EF4900E37371}" type="pres">
      <dgm:prSet presAssocID="{93AEECD7-1EFE-4525-BDCF-B267128C36D9}" presName="rootText" presStyleLbl="node4" presStyleIdx="5" presStyleCnt="16">
        <dgm:presLayoutVars>
          <dgm:chPref val="3"/>
        </dgm:presLayoutVars>
      </dgm:prSet>
      <dgm:spPr/>
    </dgm:pt>
    <dgm:pt modelId="{E57A4C04-91BA-4CED-97CD-A12B24AF3063}" type="pres">
      <dgm:prSet presAssocID="{93AEECD7-1EFE-4525-BDCF-B267128C36D9}" presName="rootConnector" presStyleLbl="node4" presStyleIdx="5" presStyleCnt="16"/>
      <dgm:spPr/>
    </dgm:pt>
    <dgm:pt modelId="{C75A9970-DE1C-4DC3-AD17-E8FFF23E7BC1}" type="pres">
      <dgm:prSet presAssocID="{93AEECD7-1EFE-4525-BDCF-B267128C36D9}" presName="hierChild4" presStyleCnt="0"/>
      <dgm:spPr/>
    </dgm:pt>
    <dgm:pt modelId="{0D723298-71C5-4F8B-AF97-82EEC044AACC}" type="pres">
      <dgm:prSet presAssocID="{93AEECD7-1EFE-4525-BDCF-B267128C36D9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5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5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5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5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5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5"/>
      <dgm:spPr/>
    </dgm:pt>
    <dgm:pt modelId="{28C27BFD-054C-4C2E-8F04-E817ECEBCF27}" type="pres">
      <dgm:prSet presAssocID="{4B550D8C-14DB-4F1E-8C36-43B6364E4746}" presName="hierChild4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5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5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5"/>
      <dgm:spPr/>
    </dgm:pt>
    <dgm:pt modelId="{120A2314-4A0F-4BB1-A740-E117898685BF}" type="pres">
      <dgm:prSet presAssocID="{AB858266-E88A-4D07-B251-926882D23C5B}" presName="hierChild4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5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5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5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6" presStyleCnt="16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6" presStyleCnt="16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6" presStyleCnt="16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7" presStyleCnt="16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7" presStyleCnt="16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7" presStyleCnt="16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5" presStyleCnt="15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5" presStyleCnt="15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5" presStyleCnt="15"/>
      <dgm:spPr/>
    </dgm:pt>
    <dgm:pt modelId="{D970AB17-B01C-4734-ABBE-C4C651FF10FB}" type="pres">
      <dgm:prSet presAssocID="{CD552E0C-4D82-4543-A05E-B4B060992A9F}" presName="hierChild4" presStyleCnt="0"/>
      <dgm:spPr/>
    </dgm:pt>
    <dgm:pt modelId="{8FCF1E9D-2712-4ADB-A7FA-EA0BE3CAF870}" type="pres">
      <dgm:prSet presAssocID="{6D9CD402-0493-44DF-B478-DBF464B58826}" presName="Name37" presStyleLbl="parChTrans1D4" presStyleIdx="8" presStyleCnt="16"/>
      <dgm:spPr/>
    </dgm:pt>
    <dgm:pt modelId="{F2254891-0DB0-4D60-BCB5-C9CBF3851A27}" type="pres">
      <dgm:prSet presAssocID="{35ECCF5F-79B8-413D-ADE0-67E9C6178FB8}" presName="hierRoot2" presStyleCnt="0">
        <dgm:presLayoutVars>
          <dgm:hierBranch val="init"/>
        </dgm:presLayoutVars>
      </dgm:prSet>
      <dgm:spPr/>
    </dgm:pt>
    <dgm:pt modelId="{FDCB31FC-03A6-4A9B-A14E-CC282D2C8418}" type="pres">
      <dgm:prSet presAssocID="{35ECCF5F-79B8-413D-ADE0-67E9C6178FB8}" presName="rootComposite" presStyleCnt="0"/>
      <dgm:spPr/>
    </dgm:pt>
    <dgm:pt modelId="{3EC1DF17-086B-4AE3-A06B-3F477CC7C5EE}" type="pres">
      <dgm:prSet presAssocID="{35ECCF5F-79B8-413D-ADE0-67E9C6178FB8}" presName="rootText" presStyleLbl="node4" presStyleIdx="8" presStyleCnt="16">
        <dgm:presLayoutVars>
          <dgm:chPref val="3"/>
        </dgm:presLayoutVars>
      </dgm:prSet>
      <dgm:spPr/>
    </dgm:pt>
    <dgm:pt modelId="{DB66C0A6-F9AD-4AE5-BE1B-2CD7F0547D78}" type="pres">
      <dgm:prSet presAssocID="{35ECCF5F-79B8-413D-ADE0-67E9C6178FB8}" presName="rootConnector" presStyleLbl="node4" presStyleIdx="8" presStyleCnt="16"/>
      <dgm:spPr/>
    </dgm:pt>
    <dgm:pt modelId="{44F8E44D-E9D4-49A4-827C-25C5A2492077}" type="pres">
      <dgm:prSet presAssocID="{35ECCF5F-79B8-413D-ADE0-67E9C6178FB8}" presName="hierChild4" presStyleCnt="0"/>
      <dgm:spPr/>
    </dgm:pt>
    <dgm:pt modelId="{02AA2E11-3DFF-4A5E-A8F8-02FE9F318961}" type="pres">
      <dgm:prSet presAssocID="{35ECCF5F-79B8-413D-ADE0-67E9C6178FB8}" presName="hierChild5" presStyleCnt="0"/>
      <dgm:spPr/>
    </dgm:pt>
    <dgm:pt modelId="{114BDFD2-1B6F-485A-A5B6-8FF8AF6242EB}" type="pres">
      <dgm:prSet presAssocID="{15FC83FF-5547-42B7-96CA-D9ECE0DD1747}" presName="Name37" presStyleLbl="parChTrans1D4" presStyleIdx="9" presStyleCnt="16"/>
      <dgm:spPr/>
    </dgm:pt>
    <dgm:pt modelId="{BB79F258-F8B4-447F-AB39-5432D820FF8B}" type="pres">
      <dgm:prSet presAssocID="{1549AABC-7499-4208-9401-06C363579055}" presName="hierRoot2" presStyleCnt="0">
        <dgm:presLayoutVars>
          <dgm:hierBranch val="init"/>
        </dgm:presLayoutVars>
      </dgm:prSet>
      <dgm:spPr/>
    </dgm:pt>
    <dgm:pt modelId="{EF9E03FD-DE92-4312-940F-3C4B6A5C299C}" type="pres">
      <dgm:prSet presAssocID="{1549AABC-7499-4208-9401-06C363579055}" presName="rootComposite" presStyleCnt="0"/>
      <dgm:spPr/>
    </dgm:pt>
    <dgm:pt modelId="{C4AEAE1A-D67A-4F13-961C-D7B52634DA95}" type="pres">
      <dgm:prSet presAssocID="{1549AABC-7499-4208-9401-06C363579055}" presName="rootText" presStyleLbl="node4" presStyleIdx="9" presStyleCnt="16" custLinFactNeighborX="-1532" custLinFactNeighborY="-1021">
        <dgm:presLayoutVars>
          <dgm:chPref val="3"/>
        </dgm:presLayoutVars>
      </dgm:prSet>
      <dgm:spPr/>
    </dgm:pt>
    <dgm:pt modelId="{F51BAF44-D3FD-4DF5-B076-B082EDEDEFBB}" type="pres">
      <dgm:prSet presAssocID="{1549AABC-7499-4208-9401-06C363579055}" presName="rootConnector" presStyleLbl="node4" presStyleIdx="9" presStyleCnt="16"/>
      <dgm:spPr/>
    </dgm:pt>
    <dgm:pt modelId="{6D688AEC-3ECA-4F3D-9CD5-296B65DC9482}" type="pres">
      <dgm:prSet presAssocID="{1549AABC-7499-4208-9401-06C363579055}" presName="hierChild4" presStyleCnt="0"/>
      <dgm:spPr/>
    </dgm:pt>
    <dgm:pt modelId="{9275A62B-D79D-4449-B9F2-91030F24E197}" type="pres">
      <dgm:prSet presAssocID="{1549AABC-7499-4208-9401-06C363579055}" presName="hierChild5" presStyleCnt="0"/>
      <dgm:spPr/>
    </dgm:pt>
    <dgm:pt modelId="{1BFB99C0-60A6-4808-8DFD-3B7424A1680B}" type="pres">
      <dgm:prSet presAssocID="{7A8D3B00-8A37-4642-BD2A-67C22DECEE68}" presName="Name37" presStyleLbl="parChTrans1D4" presStyleIdx="10" presStyleCnt="16"/>
      <dgm:spPr/>
    </dgm:pt>
    <dgm:pt modelId="{6CA41B9C-D9FD-4BDE-BAF0-C16167667579}" type="pres">
      <dgm:prSet presAssocID="{BCB72C03-955E-4B50-92EB-941A8AC538E9}" presName="hierRoot2" presStyleCnt="0">
        <dgm:presLayoutVars>
          <dgm:hierBranch val="init"/>
        </dgm:presLayoutVars>
      </dgm:prSet>
      <dgm:spPr/>
    </dgm:pt>
    <dgm:pt modelId="{D82208E9-1A81-4CA2-A14B-7D66CFBF6AB2}" type="pres">
      <dgm:prSet presAssocID="{BCB72C03-955E-4B50-92EB-941A8AC538E9}" presName="rootComposite" presStyleCnt="0"/>
      <dgm:spPr/>
    </dgm:pt>
    <dgm:pt modelId="{B0950E85-B5F2-4A9E-AEAA-DEB6E4C7EAEC}" type="pres">
      <dgm:prSet presAssocID="{BCB72C03-955E-4B50-92EB-941A8AC538E9}" presName="rootText" presStyleLbl="node4" presStyleIdx="10" presStyleCnt="16" custLinFactNeighborX="-2043" custLinFactNeighborY="2043">
        <dgm:presLayoutVars>
          <dgm:chPref val="3"/>
        </dgm:presLayoutVars>
      </dgm:prSet>
      <dgm:spPr/>
    </dgm:pt>
    <dgm:pt modelId="{D02CA86F-D324-4774-92A1-55A151B261AF}" type="pres">
      <dgm:prSet presAssocID="{BCB72C03-955E-4B50-92EB-941A8AC538E9}" presName="rootConnector" presStyleLbl="node4" presStyleIdx="10" presStyleCnt="16"/>
      <dgm:spPr/>
    </dgm:pt>
    <dgm:pt modelId="{68A9B3E9-787B-423A-8DA9-366DC9584AF9}" type="pres">
      <dgm:prSet presAssocID="{BCB72C03-955E-4B50-92EB-941A8AC538E9}" presName="hierChild4" presStyleCnt="0"/>
      <dgm:spPr/>
    </dgm:pt>
    <dgm:pt modelId="{14EDAFB6-5E4E-4E89-B998-7AED64EB45F1}" type="pres">
      <dgm:prSet presAssocID="{BCB72C03-955E-4B50-92EB-941A8AC538E9}" presName="hierChild5" presStyleCnt="0"/>
      <dgm:spPr/>
    </dgm:pt>
    <dgm:pt modelId="{CEFE8B3B-A613-439F-8904-5FAE8A9750CD}" type="pres">
      <dgm:prSet presAssocID="{73411E35-E156-456A-B0A3-5FE2C9D6457A}" presName="Name37" presStyleLbl="parChTrans1D4" presStyleIdx="11" presStyleCnt="16"/>
      <dgm:spPr/>
    </dgm:pt>
    <dgm:pt modelId="{5B803B3D-1491-454F-89BB-F317ABD69C57}" type="pres">
      <dgm:prSet presAssocID="{B7FAC450-0AB3-484A-8909-290BF4F7E013}" presName="hierRoot2" presStyleCnt="0">
        <dgm:presLayoutVars>
          <dgm:hierBranch val="init"/>
        </dgm:presLayoutVars>
      </dgm:prSet>
      <dgm:spPr/>
    </dgm:pt>
    <dgm:pt modelId="{8B190744-EB4A-439E-895C-1D725E2E1A54}" type="pres">
      <dgm:prSet presAssocID="{B7FAC450-0AB3-484A-8909-290BF4F7E013}" presName="rootComposite" presStyleCnt="0"/>
      <dgm:spPr/>
    </dgm:pt>
    <dgm:pt modelId="{9BDF5BB3-79A4-4216-A486-1CB96BEA5940}" type="pres">
      <dgm:prSet presAssocID="{B7FAC450-0AB3-484A-8909-290BF4F7E013}" presName="rootText" presStyleLbl="node4" presStyleIdx="11" presStyleCnt="16">
        <dgm:presLayoutVars>
          <dgm:chPref val="3"/>
        </dgm:presLayoutVars>
      </dgm:prSet>
      <dgm:spPr/>
    </dgm:pt>
    <dgm:pt modelId="{B3AD6275-64F9-4180-9290-AA70183C6411}" type="pres">
      <dgm:prSet presAssocID="{B7FAC450-0AB3-484A-8909-290BF4F7E013}" presName="rootConnector" presStyleLbl="node4" presStyleIdx="11" presStyleCnt="16"/>
      <dgm:spPr/>
    </dgm:pt>
    <dgm:pt modelId="{7FC5AAE5-820B-4255-B3FC-DA4B59BB0B4B}" type="pres">
      <dgm:prSet presAssocID="{B7FAC450-0AB3-484A-8909-290BF4F7E013}" presName="hierChild4" presStyleCnt="0"/>
      <dgm:spPr/>
    </dgm:pt>
    <dgm:pt modelId="{CC5C7A2A-2F95-4F86-B123-5C5BB79965CA}" type="pres">
      <dgm:prSet presAssocID="{B7FAC450-0AB3-484A-8909-290BF4F7E013}" presName="hierChild5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6" presStyleCnt="15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6" presStyleCnt="15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6" presStyleCnt="15"/>
      <dgm:spPr/>
    </dgm:pt>
    <dgm:pt modelId="{5E51A490-D0FA-400D-BBEC-939F9164D337}" type="pres">
      <dgm:prSet presAssocID="{05823612-B7AF-485F-99DF-5B571EA5D194}" presName="hierChild4" presStyleCnt="0"/>
      <dgm:spPr/>
    </dgm:pt>
    <dgm:pt modelId="{A71F9093-6445-49A0-BBF4-46E3A534872C}" type="pres">
      <dgm:prSet presAssocID="{2D2B35D6-BECC-41F1-8941-2B58F9149CD2}" presName="Name37" presStyleLbl="parChTrans1D4" presStyleIdx="12" presStyleCnt="16"/>
      <dgm:spPr/>
    </dgm:pt>
    <dgm:pt modelId="{B1AA859A-A67E-432F-85E4-5E8E7CAB78BD}" type="pres">
      <dgm:prSet presAssocID="{230343D1-E865-4566-89CC-C5BDBBA84812}" presName="hierRoot2" presStyleCnt="0">
        <dgm:presLayoutVars>
          <dgm:hierBranch val="init"/>
        </dgm:presLayoutVars>
      </dgm:prSet>
      <dgm:spPr/>
    </dgm:pt>
    <dgm:pt modelId="{27F391E3-0B3E-46AB-9CE6-D9FEDB573548}" type="pres">
      <dgm:prSet presAssocID="{230343D1-E865-4566-89CC-C5BDBBA84812}" presName="rootComposite" presStyleCnt="0"/>
      <dgm:spPr/>
    </dgm:pt>
    <dgm:pt modelId="{2444DDC6-7C4B-43BB-B545-F31D33E6EF2F}" type="pres">
      <dgm:prSet presAssocID="{230343D1-E865-4566-89CC-C5BDBBA84812}" presName="rootText" presStyleLbl="node4" presStyleIdx="12" presStyleCnt="16">
        <dgm:presLayoutVars>
          <dgm:chPref val="3"/>
        </dgm:presLayoutVars>
      </dgm:prSet>
      <dgm:spPr/>
    </dgm:pt>
    <dgm:pt modelId="{8B62AF0D-8BD7-4B8C-8A4F-1C2AC44B986C}" type="pres">
      <dgm:prSet presAssocID="{230343D1-E865-4566-89CC-C5BDBBA84812}" presName="rootConnector" presStyleLbl="node4" presStyleIdx="12" presStyleCnt="16"/>
      <dgm:spPr/>
    </dgm:pt>
    <dgm:pt modelId="{D9D90429-2DEF-4F41-A496-0B4211DB0571}" type="pres">
      <dgm:prSet presAssocID="{230343D1-E865-4566-89CC-C5BDBBA84812}" presName="hierChild4" presStyleCnt="0"/>
      <dgm:spPr/>
    </dgm:pt>
    <dgm:pt modelId="{047089C7-7807-42EA-AA79-8AAAB7F8E103}" type="pres">
      <dgm:prSet presAssocID="{230343D1-E865-4566-89CC-C5BDBBA84812}" presName="hierChild5" presStyleCnt="0"/>
      <dgm:spPr/>
    </dgm:pt>
    <dgm:pt modelId="{991BAB34-C42B-4979-A3DC-39F173D65A5F}" type="pres">
      <dgm:prSet presAssocID="{598910D4-5B86-4F28-A2BB-32C50E7C4151}" presName="Name37" presStyleLbl="parChTrans1D4" presStyleIdx="13" presStyleCnt="16"/>
      <dgm:spPr/>
    </dgm:pt>
    <dgm:pt modelId="{1CFC209D-AB9E-44DB-BB70-5293C60573B0}" type="pres">
      <dgm:prSet presAssocID="{716D49A3-C04E-4B42-9A9C-52BE02946903}" presName="hierRoot2" presStyleCnt="0">
        <dgm:presLayoutVars>
          <dgm:hierBranch val="init"/>
        </dgm:presLayoutVars>
      </dgm:prSet>
      <dgm:spPr/>
    </dgm:pt>
    <dgm:pt modelId="{6BE0C769-A71B-404C-B903-42437761588F}" type="pres">
      <dgm:prSet presAssocID="{716D49A3-C04E-4B42-9A9C-52BE02946903}" presName="rootComposite" presStyleCnt="0"/>
      <dgm:spPr/>
    </dgm:pt>
    <dgm:pt modelId="{B2A34269-FC1A-4FC3-9567-24893C7BB8A2}" type="pres">
      <dgm:prSet presAssocID="{716D49A3-C04E-4B42-9A9C-52BE02946903}" presName="rootText" presStyleLbl="node4" presStyleIdx="13" presStyleCnt="16">
        <dgm:presLayoutVars>
          <dgm:chPref val="3"/>
        </dgm:presLayoutVars>
      </dgm:prSet>
      <dgm:spPr/>
    </dgm:pt>
    <dgm:pt modelId="{7C8FB1DC-1E45-45EC-AAA5-7211407C91BF}" type="pres">
      <dgm:prSet presAssocID="{716D49A3-C04E-4B42-9A9C-52BE02946903}" presName="rootConnector" presStyleLbl="node4" presStyleIdx="13" presStyleCnt="16"/>
      <dgm:spPr/>
    </dgm:pt>
    <dgm:pt modelId="{E72B7E35-BCC9-402D-A4E5-6537F6A156FC}" type="pres">
      <dgm:prSet presAssocID="{716D49A3-C04E-4B42-9A9C-52BE02946903}" presName="hierChild4" presStyleCnt="0"/>
      <dgm:spPr/>
    </dgm:pt>
    <dgm:pt modelId="{9DFA487D-CB84-4403-90CE-C5288F988849}" type="pres">
      <dgm:prSet presAssocID="{716D49A3-C04E-4B42-9A9C-52BE02946903}" presName="hierChild5" presStyleCnt="0"/>
      <dgm:spPr/>
    </dgm:pt>
    <dgm:pt modelId="{8669BA5E-B261-461F-92A4-A429DEA38816}" type="pres">
      <dgm:prSet presAssocID="{6DA8810D-F6CF-45D2-955B-2F79F7AB564A}" presName="Name37" presStyleLbl="parChTrans1D4" presStyleIdx="14" presStyleCnt="16"/>
      <dgm:spPr/>
    </dgm:pt>
    <dgm:pt modelId="{49DCDFC6-CA02-4582-9A8B-431EC15943C8}" type="pres">
      <dgm:prSet presAssocID="{E68B19EF-2679-4884-8390-2A54E64F907E}" presName="hierRoot2" presStyleCnt="0">
        <dgm:presLayoutVars>
          <dgm:hierBranch val="init"/>
        </dgm:presLayoutVars>
      </dgm:prSet>
      <dgm:spPr/>
    </dgm:pt>
    <dgm:pt modelId="{69A38F11-6A86-4FEB-8270-C65B6F631F8D}" type="pres">
      <dgm:prSet presAssocID="{E68B19EF-2679-4884-8390-2A54E64F907E}" presName="rootComposite" presStyleCnt="0"/>
      <dgm:spPr/>
    </dgm:pt>
    <dgm:pt modelId="{7CA4132A-3F44-4E02-B4C7-F627C6356342}" type="pres">
      <dgm:prSet presAssocID="{E68B19EF-2679-4884-8390-2A54E64F907E}" presName="rootText" presStyleLbl="node4" presStyleIdx="14" presStyleCnt="16">
        <dgm:presLayoutVars>
          <dgm:chPref val="3"/>
        </dgm:presLayoutVars>
      </dgm:prSet>
      <dgm:spPr/>
    </dgm:pt>
    <dgm:pt modelId="{BBFD9AD4-A872-4CD9-B721-111CC0DC99A7}" type="pres">
      <dgm:prSet presAssocID="{E68B19EF-2679-4884-8390-2A54E64F907E}" presName="rootConnector" presStyleLbl="node4" presStyleIdx="14" presStyleCnt="16"/>
      <dgm:spPr/>
    </dgm:pt>
    <dgm:pt modelId="{543213AE-1308-4CB4-BD71-788C6D6504BC}" type="pres">
      <dgm:prSet presAssocID="{E68B19EF-2679-4884-8390-2A54E64F907E}" presName="hierChild4" presStyleCnt="0"/>
      <dgm:spPr/>
    </dgm:pt>
    <dgm:pt modelId="{DFF7386E-1361-4412-B66C-9C3153DE2AB2}" type="pres">
      <dgm:prSet presAssocID="{E68B19EF-2679-4884-8390-2A54E64F907E}" presName="hierChild5" presStyleCnt="0"/>
      <dgm:spPr/>
    </dgm:pt>
    <dgm:pt modelId="{66B7BF74-8F2C-4DBC-BF35-69EC20BEB5D1}" type="pres">
      <dgm:prSet presAssocID="{F320220A-B360-4E6B-B7D1-D227031AD86B}" presName="Name37" presStyleLbl="parChTrans1D4" presStyleIdx="15" presStyleCnt="16"/>
      <dgm:spPr/>
    </dgm:pt>
    <dgm:pt modelId="{36F77646-FFFC-4924-BD46-A0B413CADBB2}" type="pres">
      <dgm:prSet presAssocID="{60FB8F6C-2BCE-4C94-AFFB-48905FCDEF65}" presName="hierRoot2" presStyleCnt="0">
        <dgm:presLayoutVars>
          <dgm:hierBranch val="init"/>
        </dgm:presLayoutVars>
      </dgm:prSet>
      <dgm:spPr/>
    </dgm:pt>
    <dgm:pt modelId="{95F05348-51E2-4315-8871-4AEDCA4CAEEE}" type="pres">
      <dgm:prSet presAssocID="{60FB8F6C-2BCE-4C94-AFFB-48905FCDEF65}" presName="rootComposite" presStyleCnt="0"/>
      <dgm:spPr/>
    </dgm:pt>
    <dgm:pt modelId="{C40CCC7C-3706-44A8-B5D0-274E8EC75835}" type="pres">
      <dgm:prSet presAssocID="{60FB8F6C-2BCE-4C94-AFFB-48905FCDEF65}" presName="rootText" presStyleLbl="node4" presStyleIdx="15" presStyleCnt="16">
        <dgm:presLayoutVars>
          <dgm:chPref val="3"/>
        </dgm:presLayoutVars>
      </dgm:prSet>
      <dgm:spPr/>
    </dgm:pt>
    <dgm:pt modelId="{549CAE70-5658-4864-9D65-805984651389}" type="pres">
      <dgm:prSet presAssocID="{60FB8F6C-2BCE-4C94-AFFB-48905FCDEF65}" presName="rootConnector" presStyleLbl="node4" presStyleIdx="15" presStyleCnt="16"/>
      <dgm:spPr/>
    </dgm:pt>
    <dgm:pt modelId="{82CA2F10-FEA2-42D6-B9BC-1BD60A1D4C5B}" type="pres">
      <dgm:prSet presAssocID="{60FB8F6C-2BCE-4C94-AFFB-48905FCDEF65}" presName="hierChild4" presStyleCnt="0"/>
      <dgm:spPr/>
    </dgm:pt>
    <dgm:pt modelId="{F27E5650-29C4-4DF6-8B14-91F27B7D9E3E}" type="pres">
      <dgm:prSet presAssocID="{60FB8F6C-2BCE-4C94-AFFB-48905FCDEF65}" presName="hierChild5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7" presStyleCnt="15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7" presStyleCnt="15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7" presStyleCnt="15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8" presStyleCnt="15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8" presStyleCnt="15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8" presStyleCnt="15"/>
      <dgm:spPr/>
    </dgm:pt>
    <dgm:pt modelId="{F3C31641-40C9-4230-98D2-475452F1D4AB}" type="pres">
      <dgm:prSet presAssocID="{88A3AD5E-14DF-4586-B3DF-EA1A4E8DF28D}" presName="hierChild4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9" presStyleCnt="15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9" presStyleCnt="15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9" presStyleCnt="15"/>
      <dgm:spPr/>
    </dgm:pt>
    <dgm:pt modelId="{D6EF2B40-9301-490B-86F0-44B9381D36B9}" type="pres">
      <dgm:prSet presAssocID="{3055C23C-6335-415E-B91F-6DC714B986C6}" presName="hierChild4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0" presStyleCnt="15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0" presStyleCnt="15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0" presStyleCnt="15"/>
      <dgm:spPr/>
    </dgm:pt>
    <dgm:pt modelId="{9039F2A4-BEB1-47FC-855E-A5BAEFC54F13}" type="pres">
      <dgm:prSet presAssocID="{E186FF87-B4CF-42D3-90AE-7D9B7AD127C2}" presName="hierChild4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1" presStyleCnt="15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1" presStyleCnt="15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1" presStyleCnt="15"/>
      <dgm:spPr/>
    </dgm:pt>
    <dgm:pt modelId="{4D6534F2-BA51-455A-9FA0-3115F8749106}" type="pres">
      <dgm:prSet presAssocID="{107BA3D0-7736-42EF-AFD5-462660613B16}" presName="hierChild4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2" presStyleCnt="15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2" presStyleCnt="15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2" presStyleCnt="15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3" presStyleCnt="15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3" presStyleCnt="15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3" presStyleCnt="15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4" presStyleCnt="15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4" presStyleCnt="15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4" presStyleCnt="15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5FC36002-8A86-49E1-AC62-90880B1A1EFE}" srcId="{A2F8C4AB-05C3-4F70-90A7-30B67BFBEE10}" destId="{93AEECD7-1EFE-4525-BDCF-B267128C36D9}" srcOrd="5" destOrd="0" parTransId="{E933BC76-E392-4809-AA07-AE97908A81BB}" sibTransId="{0C454B70-EAFE-4ED3-8F3C-E4B838A78BFD}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6A526D06-FFC2-4FA9-9C50-D6ED42061641}" srcId="{CD552E0C-4D82-4543-A05E-B4B060992A9F}" destId="{B7FAC450-0AB3-484A-8909-290BF4F7E013}" srcOrd="3" destOrd="0" parTransId="{73411E35-E156-456A-B0A3-5FE2C9D6457A}" sibTransId="{81EB4956-057B-4AEA-A782-939D6FFD8545}"/>
    <dgm:cxn modelId="{FC0C4F08-1899-4984-A23C-901FFB3D062E}" type="presOf" srcId="{0EFF3ECC-3435-4AF0-99A8-EA3B57344416}" destId="{3F6FF5E6-FDBC-401D-B0F1-9A31C03306B6}" srcOrd="0" destOrd="0" presId="urn:microsoft.com/office/officeart/2005/8/layout/orgChart1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D11E9014-7EE1-429A-B856-730312A63575}" srcId="{A2F8C4AB-05C3-4F70-90A7-30B67BFBEE10}" destId="{B7A273CD-882F-465A-835B-41C04285499D}" srcOrd="3" destOrd="0" parTransId="{4F5995D5-6944-4F85-A622-A1D28642DD55}" sibTransId="{D1764E39-9F0E-4195-9DE4-5311FB523167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8E09CE29-4AE9-446D-AF30-63555C79056A}" srcId="{05823612-B7AF-485F-99DF-5B571EA5D194}" destId="{716D49A3-C04E-4B42-9A9C-52BE02946903}" srcOrd="1" destOrd="0" parTransId="{598910D4-5B86-4F28-A2BB-32C50E7C4151}" sibTransId="{FAD3B138-9DCC-41CB-B6A6-BBE0F3EF3AA0}"/>
    <dgm:cxn modelId="{C6FE4B2E-7AE0-4842-BD61-5E707766E458}" type="presOf" srcId="{00AA4FA1-25F3-47AD-AC17-A6776AA90FF7}" destId="{F7DCF9A0-9B2D-4506-8993-4267E5C6C47A}" srcOrd="1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E5E1EC3C-E52B-4898-9EAF-BF961050593D}" type="presOf" srcId="{2D2B35D6-BECC-41F1-8941-2B58F9149CD2}" destId="{A71F9093-6445-49A0-BBF4-46E3A534872C}" srcOrd="0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E00AB640-814E-485F-9F63-86D138850A60}" type="presOf" srcId="{93AEECD7-1EFE-4525-BDCF-B267128C36D9}" destId="{E57A4C04-91BA-4CED-97CD-A12B24AF3063}" srcOrd="1" destOrd="0" presId="urn:microsoft.com/office/officeart/2005/8/layout/orgChart1"/>
    <dgm:cxn modelId="{BEA5C15B-DDC6-4340-AD02-3030F95B42BD}" type="presOf" srcId="{CD143E80-B8BB-4A68-B15C-4DB12FEE9066}" destId="{27BEBAE2-44F6-4021-AE2F-D2B83FEEFF04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08C4D55E-40BB-441E-BF22-EF95131667CF}" srcId="{A2F8C4AB-05C3-4F70-90A7-30B67BFBEE10}" destId="{4ADFE3BB-DE29-49B2-862D-0F679383FD80}" srcOrd="4" destOrd="0" parTransId="{0EFF3ECC-3435-4AF0-99A8-EA3B57344416}" sibTransId="{AA0E9903-DC0C-4F72-A183-F6A405F5F7DF}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16E97143-2187-4349-B627-39174BFE3B67}" srcId="{05823612-B7AF-485F-99DF-5B571EA5D194}" destId="{60FB8F6C-2BCE-4C94-AFFB-48905FCDEF65}" srcOrd="3" destOrd="0" parTransId="{F320220A-B360-4E6B-B7D1-D227031AD86B}" sibTransId="{85E33701-4A29-4552-8681-04130AD89F26}"/>
    <dgm:cxn modelId="{5B445F64-CBA5-43F1-B4FE-5355267234DE}" type="presOf" srcId="{8B62F57F-69CB-4AFA-AA90-6093EC4A258F}" destId="{28950A84-5197-4BD8-B098-B27E73EA402E}" srcOrd="1" destOrd="0" presId="urn:microsoft.com/office/officeart/2005/8/layout/orgChart1"/>
    <dgm:cxn modelId="{D6C65545-5575-4E36-8340-118F0C9A6A46}" type="presOf" srcId="{B7A273CD-882F-465A-835B-41C04285499D}" destId="{3982AFEB-940F-4CDF-8A77-6AF48E6F9DA6}" srcOrd="1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BCCD234A-9A2D-42D1-B91A-02011AF302EB}" type="presOf" srcId="{4F5995D5-6944-4F85-A622-A1D28642DD55}" destId="{4F703F23-7BAA-4FF9-994C-757A219474A4}" srcOrd="0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A4D04E6D-235D-4377-BE3C-6D89BF99029C}" type="presOf" srcId="{E68B19EF-2679-4884-8390-2A54E64F907E}" destId="{7CA4132A-3F44-4E02-B4C7-F627C6356342}" srcOrd="0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FB875E6E-DBDA-4202-AB68-473F58A619E5}" type="presOf" srcId="{E933BC76-E392-4809-AA07-AE97908A81BB}" destId="{4337DA52-301B-4CEE-B356-41D7BE8651DB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3CA27A71-6651-4C75-920F-D3170A143701}" type="presOf" srcId="{716D49A3-C04E-4B42-9A9C-52BE02946903}" destId="{7C8FB1DC-1E45-45EC-AAA5-7211407C91BF}" srcOrd="1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8E6CFE73-1CD8-45E3-AA8A-572CAFC8A13C}" srcId="{CD552E0C-4D82-4543-A05E-B4B060992A9F}" destId="{35ECCF5F-79B8-413D-ADE0-67E9C6178FB8}" srcOrd="0" destOrd="0" parTransId="{6D9CD402-0493-44DF-B478-DBF464B58826}" sibTransId="{DE922F89-B68F-41A8-9527-53E6C8B15C62}"/>
    <dgm:cxn modelId="{7E33D854-9081-4A4C-B4CB-5552DC467B64}" type="presOf" srcId="{4ADFE3BB-DE29-49B2-862D-0F679383FD80}" destId="{70976066-0A35-40D9-A3A8-337328D6BE07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D7FCCF75-701C-44C2-A082-FE63AA087A56}" type="presOf" srcId="{230343D1-E865-4566-89CC-C5BDBBA84812}" destId="{8B62AF0D-8BD7-4B8C-8A4F-1C2AC44B986C}" srcOrd="1" destOrd="0" presId="urn:microsoft.com/office/officeart/2005/8/layout/orgChart1"/>
    <dgm:cxn modelId="{1A231056-C218-4FAB-93AD-C507A6B5FF09}" type="presOf" srcId="{6D9CD402-0493-44DF-B478-DBF464B58826}" destId="{8FCF1E9D-2712-4ADB-A7FA-EA0BE3CAF870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89325658-2D69-485F-B9D8-01C581A484F1}" srcId="{CD552E0C-4D82-4543-A05E-B4B060992A9F}" destId="{BCB72C03-955E-4B50-92EB-941A8AC538E9}" srcOrd="2" destOrd="0" parTransId="{7A8D3B00-8A37-4642-BD2A-67C22DECEE68}" sibTransId="{0749FD0E-BA8E-438E-81B8-CBF4D068995C}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DE595985-D917-460D-949F-0C7AA9A04DE5}" type="presOf" srcId="{8B62F57F-69CB-4AFA-AA90-6093EC4A258F}" destId="{53E053E5-8CEA-4BFE-BCC4-A2B05EA14118}" srcOrd="0" destOrd="0" presId="urn:microsoft.com/office/officeart/2005/8/layout/orgChart1"/>
    <dgm:cxn modelId="{0F916387-A6B6-4D08-8182-75E8B84B2919}" srcId="{A2F8C4AB-05C3-4F70-90A7-30B67BFBEE10}" destId="{00AA4FA1-25F3-47AD-AC17-A6776AA90FF7}" srcOrd="2" destOrd="0" parTransId="{E0F79144-09E6-42C1-A26C-695612765385}" sibTransId="{127F7DC3-0091-4315-B738-C87AE973B463}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2214E487-123C-46EE-9232-2E417716D512}" type="presOf" srcId="{35ECCF5F-79B8-413D-ADE0-67E9C6178FB8}" destId="{3EC1DF17-086B-4AE3-A06B-3F477CC7C5EE}" srcOrd="0" destOrd="0" presId="urn:microsoft.com/office/officeart/2005/8/layout/orgChart1"/>
    <dgm:cxn modelId="{D566668D-8DFF-4105-BBA2-B0946E551AAC}" srcId="{A2F8C4AB-05C3-4F70-90A7-30B67BFBEE10}" destId="{8B62F57F-69CB-4AFA-AA90-6093EC4A258F}" srcOrd="1" destOrd="0" parTransId="{CD143E80-B8BB-4A68-B15C-4DB12FEE9066}" sibTransId="{C25DDE32-85A9-4827-8438-101559F4A3A9}"/>
    <dgm:cxn modelId="{5CE0FE8D-AAA5-4D99-98E9-5A231E15D7A9}" type="presOf" srcId="{00AA4FA1-25F3-47AD-AC17-A6776AA90FF7}" destId="{40F0E300-8996-43B5-8050-21C86B45FB90}" srcOrd="0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66C2A094-0B39-454D-8AEA-D37FF46A2D7F}" type="presOf" srcId="{E0F79144-09E6-42C1-A26C-695612765385}" destId="{E2C53641-5A2E-46AB-B6A2-A226D0166C02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45A02198-8806-4F35-AEA5-93179CC06EBC}" type="presOf" srcId="{716D49A3-C04E-4B42-9A9C-52BE02946903}" destId="{B2A34269-FC1A-4FC3-9567-24893C7BB8A2}" srcOrd="0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CDF38A0-CC9C-4218-9E69-24FC1525151C}" type="presOf" srcId="{E68B19EF-2679-4884-8390-2A54E64F907E}" destId="{BBFD9AD4-A872-4CD9-B721-111CC0DC99A7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1BAAA4A4-8D84-4FDD-A1DB-665BF8ED2796}" type="presOf" srcId="{B7FAC450-0AB3-484A-8909-290BF4F7E013}" destId="{B3AD6275-64F9-4180-9290-AA70183C6411}" srcOrd="1" destOrd="0" presId="urn:microsoft.com/office/officeart/2005/8/layout/orgChart1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BE4184A6-CA0C-44D6-A81D-C141097B88BB}" type="presOf" srcId="{15FC83FF-5547-42B7-96CA-D9ECE0DD1747}" destId="{114BDFD2-1B6F-485A-A5B6-8FF8AF6242EB}" srcOrd="0" destOrd="0" presId="urn:microsoft.com/office/officeart/2005/8/layout/orgChart1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39D524AD-31B0-4B26-9002-60B368B4A9D4}" type="presOf" srcId="{B7FAC450-0AB3-484A-8909-290BF4F7E013}" destId="{9BDF5BB3-79A4-4216-A486-1CB96BEA5940}" srcOrd="0" destOrd="0" presId="urn:microsoft.com/office/officeart/2005/8/layout/orgChart1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E8A2D5AF-6105-4F30-85F8-3505C5782E09}" type="presOf" srcId="{F320220A-B360-4E6B-B7D1-D227031AD86B}" destId="{66B7BF74-8F2C-4DBC-BF35-69EC20BEB5D1}" srcOrd="0" destOrd="0" presId="urn:microsoft.com/office/officeart/2005/8/layout/orgChart1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45661DB5-5634-47BC-9D15-D81E18447DA9}" type="presOf" srcId="{7A8D3B00-8A37-4642-BD2A-67C22DECEE68}" destId="{1BFB99C0-60A6-4808-8DFD-3B7424A1680B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268123C3-656B-47F5-A636-FAF2113E2A56}" type="presOf" srcId="{B7A273CD-882F-465A-835B-41C04285499D}" destId="{A9F9BA51-D54E-429C-A424-E69AAFD0F841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6B78F3C8-ECAC-41F7-A3B5-B3ADD78F4F45}" type="presOf" srcId="{60FB8F6C-2BCE-4C94-AFFB-48905FCDEF65}" destId="{549CAE70-5658-4864-9D65-805984651389}" srcOrd="1" destOrd="0" presId="urn:microsoft.com/office/officeart/2005/8/layout/orgChart1"/>
    <dgm:cxn modelId="{B2733EC9-B631-44EA-8655-F1AED43A714D}" type="presOf" srcId="{BCB72C03-955E-4B50-92EB-941A8AC538E9}" destId="{B0950E85-B5F2-4A9E-AEAA-DEB6E4C7EAEC}" srcOrd="0" destOrd="0" presId="urn:microsoft.com/office/officeart/2005/8/layout/orgChart1"/>
    <dgm:cxn modelId="{C1085DC9-8BB3-44E3-A2D1-93CAB368D3F6}" type="presOf" srcId="{93AEECD7-1EFE-4525-BDCF-B267128C36D9}" destId="{30337173-1AFB-44B5-AF78-EF4900E37371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1A217FD1-A8A8-48F1-B2B2-072DEFF0383A}" type="presOf" srcId="{4ADFE3BB-DE29-49B2-862D-0F679383FD80}" destId="{C6624044-B38F-4825-A031-AAC4ACCA3B6E}" srcOrd="1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C279E1D2-38E0-4421-A478-D1AC8CA2F6BF}" type="presOf" srcId="{6DA8810D-F6CF-45D2-955B-2F79F7AB564A}" destId="{8669BA5E-B261-461F-92A4-A429DEA38816}" srcOrd="0" destOrd="0" presId="urn:microsoft.com/office/officeart/2005/8/layout/orgChart1"/>
    <dgm:cxn modelId="{D6A3C2D3-5DD0-45E1-9294-5E83AC5CB133}" type="presOf" srcId="{73411E35-E156-456A-B0A3-5FE2C9D6457A}" destId="{CEFE8B3B-A613-439F-8904-5FAE8A9750CD}" srcOrd="0" destOrd="0" presId="urn:microsoft.com/office/officeart/2005/8/layout/orgChart1"/>
    <dgm:cxn modelId="{413C83D4-9005-4816-8D82-A6E0F780543D}" type="presOf" srcId="{1549AABC-7499-4208-9401-06C363579055}" destId="{F51BAF44-D3FD-4DF5-B076-B082EDEDEFBB}" srcOrd="1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642A27DA-26F3-4387-B894-EF00995F54C8}" type="presOf" srcId="{1549AABC-7499-4208-9401-06C363579055}" destId="{C4AEAE1A-D67A-4F13-961C-D7B52634DA95}" srcOrd="0" destOrd="0" presId="urn:microsoft.com/office/officeart/2005/8/layout/orgChart1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605870DE-7BAF-4034-AD59-25047449E9D2}" srcId="{05823612-B7AF-485F-99DF-5B571EA5D194}" destId="{230343D1-E865-4566-89CC-C5BDBBA84812}" srcOrd="0" destOrd="0" parTransId="{2D2B35D6-BECC-41F1-8941-2B58F9149CD2}" sibTransId="{92897160-AFA5-4DFD-988E-9D913D23087D}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163C4AE4-1429-4139-A515-A760387945AF}" type="presOf" srcId="{35ECCF5F-79B8-413D-ADE0-67E9C6178FB8}" destId="{DB66C0A6-F9AD-4AE5-BE1B-2CD7F0547D78}" srcOrd="1" destOrd="0" presId="urn:microsoft.com/office/officeart/2005/8/layout/orgChart1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673053E9-8116-40DD-AABD-102FF044AE17}" type="presOf" srcId="{BCB72C03-955E-4B50-92EB-941A8AC538E9}" destId="{D02CA86F-D324-4774-92A1-55A151B261AF}" srcOrd="1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847B3DEF-C6CC-4D9C-8AF1-2A16AE910733}" type="presOf" srcId="{598910D4-5B86-4F28-A2BB-32C50E7C4151}" destId="{991BAB34-C42B-4979-A3DC-39F173D65A5F}" srcOrd="0" destOrd="0" presId="urn:microsoft.com/office/officeart/2005/8/layout/orgChart1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2EB87FF3-FFE7-477B-BC98-BCBEEE847F70}" srcId="{05823612-B7AF-485F-99DF-5B571EA5D194}" destId="{E68B19EF-2679-4884-8390-2A54E64F907E}" srcOrd="2" destOrd="0" parTransId="{6DA8810D-F6CF-45D2-955B-2F79F7AB564A}" sibTransId="{35159657-B717-4594-80A5-E8422215E016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7650B0F6-C63E-4720-898E-F7F3B952205C}" type="presOf" srcId="{230343D1-E865-4566-89CC-C5BDBBA84812}" destId="{2444DDC6-7C4B-43BB-B545-F31D33E6EF2F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1A3E07FA-4BE5-4DAD-AFA5-A7EC85C51496}" srcId="{CD552E0C-4D82-4543-A05E-B4B060992A9F}" destId="{1549AABC-7499-4208-9401-06C363579055}" srcOrd="1" destOrd="0" parTransId="{15FC83FF-5547-42B7-96CA-D9ECE0DD1747}" sibTransId="{998030F5-7A27-4406-9B96-59CBC1C69E92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9651B2FA-FDE0-4FBD-ABB3-4921A6ADFB49}" type="presOf" srcId="{60FB8F6C-2BCE-4C94-AFFB-48905FCDEF65}" destId="{C40CCC7C-3706-44A8-B5D0-274E8EC75835}" srcOrd="0" destOrd="0" presId="urn:microsoft.com/office/officeart/2005/8/layout/orgChart1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09520B39-A3F2-4F10-874D-908292AA7BCA}" type="presParOf" srcId="{4B448F78-740F-48EF-8E22-2D5BA47EC00B}" destId="{27BEBAE2-44F6-4021-AE2F-D2B83FEEFF04}" srcOrd="2" destOrd="0" presId="urn:microsoft.com/office/officeart/2005/8/layout/orgChart1"/>
    <dgm:cxn modelId="{B66EFCEF-6424-4FFB-B6BE-23D6F6ED45ED}" type="presParOf" srcId="{4B448F78-740F-48EF-8E22-2D5BA47EC00B}" destId="{5E5BB3EE-3EB6-4878-9AD4-FE2D48509BD4}" srcOrd="3" destOrd="0" presId="urn:microsoft.com/office/officeart/2005/8/layout/orgChart1"/>
    <dgm:cxn modelId="{A7EC53F3-AF9B-4B64-8244-E3AD4C369C1A}" type="presParOf" srcId="{5E5BB3EE-3EB6-4878-9AD4-FE2D48509BD4}" destId="{0A983C2C-E7D5-486D-9532-69B7BD4A8761}" srcOrd="0" destOrd="0" presId="urn:microsoft.com/office/officeart/2005/8/layout/orgChart1"/>
    <dgm:cxn modelId="{CB9CAB12-7A80-4C3C-ACE4-D20B36F172EA}" type="presParOf" srcId="{0A983C2C-E7D5-486D-9532-69B7BD4A8761}" destId="{53E053E5-8CEA-4BFE-BCC4-A2B05EA14118}" srcOrd="0" destOrd="0" presId="urn:microsoft.com/office/officeart/2005/8/layout/orgChart1"/>
    <dgm:cxn modelId="{1A48C2C5-995E-48EB-9ABF-2326B8686BF7}" type="presParOf" srcId="{0A983C2C-E7D5-486D-9532-69B7BD4A8761}" destId="{28950A84-5197-4BD8-B098-B27E73EA402E}" srcOrd="1" destOrd="0" presId="urn:microsoft.com/office/officeart/2005/8/layout/orgChart1"/>
    <dgm:cxn modelId="{548FE4EF-D2E4-4A50-9D02-18B039BE07CF}" type="presParOf" srcId="{5E5BB3EE-3EB6-4878-9AD4-FE2D48509BD4}" destId="{BE2A1AA0-E32F-4EEF-84FD-D4D98102729B}" srcOrd="1" destOrd="0" presId="urn:microsoft.com/office/officeart/2005/8/layout/orgChart1"/>
    <dgm:cxn modelId="{76AB94D2-F0F5-409E-A8F0-DC4664D71B88}" type="presParOf" srcId="{5E5BB3EE-3EB6-4878-9AD4-FE2D48509BD4}" destId="{9D9018F8-2F04-47E6-B6EE-F60729065791}" srcOrd="2" destOrd="0" presId="urn:microsoft.com/office/officeart/2005/8/layout/orgChart1"/>
    <dgm:cxn modelId="{908F6BF6-568D-4F5F-9E7F-9F8EE0BCD140}" type="presParOf" srcId="{4B448F78-740F-48EF-8E22-2D5BA47EC00B}" destId="{E2C53641-5A2E-46AB-B6A2-A226D0166C02}" srcOrd="4" destOrd="0" presId="urn:microsoft.com/office/officeart/2005/8/layout/orgChart1"/>
    <dgm:cxn modelId="{FD91A549-5216-457C-B11A-52CC9C9B3D5A}" type="presParOf" srcId="{4B448F78-740F-48EF-8E22-2D5BA47EC00B}" destId="{E002B5C4-9EDD-425D-90A0-3E10BC4E5D29}" srcOrd="5" destOrd="0" presId="urn:microsoft.com/office/officeart/2005/8/layout/orgChart1"/>
    <dgm:cxn modelId="{B5E1F5A9-1B7B-4427-B5A0-A31AD250571F}" type="presParOf" srcId="{E002B5C4-9EDD-425D-90A0-3E10BC4E5D29}" destId="{8E88F0CB-473B-49DE-A91D-42C4329CDABB}" srcOrd="0" destOrd="0" presId="urn:microsoft.com/office/officeart/2005/8/layout/orgChart1"/>
    <dgm:cxn modelId="{DA3EAD14-144C-4BC2-8476-574075601A19}" type="presParOf" srcId="{8E88F0CB-473B-49DE-A91D-42C4329CDABB}" destId="{40F0E300-8996-43B5-8050-21C86B45FB90}" srcOrd="0" destOrd="0" presId="urn:microsoft.com/office/officeart/2005/8/layout/orgChart1"/>
    <dgm:cxn modelId="{5A7B7229-ECE8-4CFF-A9FB-6E4D03E8DBE8}" type="presParOf" srcId="{8E88F0CB-473B-49DE-A91D-42C4329CDABB}" destId="{F7DCF9A0-9B2D-4506-8993-4267E5C6C47A}" srcOrd="1" destOrd="0" presId="urn:microsoft.com/office/officeart/2005/8/layout/orgChart1"/>
    <dgm:cxn modelId="{0067B1E8-C639-4743-8F8F-B50568EE1195}" type="presParOf" srcId="{E002B5C4-9EDD-425D-90A0-3E10BC4E5D29}" destId="{F0B1751C-6D54-41DE-A5AD-D838A966D0E3}" srcOrd="1" destOrd="0" presId="urn:microsoft.com/office/officeart/2005/8/layout/orgChart1"/>
    <dgm:cxn modelId="{6E914700-EAE2-40CE-B808-E4D5A0A7891E}" type="presParOf" srcId="{E002B5C4-9EDD-425D-90A0-3E10BC4E5D29}" destId="{3D74E04D-01AB-40E3-909F-77CEE0596863}" srcOrd="2" destOrd="0" presId="urn:microsoft.com/office/officeart/2005/8/layout/orgChart1"/>
    <dgm:cxn modelId="{2CFB5DC8-AF38-4DBC-8530-BB2961C7B2E3}" type="presParOf" srcId="{4B448F78-740F-48EF-8E22-2D5BA47EC00B}" destId="{4F703F23-7BAA-4FF9-994C-757A219474A4}" srcOrd="6" destOrd="0" presId="urn:microsoft.com/office/officeart/2005/8/layout/orgChart1"/>
    <dgm:cxn modelId="{D97F2487-BAC0-49B3-858D-C047697189A3}" type="presParOf" srcId="{4B448F78-740F-48EF-8E22-2D5BA47EC00B}" destId="{94AFC920-7B95-44AB-8F1D-B0E523DD421A}" srcOrd="7" destOrd="0" presId="urn:microsoft.com/office/officeart/2005/8/layout/orgChart1"/>
    <dgm:cxn modelId="{081645A0-182D-4FAB-9979-A9598327E8F2}" type="presParOf" srcId="{94AFC920-7B95-44AB-8F1D-B0E523DD421A}" destId="{5B33CECC-34C3-4CAF-83BD-7BCB8007372B}" srcOrd="0" destOrd="0" presId="urn:microsoft.com/office/officeart/2005/8/layout/orgChart1"/>
    <dgm:cxn modelId="{7775027F-35E6-4423-9DE1-430337DAB7D0}" type="presParOf" srcId="{5B33CECC-34C3-4CAF-83BD-7BCB8007372B}" destId="{A9F9BA51-D54E-429C-A424-E69AAFD0F841}" srcOrd="0" destOrd="0" presId="urn:microsoft.com/office/officeart/2005/8/layout/orgChart1"/>
    <dgm:cxn modelId="{E750BFD3-AA52-4B61-8506-1BFA1D779F34}" type="presParOf" srcId="{5B33CECC-34C3-4CAF-83BD-7BCB8007372B}" destId="{3982AFEB-940F-4CDF-8A77-6AF48E6F9DA6}" srcOrd="1" destOrd="0" presId="urn:microsoft.com/office/officeart/2005/8/layout/orgChart1"/>
    <dgm:cxn modelId="{D1334A93-DAD9-4332-B640-9DEC1EF12995}" type="presParOf" srcId="{94AFC920-7B95-44AB-8F1D-B0E523DD421A}" destId="{C071CBC7-E63D-4689-B812-9AC86BD6E8BC}" srcOrd="1" destOrd="0" presId="urn:microsoft.com/office/officeart/2005/8/layout/orgChart1"/>
    <dgm:cxn modelId="{AA30B6D5-9FC1-480D-8A3E-77FFDD3FE790}" type="presParOf" srcId="{94AFC920-7B95-44AB-8F1D-B0E523DD421A}" destId="{4913A85A-704E-4299-9F5F-9A970CF9BB03}" srcOrd="2" destOrd="0" presId="urn:microsoft.com/office/officeart/2005/8/layout/orgChart1"/>
    <dgm:cxn modelId="{9BE07BFC-C072-4360-B315-BD15DC194D31}" type="presParOf" srcId="{4B448F78-740F-48EF-8E22-2D5BA47EC00B}" destId="{3F6FF5E6-FDBC-401D-B0F1-9A31C03306B6}" srcOrd="8" destOrd="0" presId="urn:microsoft.com/office/officeart/2005/8/layout/orgChart1"/>
    <dgm:cxn modelId="{36D29470-97FD-4BC0-9B5D-0390DA987CCF}" type="presParOf" srcId="{4B448F78-740F-48EF-8E22-2D5BA47EC00B}" destId="{7DFFE967-3726-4951-A5E9-6D3CAA0FC4BC}" srcOrd="9" destOrd="0" presId="urn:microsoft.com/office/officeart/2005/8/layout/orgChart1"/>
    <dgm:cxn modelId="{1679D644-134B-41BA-B71B-ED70F68BE879}" type="presParOf" srcId="{7DFFE967-3726-4951-A5E9-6D3CAA0FC4BC}" destId="{ADF864D9-8AC1-419D-9FF3-7D842D6970A5}" srcOrd="0" destOrd="0" presId="urn:microsoft.com/office/officeart/2005/8/layout/orgChart1"/>
    <dgm:cxn modelId="{798B76EE-9F3E-4DAA-A40A-781E8AB54FAD}" type="presParOf" srcId="{ADF864D9-8AC1-419D-9FF3-7D842D6970A5}" destId="{70976066-0A35-40D9-A3A8-337328D6BE07}" srcOrd="0" destOrd="0" presId="urn:microsoft.com/office/officeart/2005/8/layout/orgChart1"/>
    <dgm:cxn modelId="{AD183E3B-9E8D-4CA7-B4DF-B4A8A1CF0A86}" type="presParOf" srcId="{ADF864D9-8AC1-419D-9FF3-7D842D6970A5}" destId="{C6624044-B38F-4825-A031-AAC4ACCA3B6E}" srcOrd="1" destOrd="0" presId="urn:microsoft.com/office/officeart/2005/8/layout/orgChart1"/>
    <dgm:cxn modelId="{E3B7CED7-BB5F-42E0-8046-40A4E6747CCF}" type="presParOf" srcId="{7DFFE967-3726-4951-A5E9-6D3CAA0FC4BC}" destId="{9FAF7F66-DB46-44DC-AE64-CF8270040D3C}" srcOrd="1" destOrd="0" presId="urn:microsoft.com/office/officeart/2005/8/layout/orgChart1"/>
    <dgm:cxn modelId="{BF9FF0A6-C422-401B-A31A-248C4662D726}" type="presParOf" srcId="{7DFFE967-3726-4951-A5E9-6D3CAA0FC4BC}" destId="{3D426D96-C121-438E-B437-711C012B77C1}" srcOrd="2" destOrd="0" presId="urn:microsoft.com/office/officeart/2005/8/layout/orgChart1"/>
    <dgm:cxn modelId="{B5C1BD19-0DDB-4DB9-A20A-2F96CECEEFA7}" type="presParOf" srcId="{4B448F78-740F-48EF-8E22-2D5BA47EC00B}" destId="{4337DA52-301B-4CEE-B356-41D7BE8651DB}" srcOrd="10" destOrd="0" presId="urn:microsoft.com/office/officeart/2005/8/layout/orgChart1"/>
    <dgm:cxn modelId="{75EFC669-2904-4AF6-B359-7C5862566989}" type="presParOf" srcId="{4B448F78-740F-48EF-8E22-2D5BA47EC00B}" destId="{460C6D14-525E-4CBC-AFDC-B0289C7AEDE3}" srcOrd="11" destOrd="0" presId="urn:microsoft.com/office/officeart/2005/8/layout/orgChart1"/>
    <dgm:cxn modelId="{19E3FFBF-72EC-46AA-99B1-A69DB356C5DD}" type="presParOf" srcId="{460C6D14-525E-4CBC-AFDC-B0289C7AEDE3}" destId="{A50595CA-97EB-41DF-A1B8-9156AE58181C}" srcOrd="0" destOrd="0" presId="urn:microsoft.com/office/officeart/2005/8/layout/orgChart1"/>
    <dgm:cxn modelId="{77D9F5D6-40BA-4E95-B672-2AD66FBDF68B}" type="presParOf" srcId="{A50595CA-97EB-41DF-A1B8-9156AE58181C}" destId="{30337173-1AFB-44B5-AF78-EF4900E37371}" srcOrd="0" destOrd="0" presId="urn:microsoft.com/office/officeart/2005/8/layout/orgChart1"/>
    <dgm:cxn modelId="{83BCAE21-E8B7-4139-B9B0-1ADC6E00CB1E}" type="presParOf" srcId="{A50595CA-97EB-41DF-A1B8-9156AE58181C}" destId="{E57A4C04-91BA-4CED-97CD-A12B24AF3063}" srcOrd="1" destOrd="0" presId="urn:microsoft.com/office/officeart/2005/8/layout/orgChart1"/>
    <dgm:cxn modelId="{113384AE-7A04-4E5E-8A29-63884AEF695D}" type="presParOf" srcId="{460C6D14-525E-4CBC-AFDC-B0289C7AEDE3}" destId="{C75A9970-DE1C-4DC3-AD17-E8FFF23E7BC1}" srcOrd="1" destOrd="0" presId="urn:microsoft.com/office/officeart/2005/8/layout/orgChart1"/>
    <dgm:cxn modelId="{40AD3FA8-D5D0-4374-8828-5757446B38E3}" type="presParOf" srcId="{460C6D14-525E-4CBC-AFDC-B0289C7AEDE3}" destId="{0D723298-71C5-4F8B-AF97-82EEC044AACC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A8526CA5-B05F-4938-9643-D06005656CA8}" type="presParOf" srcId="{D970AB17-B01C-4734-ABBE-C4C651FF10FB}" destId="{8FCF1E9D-2712-4ADB-A7FA-EA0BE3CAF870}" srcOrd="0" destOrd="0" presId="urn:microsoft.com/office/officeart/2005/8/layout/orgChart1"/>
    <dgm:cxn modelId="{0C2816BA-E787-444E-94A2-F1CFD4A1C8B7}" type="presParOf" srcId="{D970AB17-B01C-4734-ABBE-C4C651FF10FB}" destId="{F2254891-0DB0-4D60-BCB5-C9CBF3851A27}" srcOrd="1" destOrd="0" presId="urn:microsoft.com/office/officeart/2005/8/layout/orgChart1"/>
    <dgm:cxn modelId="{F1B82171-7AD3-4970-A1C1-67C867DC82E5}" type="presParOf" srcId="{F2254891-0DB0-4D60-BCB5-C9CBF3851A27}" destId="{FDCB31FC-03A6-4A9B-A14E-CC282D2C8418}" srcOrd="0" destOrd="0" presId="urn:microsoft.com/office/officeart/2005/8/layout/orgChart1"/>
    <dgm:cxn modelId="{C54FA6EB-186D-4BED-80C5-BB48D25DEC41}" type="presParOf" srcId="{FDCB31FC-03A6-4A9B-A14E-CC282D2C8418}" destId="{3EC1DF17-086B-4AE3-A06B-3F477CC7C5EE}" srcOrd="0" destOrd="0" presId="urn:microsoft.com/office/officeart/2005/8/layout/orgChart1"/>
    <dgm:cxn modelId="{037B94E3-7907-453F-ADDC-DB25071C57B0}" type="presParOf" srcId="{FDCB31FC-03A6-4A9B-A14E-CC282D2C8418}" destId="{DB66C0A6-F9AD-4AE5-BE1B-2CD7F0547D78}" srcOrd="1" destOrd="0" presId="urn:microsoft.com/office/officeart/2005/8/layout/orgChart1"/>
    <dgm:cxn modelId="{D4AAA407-83AE-4D62-BE5B-BAB1C8757A0B}" type="presParOf" srcId="{F2254891-0DB0-4D60-BCB5-C9CBF3851A27}" destId="{44F8E44D-E9D4-49A4-827C-25C5A2492077}" srcOrd="1" destOrd="0" presId="urn:microsoft.com/office/officeart/2005/8/layout/orgChart1"/>
    <dgm:cxn modelId="{59E227C5-AAFF-4C66-B51D-4A49977E3DE0}" type="presParOf" srcId="{F2254891-0DB0-4D60-BCB5-C9CBF3851A27}" destId="{02AA2E11-3DFF-4A5E-A8F8-02FE9F318961}" srcOrd="2" destOrd="0" presId="urn:microsoft.com/office/officeart/2005/8/layout/orgChart1"/>
    <dgm:cxn modelId="{13B1C2B4-8D61-4CC9-8376-D8E38E591B01}" type="presParOf" srcId="{D970AB17-B01C-4734-ABBE-C4C651FF10FB}" destId="{114BDFD2-1B6F-485A-A5B6-8FF8AF6242EB}" srcOrd="2" destOrd="0" presId="urn:microsoft.com/office/officeart/2005/8/layout/orgChart1"/>
    <dgm:cxn modelId="{479062AA-076E-47B5-8C50-F26E37A6E291}" type="presParOf" srcId="{D970AB17-B01C-4734-ABBE-C4C651FF10FB}" destId="{BB79F258-F8B4-447F-AB39-5432D820FF8B}" srcOrd="3" destOrd="0" presId="urn:microsoft.com/office/officeart/2005/8/layout/orgChart1"/>
    <dgm:cxn modelId="{757C300B-AEDE-450F-8131-23CC95811793}" type="presParOf" srcId="{BB79F258-F8B4-447F-AB39-5432D820FF8B}" destId="{EF9E03FD-DE92-4312-940F-3C4B6A5C299C}" srcOrd="0" destOrd="0" presId="urn:microsoft.com/office/officeart/2005/8/layout/orgChart1"/>
    <dgm:cxn modelId="{DD05E682-5D06-458F-9AD5-578E5EC1E6B0}" type="presParOf" srcId="{EF9E03FD-DE92-4312-940F-3C4B6A5C299C}" destId="{C4AEAE1A-D67A-4F13-961C-D7B52634DA95}" srcOrd="0" destOrd="0" presId="urn:microsoft.com/office/officeart/2005/8/layout/orgChart1"/>
    <dgm:cxn modelId="{58853E92-7F31-48E2-B35E-5E5565C015F1}" type="presParOf" srcId="{EF9E03FD-DE92-4312-940F-3C4B6A5C299C}" destId="{F51BAF44-D3FD-4DF5-B076-B082EDEDEFBB}" srcOrd="1" destOrd="0" presId="urn:microsoft.com/office/officeart/2005/8/layout/orgChart1"/>
    <dgm:cxn modelId="{B03DE312-840C-46FD-96F4-37B10EA8AA92}" type="presParOf" srcId="{BB79F258-F8B4-447F-AB39-5432D820FF8B}" destId="{6D688AEC-3ECA-4F3D-9CD5-296B65DC9482}" srcOrd="1" destOrd="0" presId="urn:microsoft.com/office/officeart/2005/8/layout/orgChart1"/>
    <dgm:cxn modelId="{757F2BED-D76E-4C99-9120-012A27CC33BA}" type="presParOf" srcId="{BB79F258-F8B4-447F-AB39-5432D820FF8B}" destId="{9275A62B-D79D-4449-B9F2-91030F24E197}" srcOrd="2" destOrd="0" presId="urn:microsoft.com/office/officeart/2005/8/layout/orgChart1"/>
    <dgm:cxn modelId="{947B9FF7-5173-4C02-9618-DE922603C705}" type="presParOf" srcId="{D970AB17-B01C-4734-ABBE-C4C651FF10FB}" destId="{1BFB99C0-60A6-4808-8DFD-3B7424A1680B}" srcOrd="4" destOrd="0" presId="urn:microsoft.com/office/officeart/2005/8/layout/orgChart1"/>
    <dgm:cxn modelId="{4339D005-30B5-44CA-BE24-A33E26659FBC}" type="presParOf" srcId="{D970AB17-B01C-4734-ABBE-C4C651FF10FB}" destId="{6CA41B9C-D9FD-4BDE-BAF0-C16167667579}" srcOrd="5" destOrd="0" presId="urn:microsoft.com/office/officeart/2005/8/layout/orgChart1"/>
    <dgm:cxn modelId="{46A2F657-AA32-4559-BD1C-6125E8B5CE0D}" type="presParOf" srcId="{6CA41B9C-D9FD-4BDE-BAF0-C16167667579}" destId="{D82208E9-1A81-4CA2-A14B-7D66CFBF6AB2}" srcOrd="0" destOrd="0" presId="urn:microsoft.com/office/officeart/2005/8/layout/orgChart1"/>
    <dgm:cxn modelId="{DCD9790F-4B1E-4720-862E-B6F315E6135A}" type="presParOf" srcId="{D82208E9-1A81-4CA2-A14B-7D66CFBF6AB2}" destId="{B0950E85-B5F2-4A9E-AEAA-DEB6E4C7EAEC}" srcOrd="0" destOrd="0" presId="urn:microsoft.com/office/officeart/2005/8/layout/orgChart1"/>
    <dgm:cxn modelId="{294BA416-8C23-4785-8C40-4272E060DE06}" type="presParOf" srcId="{D82208E9-1A81-4CA2-A14B-7D66CFBF6AB2}" destId="{D02CA86F-D324-4774-92A1-55A151B261AF}" srcOrd="1" destOrd="0" presId="urn:microsoft.com/office/officeart/2005/8/layout/orgChart1"/>
    <dgm:cxn modelId="{2E3ECF56-1367-4844-9530-D73FFFC5AC1B}" type="presParOf" srcId="{6CA41B9C-D9FD-4BDE-BAF0-C16167667579}" destId="{68A9B3E9-787B-423A-8DA9-366DC9584AF9}" srcOrd="1" destOrd="0" presId="urn:microsoft.com/office/officeart/2005/8/layout/orgChart1"/>
    <dgm:cxn modelId="{41053577-8D71-4EB1-AF13-BF082FA5F887}" type="presParOf" srcId="{6CA41B9C-D9FD-4BDE-BAF0-C16167667579}" destId="{14EDAFB6-5E4E-4E89-B998-7AED64EB45F1}" srcOrd="2" destOrd="0" presId="urn:microsoft.com/office/officeart/2005/8/layout/orgChart1"/>
    <dgm:cxn modelId="{DE645676-558F-4DD9-8617-DD5EDA73EB97}" type="presParOf" srcId="{D970AB17-B01C-4734-ABBE-C4C651FF10FB}" destId="{CEFE8B3B-A613-439F-8904-5FAE8A9750CD}" srcOrd="6" destOrd="0" presId="urn:microsoft.com/office/officeart/2005/8/layout/orgChart1"/>
    <dgm:cxn modelId="{2E5EB1F2-9B55-4F45-AE64-F57EB270EB46}" type="presParOf" srcId="{D970AB17-B01C-4734-ABBE-C4C651FF10FB}" destId="{5B803B3D-1491-454F-89BB-F317ABD69C57}" srcOrd="7" destOrd="0" presId="urn:microsoft.com/office/officeart/2005/8/layout/orgChart1"/>
    <dgm:cxn modelId="{AD70BFC6-CE85-45EB-941F-05D5D2BD25A7}" type="presParOf" srcId="{5B803B3D-1491-454F-89BB-F317ABD69C57}" destId="{8B190744-EB4A-439E-895C-1D725E2E1A54}" srcOrd="0" destOrd="0" presId="urn:microsoft.com/office/officeart/2005/8/layout/orgChart1"/>
    <dgm:cxn modelId="{E18A7390-8702-4CBA-A1DE-218F9680A453}" type="presParOf" srcId="{8B190744-EB4A-439E-895C-1D725E2E1A54}" destId="{9BDF5BB3-79A4-4216-A486-1CB96BEA5940}" srcOrd="0" destOrd="0" presId="urn:microsoft.com/office/officeart/2005/8/layout/orgChart1"/>
    <dgm:cxn modelId="{2D4021D8-35D8-47BB-99C4-C5EAB356FE40}" type="presParOf" srcId="{8B190744-EB4A-439E-895C-1D725E2E1A54}" destId="{B3AD6275-64F9-4180-9290-AA70183C6411}" srcOrd="1" destOrd="0" presId="urn:microsoft.com/office/officeart/2005/8/layout/orgChart1"/>
    <dgm:cxn modelId="{4B6A6710-EE58-433E-99A7-7C622647431F}" type="presParOf" srcId="{5B803B3D-1491-454F-89BB-F317ABD69C57}" destId="{7FC5AAE5-820B-4255-B3FC-DA4B59BB0B4B}" srcOrd="1" destOrd="0" presId="urn:microsoft.com/office/officeart/2005/8/layout/orgChart1"/>
    <dgm:cxn modelId="{477AB0F4-D3CB-46CA-97D0-838D06C99790}" type="presParOf" srcId="{5B803B3D-1491-454F-89BB-F317ABD69C57}" destId="{CC5C7A2A-2F95-4F86-B123-5C5BB79965CA}" srcOrd="2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5896E4F9-3229-4B02-9701-9BCFBB28B6E7}" type="presParOf" srcId="{5E51A490-D0FA-400D-BBEC-939F9164D337}" destId="{A71F9093-6445-49A0-BBF4-46E3A534872C}" srcOrd="0" destOrd="0" presId="urn:microsoft.com/office/officeart/2005/8/layout/orgChart1"/>
    <dgm:cxn modelId="{81B4D525-0724-4796-956E-148547C90EF9}" type="presParOf" srcId="{5E51A490-D0FA-400D-BBEC-939F9164D337}" destId="{B1AA859A-A67E-432F-85E4-5E8E7CAB78BD}" srcOrd="1" destOrd="0" presId="urn:microsoft.com/office/officeart/2005/8/layout/orgChart1"/>
    <dgm:cxn modelId="{37338224-6288-40BD-A151-D70A01753C0B}" type="presParOf" srcId="{B1AA859A-A67E-432F-85E4-5E8E7CAB78BD}" destId="{27F391E3-0B3E-46AB-9CE6-D9FEDB573548}" srcOrd="0" destOrd="0" presId="urn:microsoft.com/office/officeart/2005/8/layout/orgChart1"/>
    <dgm:cxn modelId="{A4F47893-7B84-441B-BD2C-0DABB79C2782}" type="presParOf" srcId="{27F391E3-0B3E-46AB-9CE6-D9FEDB573548}" destId="{2444DDC6-7C4B-43BB-B545-F31D33E6EF2F}" srcOrd="0" destOrd="0" presId="urn:microsoft.com/office/officeart/2005/8/layout/orgChart1"/>
    <dgm:cxn modelId="{70EE0664-CD02-46D8-BA5F-D6AF548A225E}" type="presParOf" srcId="{27F391E3-0B3E-46AB-9CE6-D9FEDB573548}" destId="{8B62AF0D-8BD7-4B8C-8A4F-1C2AC44B986C}" srcOrd="1" destOrd="0" presId="urn:microsoft.com/office/officeart/2005/8/layout/orgChart1"/>
    <dgm:cxn modelId="{2EB80226-4A95-4041-A13F-83632BC15ABC}" type="presParOf" srcId="{B1AA859A-A67E-432F-85E4-5E8E7CAB78BD}" destId="{D9D90429-2DEF-4F41-A496-0B4211DB0571}" srcOrd="1" destOrd="0" presId="urn:microsoft.com/office/officeart/2005/8/layout/orgChart1"/>
    <dgm:cxn modelId="{95EB872F-332E-440A-91C5-9162AE600FEC}" type="presParOf" srcId="{B1AA859A-A67E-432F-85E4-5E8E7CAB78BD}" destId="{047089C7-7807-42EA-AA79-8AAAB7F8E103}" srcOrd="2" destOrd="0" presId="urn:microsoft.com/office/officeart/2005/8/layout/orgChart1"/>
    <dgm:cxn modelId="{54DBD2EA-6A15-49B5-9810-474B1D4309F2}" type="presParOf" srcId="{5E51A490-D0FA-400D-BBEC-939F9164D337}" destId="{991BAB34-C42B-4979-A3DC-39F173D65A5F}" srcOrd="2" destOrd="0" presId="urn:microsoft.com/office/officeart/2005/8/layout/orgChart1"/>
    <dgm:cxn modelId="{CFBDCBD6-A724-4C5F-A305-72FC22B71F1E}" type="presParOf" srcId="{5E51A490-D0FA-400D-BBEC-939F9164D337}" destId="{1CFC209D-AB9E-44DB-BB70-5293C60573B0}" srcOrd="3" destOrd="0" presId="urn:microsoft.com/office/officeart/2005/8/layout/orgChart1"/>
    <dgm:cxn modelId="{E51EC2F2-A448-4E99-BBEE-D1F03B2FE8BD}" type="presParOf" srcId="{1CFC209D-AB9E-44DB-BB70-5293C60573B0}" destId="{6BE0C769-A71B-404C-B903-42437761588F}" srcOrd="0" destOrd="0" presId="urn:microsoft.com/office/officeart/2005/8/layout/orgChart1"/>
    <dgm:cxn modelId="{F6821C61-865E-4CC2-8F6E-9D212FD9C323}" type="presParOf" srcId="{6BE0C769-A71B-404C-B903-42437761588F}" destId="{B2A34269-FC1A-4FC3-9567-24893C7BB8A2}" srcOrd="0" destOrd="0" presId="urn:microsoft.com/office/officeart/2005/8/layout/orgChart1"/>
    <dgm:cxn modelId="{69CB70C2-5B5E-4D5C-98E4-D6CDAC073E31}" type="presParOf" srcId="{6BE0C769-A71B-404C-B903-42437761588F}" destId="{7C8FB1DC-1E45-45EC-AAA5-7211407C91BF}" srcOrd="1" destOrd="0" presId="urn:microsoft.com/office/officeart/2005/8/layout/orgChart1"/>
    <dgm:cxn modelId="{EF42CAD7-E1D7-44E7-9336-B2BA34486F84}" type="presParOf" srcId="{1CFC209D-AB9E-44DB-BB70-5293C60573B0}" destId="{E72B7E35-BCC9-402D-A4E5-6537F6A156FC}" srcOrd="1" destOrd="0" presId="urn:microsoft.com/office/officeart/2005/8/layout/orgChart1"/>
    <dgm:cxn modelId="{534E3287-2ED8-4286-99CB-5EFAAA6A16E3}" type="presParOf" srcId="{1CFC209D-AB9E-44DB-BB70-5293C60573B0}" destId="{9DFA487D-CB84-4403-90CE-C5288F988849}" srcOrd="2" destOrd="0" presId="urn:microsoft.com/office/officeart/2005/8/layout/orgChart1"/>
    <dgm:cxn modelId="{F21CC271-E4E5-4D3B-A6CF-70E83A506801}" type="presParOf" srcId="{5E51A490-D0FA-400D-BBEC-939F9164D337}" destId="{8669BA5E-B261-461F-92A4-A429DEA38816}" srcOrd="4" destOrd="0" presId="urn:microsoft.com/office/officeart/2005/8/layout/orgChart1"/>
    <dgm:cxn modelId="{C743B7CD-8A08-406D-BBAA-155E28D55575}" type="presParOf" srcId="{5E51A490-D0FA-400D-BBEC-939F9164D337}" destId="{49DCDFC6-CA02-4582-9A8B-431EC15943C8}" srcOrd="5" destOrd="0" presId="urn:microsoft.com/office/officeart/2005/8/layout/orgChart1"/>
    <dgm:cxn modelId="{7BCA9F55-B40A-4E12-996B-4D508B657411}" type="presParOf" srcId="{49DCDFC6-CA02-4582-9A8B-431EC15943C8}" destId="{69A38F11-6A86-4FEB-8270-C65B6F631F8D}" srcOrd="0" destOrd="0" presId="urn:microsoft.com/office/officeart/2005/8/layout/orgChart1"/>
    <dgm:cxn modelId="{FD52FAFD-5139-44A5-8727-CB3A97AEE16E}" type="presParOf" srcId="{69A38F11-6A86-4FEB-8270-C65B6F631F8D}" destId="{7CA4132A-3F44-4E02-B4C7-F627C6356342}" srcOrd="0" destOrd="0" presId="urn:microsoft.com/office/officeart/2005/8/layout/orgChart1"/>
    <dgm:cxn modelId="{E9C2A94B-59C5-41D5-89FC-6C6D0698D99B}" type="presParOf" srcId="{69A38F11-6A86-4FEB-8270-C65B6F631F8D}" destId="{BBFD9AD4-A872-4CD9-B721-111CC0DC99A7}" srcOrd="1" destOrd="0" presId="urn:microsoft.com/office/officeart/2005/8/layout/orgChart1"/>
    <dgm:cxn modelId="{F0CD7B16-D448-4C2E-8B50-B8A651B8047D}" type="presParOf" srcId="{49DCDFC6-CA02-4582-9A8B-431EC15943C8}" destId="{543213AE-1308-4CB4-BD71-788C6D6504BC}" srcOrd="1" destOrd="0" presId="urn:microsoft.com/office/officeart/2005/8/layout/orgChart1"/>
    <dgm:cxn modelId="{8900249F-6FAB-4563-8B02-AD83C3459ADC}" type="presParOf" srcId="{49DCDFC6-CA02-4582-9A8B-431EC15943C8}" destId="{DFF7386E-1361-4412-B66C-9C3153DE2AB2}" srcOrd="2" destOrd="0" presId="urn:microsoft.com/office/officeart/2005/8/layout/orgChart1"/>
    <dgm:cxn modelId="{183FA8BF-50AB-493A-814A-C5197B708DCA}" type="presParOf" srcId="{5E51A490-D0FA-400D-BBEC-939F9164D337}" destId="{66B7BF74-8F2C-4DBC-BF35-69EC20BEB5D1}" srcOrd="6" destOrd="0" presId="urn:microsoft.com/office/officeart/2005/8/layout/orgChart1"/>
    <dgm:cxn modelId="{17872F02-7C7B-4CFA-859C-828D4781E99C}" type="presParOf" srcId="{5E51A490-D0FA-400D-BBEC-939F9164D337}" destId="{36F77646-FFFC-4924-BD46-A0B413CADBB2}" srcOrd="7" destOrd="0" presId="urn:microsoft.com/office/officeart/2005/8/layout/orgChart1"/>
    <dgm:cxn modelId="{9FEE809C-00D2-4BC6-8193-84F7421FA6D7}" type="presParOf" srcId="{36F77646-FFFC-4924-BD46-A0B413CADBB2}" destId="{95F05348-51E2-4315-8871-4AEDCA4CAEEE}" srcOrd="0" destOrd="0" presId="urn:microsoft.com/office/officeart/2005/8/layout/orgChart1"/>
    <dgm:cxn modelId="{3752276A-62C3-46CA-AB6B-9BFE5B9812D4}" type="presParOf" srcId="{95F05348-51E2-4315-8871-4AEDCA4CAEEE}" destId="{C40CCC7C-3706-44A8-B5D0-274E8EC75835}" srcOrd="0" destOrd="0" presId="urn:microsoft.com/office/officeart/2005/8/layout/orgChart1"/>
    <dgm:cxn modelId="{6C075A89-5438-4347-8583-3261BFF2E9DB}" type="presParOf" srcId="{95F05348-51E2-4315-8871-4AEDCA4CAEEE}" destId="{549CAE70-5658-4864-9D65-805984651389}" srcOrd="1" destOrd="0" presId="urn:microsoft.com/office/officeart/2005/8/layout/orgChart1"/>
    <dgm:cxn modelId="{A7A57710-2061-4BE1-813F-6171434D669F}" type="presParOf" srcId="{36F77646-FFFC-4924-BD46-A0B413CADBB2}" destId="{82CA2F10-FEA2-42D6-B9BC-1BD60A1D4C5B}" srcOrd="1" destOrd="0" presId="urn:microsoft.com/office/officeart/2005/8/layout/orgChart1"/>
    <dgm:cxn modelId="{34A6BCF1-631C-4AA7-9EB8-C95511C0972E}" type="presParOf" srcId="{36F77646-FFFC-4924-BD46-A0B413CADBB2}" destId="{F27E5650-29C4-4DF6-8B14-91F27B7D9E3E}" srcOrd="2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Vélo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CADRE</a:t>
          </a:r>
        </a:p>
        <a:p>
          <a:r>
            <a:rPr lang="fr-BE" dirty="0"/>
            <a:t>15j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Montage du </a:t>
          </a:r>
        </a:p>
        <a:p>
          <a:r>
            <a:rPr lang="fr-BE" dirty="0"/>
            <a:t>PEDALIER</a:t>
          </a:r>
        </a:p>
        <a:p>
          <a:r>
            <a:rPr lang="fr-BE" dirty="0"/>
            <a:t>5j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ROUES</a:t>
          </a:r>
        </a:p>
        <a:p>
          <a:r>
            <a:rPr lang="fr-BE" dirty="0"/>
            <a:t>30j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FREINS</a:t>
          </a:r>
        </a:p>
        <a:p>
          <a:r>
            <a:rPr lang="fr-BE" dirty="0"/>
            <a:t>5j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Montage du </a:t>
          </a:r>
          <a:r>
            <a:rPr lang="fr-BE" dirty="0" err="1"/>
            <a:t>sysème</a:t>
          </a:r>
          <a:r>
            <a:rPr lang="fr-BE" dirty="0"/>
            <a:t> de</a:t>
          </a:r>
        </a:p>
        <a:p>
          <a:r>
            <a:rPr lang="fr-BE" dirty="0"/>
            <a:t>VITESSES</a:t>
          </a:r>
        </a:p>
        <a:p>
          <a:r>
            <a:rPr lang="fr-BE" dirty="0"/>
            <a:t>5j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Tâches d’</a:t>
          </a:r>
        </a:p>
        <a:p>
          <a:r>
            <a:rPr lang="fr-BE" dirty="0"/>
            <a:t>INTEGRATION</a:t>
          </a:r>
        </a:p>
        <a:p>
          <a:r>
            <a:rPr lang="fr-BE" dirty="0"/>
            <a:t>40j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Soudure du cadre</a:t>
          </a:r>
        </a:p>
        <a:p>
          <a:r>
            <a:rPr lang="fr-BE" dirty="0"/>
            <a:t>7j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Montage de la Fourche</a:t>
          </a:r>
        </a:p>
        <a:p>
          <a:r>
            <a:rPr lang="fr-BE" dirty="0"/>
            <a:t>3j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Montage du </a:t>
          </a:r>
        </a:p>
        <a:p>
          <a:r>
            <a:rPr lang="fr-BE" dirty="0"/>
            <a:t>Guidon</a:t>
          </a:r>
        </a:p>
        <a:p>
          <a:r>
            <a:rPr lang="fr-BE" dirty="0"/>
            <a:t>2j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Montage de la</a:t>
          </a:r>
        </a:p>
        <a:p>
          <a:r>
            <a:rPr lang="fr-BE" dirty="0"/>
            <a:t>Selle</a:t>
          </a:r>
        </a:p>
        <a:p>
          <a:r>
            <a:rPr lang="fr-BE" dirty="0"/>
            <a:t>3j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Assemblage du pédalier</a:t>
          </a:r>
        </a:p>
        <a:p>
          <a:r>
            <a:rPr lang="fr-BE" dirty="0"/>
            <a:t>5j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Assemblage</a:t>
          </a:r>
        </a:p>
        <a:p>
          <a:r>
            <a:rPr lang="fr-BE" dirty="0"/>
            <a:t>Roue avant</a:t>
          </a:r>
        </a:p>
        <a:p>
          <a:r>
            <a:rPr lang="fr-BE" dirty="0"/>
            <a:t>13j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Assemblage</a:t>
          </a:r>
        </a:p>
        <a:p>
          <a:r>
            <a:rPr lang="fr-BE" dirty="0"/>
            <a:t>Roue arrière</a:t>
          </a:r>
        </a:p>
        <a:p>
          <a:r>
            <a:rPr lang="fr-BE" dirty="0"/>
            <a:t>17j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Assemblage des</a:t>
          </a:r>
        </a:p>
        <a:p>
          <a:r>
            <a:rPr lang="fr-BE" dirty="0"/>
            <a:t>Leviers de freins</a:t>
          </a:r>
        </a:p>
        <a:p>
          <a:r>
            <a:rPr lang="fr-BE" dirty="0"/>
            <a:t>1j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Frein avant</a:t>
          </a:r>
        </a:p>
        <a:p>
          <a:r>
            <a:rPr lang="fr-BE" dirty="0"/>
            <a:t>2j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Frein arrière</a:t>
          </a:r>
        </a:p>
        <a:p>
          <a:r>
            <a:rPr lang="fr-BE" dirty="0"/>
            <a:t>2j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Assemblage du système de changement de vitesses</a:t>
          </a:r>
        </a:p>
        <a:p>
          <a:r>
            <a:rPr lang="fr-BE" dirty="0"/>
            <a:t>4j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Design et </a:t>
          </a:r>
        </a:p>
        <a:p>
          <a:r>
            <a:rPr lang="fr-BE" dirty="0"/>
            <a:t>Conception</a:t>
          </a:r>
        </a:p>
        <a:p>
          <a:r>
            <a:rPr lang="fr-BE" dirty="0"/>
            <a:t>8j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Notice d’</a:t>
          </a:r>
        </a:p>
        <a:p>
          <a:r>
            <a:rPr lang="fr-BE" dirty="0"/>
            <a:t>Assemblage</a:t>
          </a:r>
        </a:p>
        <a:p>
          <a:r>
            <a:rPr lang="fr-BE" dirty="0"/>
            <a:t>15j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Essais sur banc et sur route</a:t>
          </a:r>
        </a:p>
        <a:p>
          <a:r>
            <a:rPr lang="fr-BE" dirty="0"/>
            <a:t>17j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Tube supérieur</a:t>
          </a:r>
        </a:p>
        <a:p>
          <a:r>
            <a:rPr lang="fr-BE" dirty="0"/>
            <a:t>1j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8B62F57F-69CB-4AFA-AA90-6093EC4A258F}">
      <dgm:prSet/>
      <dgm:spPr/>
      <dgm:t>
        <a:bodyPr/>
        <a:lstStyle/>
        <a:p>
          <a:r>
            <a:rPr lang="fr-BE" dirty="0"/>
            <a:t>Tube de direction</a:t>
          </a:r>
        </a:p>
        <a:p>
          <a:r>
            <a:rPr lang="fr-BE" dirty="0"/>
            <a:t>1j</a:t>
          </a:r>
        </a:p>
      </dgm:t>
    </dgm:pt>
    <dgm:pt modelId="{CD143E80-B8BB-4A68-B15C-4DB12FEE9066}" type="parTrans" cxnId="{D566668D-8DFF-4105-BBA2-B0946E551AAC}">
      <dgm:prSet/>
      <dgm:spPr/>
      <dgm:t>
        <a:bodyPr/>
        <a:lstStyle/>
        <a:p>
          <a:endParaRPr lang="fr-BE"/>
        </a:p>
      </dgm:t>
    </dgm:pt>
    <dgm:pt modelId="{C25DDE32-85A9-4827-8438-101559F4A3A9}" type="sibTrans" cxnId="{D566668D-8DFF-4105-BBA2-B0946E551AAC}">
      <dgm:prSet/>
      <dgm:spPr/>
      <dgm:t>
        <a:bodyPr/>
        <a:lstStyle/>
        <a:p>
          <a:endParaRPr lang="fr-BE"/>
        </a:p>
      </dgm:t>
    </dgm:pt>
    <dgm:pt modelId="{00AA4FA1-25F3-47AD-AC17-A6776AA90FF7}">
      <dgm:prSet/>
      <dgm:spPr/>
      <dgm:t>
        <a:bodyPr/>
        <a:lstStyle/>
        <a:p>
          <a:r>
            <a:rPr lang="fr-BE" dirty="0"/>
            <a:t>1j</a:t>
          </a:r>
        </a:p>
      </dgm:t>
    </dgm:pt>
    <dgm:pt modelId="{E0F79144-09E6-42C1-A26C-695612765385}" type="parTrans" cxnId="{0F916387-A6B6-4D08-8182-75E8B84B2919}">
      <dgm:prSet/>
      <dgm:spPr/>
      <dgm:t>
        <a:bodyPr/>
        <a:lstStyle/>
        <a:p>
          <a:endParaRPr lang="fr-BE"/>
        </a:p>
      </dgm:t>
    </dgm:pt>
    <dgm:pt modelId="{127F7DC3-0091-4315-B738-C87AE973B463}" type="sibTrans" cxnId="{0F916387-A6B6-4D08-8182-75E8B84B2919}">
      <dgm:prSet/>
      <dgm:spPr/>
      <dgm:t>
        <a:bodyPr/>
        <a:lstStyle/>
        <a:p>
          <a:endParaRPr lang="fr-BE"/>
        </a:p>
      </dgm:t>
    </dgm:pt>
    <dgm:pt modelId="{B7A273CD-882F-465A-835B-41C04285499D}">
      <dgm:prSet/>
      <dgm:spPr/>
      <dgm:t>
        <a:bodyPr/>
        <a:lstStyle/>
        <a:p>
          <a:r>
            <a:rPr lang="fr-BE" dirty="0"/>
            <a:t>Tube de selle</a:t>
          </a:r>
        </a:p>
        <a:p>
          <a:r>
            <a:rPr lang="fr-BE" dirty="0"/>
            <a:t>1j</a:t>
          </a:r>
        </a:p>
      </dgm:t>
    </dgm:pt>
    <dgm:pt modelId="{4F5995D5-6944-4F85-A622-A1D28642DD55}" type="parTrans" cxnId="{D11E9014-7EE1-429A-B856-730312A63575}">
      <dgm:prSet/>
      <dgm:spPr/>
      <dgm:t>
        <a:bodyPr/>
        <a:lstStyle/>
        <a:p>
          <a:endParaRPr lang="fr-BE"/>
        </a:p>
      </dgm:t>
    </dgm:pt>
    <dgm:pt modelId="{D1764E39-9F0E-4195-9DE4-5311FB523167}" type="sibTrans" cxnId="{D11E9014-7EE1-429A-B856-730312A63575}">
      <dgm:prSet/>
      <dgm:spPr/>
      <dgm:t>
        <a:bodyPr/>
        <a:lstStyle/>
        <a:p>
          <a:endParaRPr lang="fr-BE"/>
        </a:p>
      </dgm:t>
    </dgm:pt>
    <dgm:pt modelId="{4ADFE3BB-DE29-49B2-862D-0F679383FD80}">
      <dgm:prSet/>
      <dgm:spPr/>
      <dgm:t>
        <a:bodyPr/>
        <a:lstStyle/>
        <a:p>
          <a:r>
            <a:rPr lang="fr-BE" dirty="0"/>
            <a:t>Haubans</a:t>
          </a:r>
        </a:p>
        <a:p>
          <a:r>
            <a:rPr lang="fr-BE" dirty="0"/>
            <a:t>1j</a:t>
          </a:r>
        </a:p>
      </dgm:t>
    </dgm:pt>
    <dgm:pt modelId="{0EFF3ECC-3435-4AF0-99A8-EA3B57344416}" type="parTrans" cxnId="{08C4D55E-40BB-441E-BF22-EF95131667CF}">
      <dgm:prSet/>
      <dgm:spPr/>
      <dgm:t>
        <a:bodyPr/>
        <a:lstStyle/>
        <a:p>
          <a:endParaRPr lang="fr-BE"/>
        </a:p>
      </dgm:t>
    </dgm:pt>
    <dgm:pt modelId="{AA0E9903-DC0C-4F72-A183-F6A405F5F7DF}" type="sibTrans" cxnId="{08C4D55E-40BB-441E-BF22-EF95131667CF}">
      <dgm:prSet/>
      <dgm:spPr/>
      <dgm:t>
        <a:bodyPr/>
        <a:lstStyle/>
        <a:p>
          <a:endParaRPr lang="fr-BE"/>
        </a:p>
      </dgm:t>
    </dgm:pt>
    <dgm:pt modelId="{93AEECD7-1EFE-4525-BDCF-B267128C36D9}">
      <dgm:prSet/>
      <dgm:spPr/>
      <dgm:t>
        <a:bodyPr/>
        <a:lstStyle/>
        <a:p>
          <a:r>
            <a:rPr lang="fr-BE" dirty="0"/>
            <a:t>Bases</a:t>
          </a:r>
        </a:p>
        <a:p>
          <a:r>
            <a:rPr lang="fr-BE" dirty="0"/>
            <a:t>2j</a:t>
          </a:r>
        </a:p>
      </dgm:t>
    </dgm:pt>
    <dgm:pt modelId="{E933BC76-E392-4809-AA07-AE97908A81BB}" type="parTrans" cxnId="{5FC36002-8A86-49E1-AC62-90880B1A1EFE}">
      <dgm:prSet/>
      <dgm:spPr/>
      <dgm:t>
        <a:bodyPr/>
        <a:lstStyle/>
        <a:p>
          <a:endParaRPr lang="fr-BE"/>
        </a:p>
      </dgm:t>
    </dgm:pt>
    <dgm:pt modelId="{0C454B70-EAFE-4ED3-8F3C-E4B838A78BFD}" type="sibTrans" cxnId="{5FC36002-8A86-49E1-AC62-90880B1A1EFE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Pédalier</a:t>
          </a:r>
        </a:p>
        <a:p>
          <a:r>
            <a:rPr lang="fr-BE" dirty="0"/>
            <a:t>3j</a:t>
          </a:r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Pédales gauche et droite</a:t>
          </a:r>
        </a:p>
        <a:p>
          <a:r>
            <a:rPr lang="fr-BE" dirty="0"/>
            <a:t>2j</a:t>
          </a:r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35ECCF5F-79B8-413D-ADE0-67E9C6178FB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Jante avant</a:t>
          </a:r>
        </a:p>
        <a:p>
          <a:r>
            <a:rPr lang="fr-BE" dirty="0"/>
            <a:t>3j</a:t>
          </a:r>
        </a:p>
      </dgm:t>
    </dgm:pt>
    <dgm:pt modelId="{6D9CD402-0493-44DF-B478-DBF464B58826}" type="parTrans" cxnId="{8E6CFE73-1CD8-45E3-AA8A-572CAFC8A13C}">
      <dgm:prSet/>
      <dgm:spPr/>
      <dgm:t>
        <a:bodyPr/>
        <a:lstStyle/>
        <a:p>
          <a:endParaRPr lang="fr-BE"/>
        </a:p>
      </dgm:t>
    </dgm:pt>
    <dgm:pt modelId="{DE922F89-B68F-41A8-9527-53E6C8B15C62}" type="sibTrans" cxnId="{8E6CFE73-1CD8-45E3-AA8A-572CAFC8A13C}">
      <dgm:prSet/>
      <dgm:spPr/>
      <dgm:t>
        <a:bodyPr/>
        <a:lstStyle/>
        <a:p>
          <a:endParaRPr lang="fr-BE"/>
        </a:p>
      </dgm:t>
    </dgm:pt>
    <dgm:pt modelId="{1549AABC-7499-4208-9401-06C36357905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Rayons</a:t>
          </a:r>
        </a:p>
        <a:p>
          <a:r>
            <a:rPr lang="fr-BE" dirty="0"/>
            <a:t>7j</a:t>
          </a:r>
        </a:p>
      </dgm:t>
    </dgm:pt>
    <dgm:pt modelId="{15FC83FF-5547-42B7-96CA-D9ECE0DD1747}" type="parTrans" cxnId="{1A3E07FA-4BE5-4DAD-AFA5-A7EC85C51496}">
      <dgm:prSet/>
      <dgm:spPr/>
      <dgm:t>
        <a:bodyPr/>
        <a:lstStyle/>
        <a:p>
          <a:endParaRPr lang="fr-BE"/>
        </a:p>
      </dgm:t>
    </dgm:pt>
    <dgm:pt modelId="{998030F5-7A27-4406-9B96-59CBC1C69E92}" type="sibTrans" cxnId="{1A3E07FA-4BE5-4DAD-AFA5-A7EC85C51496}">
      <dgm:prSet/>
      <dgm:spPr/>
      <dgm:t>
        <a:bodyPr/>
        <a:lstStyle/>
        <a:p>
          <a:endParaRPr lang="fr-BE"/>
        </a:p>
      </dgm:t>
    </dgm:pt>
    <dgm:pt modelId="{BCB72C03-955E-4B50-92EB-941A8AC538E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Moyeu avant</a:t>
          </a:r>
        </a:p>
        <a:p>
          <a:r>
            <a:rPr lang="fr-BE" dirty="0"/>
            <a:t>2j</a:t>
          </a:r>
        </a:p>
      </dgm:t>
    </dgm:pt>
    <dgm:pt modelId="{7A8D3B00-8A37-4642-BD2A-67C22DECEE68}" type="parTrans" cxnId="{89325658-2D69-485F-B9D8-01C581A484F1}">
      <dgm:prSet/>
      <dgm:spPr/>
      <dgm:t>
        <a:bodyPr/>
        <a:lstStyle/>
        <a:p>
          <a:endParaRPr lang="fr-BE"/>
        </a:p>
      </dgm:t>
    </dgm:pt>
    <dgm:pt modelId="{0749FD0E-BA8E-438E-81B8-CBF4D068995C}" type="sibTrans" cxnId="{89325658-2D69-485F-B9D8-01C581A484F1}">
      <dgm:prSet/>
      <dgm:spPr/>
      <dgm:t>
        <a:bodyPr/>
        <a:lstStyle/>
        <a:p>
          <a:endParaRPr lang="fr-BE"/>
        </a:p>
      </dgm:t>
    </dgm:pt>
    <dgm:pt modelId="{B7FAC450-0AB3-484A-8909-290BF4F7E01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Pneu avant</a:t>
          </a:r>
        </a:p>
        <a:p>
          <a:r>
            <a:rPr lang="fr-BE" dirty="0"/>
            <a:t>1j</a:t>
          </a:r>
        </a:p>
      </dgm:t>
    </dgm:pt>
    <dgm:pt modelId="{73411E35-E156-456A-B0A3-5FE2C9D6457A}" type="parTrans" cxnId="{6A526D06-FFC2-4FA9-9C50-D6ED42061641}">
      <dgm:prSet/>
      <dgm:spPr/>
      <dgm:t>
        <a:bodyPr/>
        <a:lstStyle/>
        <a:p>
          <a:endParaRPr lang="fr-BE"/>
        </a:p>
      </dgm:t>
    </dgm:pt>
    <dgm:pt modelId="{81EB4956-057B-4AEA-A782-939D6FFD8545}" type="sibTrans" cxnId="{6A526D06-FFC2-4FA9-9C50-D6ED42061641}">
      <dgm:prSet/>
      <dgm:spPr/>
      <dgm:t>
        <a:bodyPr/>
        <a:lstStyle/>
        <a:p>
          <a:endParaRPr lang="fr-BE"/>
        </a:p>
      </dgm:t>
    </dgm:pt>
    <dgm:pt modelId="{230343D1-E865-4566-89CC-C5BDBBA8481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Préparation</a:t>
          </a:r>
        </a:p>
        <a:p>
          <a:r>
            <a:rPr lang="fr-BE" dirty="0"/>
            <a:t>Jante arrière</a:t>
          </a:r>
        </a:p>
        <a:p>
          <a:r>
            <a:rPr lang="fr-BE" dirty="0"/>
            <a:t>3j</a:t>
          </a:r>
        </a:p>
      </dgm:t>
    </dgm:pt>
    <dgm:pt modelId="{2D2B35D6-BECC-41F1-8941-2B58F9149CD2}" type="parTrans" cxnId="{605870DE-7BAF-4034-AD59-25047449E9D2}">
      <dgm:prSet/>
      <dgm:spPr/>
      <dgm:t>
        <a:bodyPr/>
        <a:lstStyle/>
        <a:p>
          <a:endParaRPr lang="fr-BE"/>
        </a:p>
      </dgm:t>
    </dgm:pt>
    <dgm:pt modelId="{92897160-AFA5-4DFD-988E-9D913D23087D}" type="sibTrans" cxnId="{605870DE-7BAF-4034-AD59-25047449E9D2}">
      <dgm:prSet/>
      <dgm:spPr/>
      <dgm:t>
        <a:bodyPr/>
        <a:lstStyle/>
        <a:p>
          <a:endParaRPr lang="fr-BE"/>
        </a:p>
      </dgm:t>
    </dgm:pt>
    <dgm:pt modelId="{716D49A3-C04E-4B42-9A9C-52BE0294690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des</a:t>
          </a:r>
        </a:p>
        <a:p>
          <a:r>
            <a:rPr lang="fr-BE" dirty="0"/>
            <a:t>Rayons</a:t>
          </a:r>
        </a:p>
        <a:p>
          <a:r>
            <a:rPr lang="fr-BE" dirty="0"/>
            <a:t>7j</a:t>
          </a:r>
        </a:p>
      </dgm:t>
    </dgm:pt>
    <dgm:pt modelId="{598910D4-5B86-4F28-A2BB-32C50E7C4151}" type="parTrans" cxnId="{8E09CE29-4AE9-446D-AF30-63555C79056A}">
      <dgm:prSet/>
      <dgm:spPr/>
      <dgm:t>
        <a:bodyPr/>
        <a:lstStyle/>
        <a:p>
          <a:endParaRPr lang="fr-BE"/>
        </a:p>
      </dgm:t>
    </dgm:pt>
    <dgm:pt modelId="{FAD3B138-9DCC-41CB-B6A6-BBE0F3EF3AA0}" type="sibTrans" cxnId="{8E09CE29-4AE9-446D-AF30-63555C79056A}">
      <dgm:prSet/>
      <dgm:spPr/>
      <dgm:t>
        <a:bodyPr/>
        <a:lstStyle/>
        <a:p>
          <a:endParaRPr lang="fr-BE"/>
        </a:p>
      </dgm:t>
    </dgm:pt>
    <dgm:pt modelId="{E68B19EF-2679-4884-8390-2A54E64F907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 err="1"/>
            <a:t>Péparation</a:t>
          </a:r>
          <a:endParaRPr lang="fr-BE" dirty="0"/>
        </a:p>
        <a:p>
          <a:r>
            <a:rPr lang="fr-BE" dirty="0"/>
            <a:t>Moyeu arrière</a:t>
          </a:r>
        </a:p>
        <a:p>
          <a:r>
            <a:rPr lang="fr-BE" dirty="0"/>
            <a:t>6j</a:t>
          </a:r>
        </a:p>
      </dgm:t>
    </dgm:pt>
    <dgm:pt modelId="{6DA8810D-F6CF-45D2-955B-2F79F7AB564A}" type="parTrans" cxnId="{2EB87FF3-FFE7-477B-BC98-BCBEEE847F70}">
      <dgm:prSet/>
      <dgm:spPr/>
      <dgm:t>
        <a:bodyPr/>
        <a:lstStyle/>
        <a:p>
          <a:endParaRPr lang="fr-BE"/>
        </a:p>
      </dgm:t>
    </dgm:pt>
    <dgm:pt modelId="{35159657-B717-4594-80A5-E8422215E016}" type="sibTrans" cxnId="{2EB87FF3-FFE7-477B-BC98-BCBEEE847F70}">
      <dgm:prSet/>
      <dgm:spPr/>
      <dgm:t>
        <a:bodyPr/>
        <a:lstStyle/>
        <a:p>
          <a:endParaRPr lang="fr-BE"/>
        </a:p>
      </dgm:t>
    </dgm:pt>
    <dgm:pt modelId="{60FB8F6C-2BCE-4C94-AFFB-48905FCDEF6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Montage du</a:t>
          </a:r>
        </a:p>
        <a:p>
          <a:r>
            <a:rPr lang="fr-BE" dirty="0"/>
            <a:t>Pneu arrière</a:t>
          </a:r>
        </a:p>
        <a:p>
          <a:r>
            <a:rPr lang="fr-BE" dirty="0"/>
            <a:t>1j</a:t>
          </a:r>
        </a:p>
      </dgm:t>
    </dgm:pt>
    <dgm:pt modelId="{F320220A-B360-4E6B-B7D1-D227031AD86B}" type="parTrans" cxnId="{16E97143-2187-4349-B627-39174BFE3B67}">
      <dgm:prSet/>
      <dgm:spPr/>
      <dgm:t>
        <a:bodyPr/>
        <a:lstStyle/>
        <a:p>
          <a:endParaRPr lang="fr-BE"/>
        </a:p>
      </dgm:t>
    </dgm:pt>
    <dgm:pt modelId="{85E33701-4A29-4552-8681-04130AD89F26}" type="sibTrans" cxnId="{16E97143-2187-4349-B627-39174BFE3B67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Manette de changement de vitesses</a:t>
          </a:r>
        </a:p>
        <a:p>
          <a:r>
            <a:rPr lang="fr-BE" dirty="0"/>
            <a:t>1J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5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5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5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16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16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16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27BEBAE2-44F6-4021-AE2F-D2B83FEEFF04}" type="pres">
      <dgm:prSet presAssocID="{CD143E80-B8BB-4A68-B15C-4DB12FEE9066}" presName="Name37" presStyleLbl="parChTrans1D4" presStyleIdx="1" presStyleCnt="16"/>
      <dgm:spPr/>
    </dgm:pt>
    <dgm:pt modelId="{5E5BB3EE-3EB6-4878-9AD4-FE2D48509BD4}" type="pres">
      <dgm:prSet presAssocID="{8B62F57F-69CB-4AFA-AA90-6093EC4A258F}" presName="hierRoot2" presStyleCnt="0">
        <dgm:presLayoutVars>
          <dgm:hierBranch val="init"/>
        </dgm:presLayoutVars>
      </dgm:prSet>
      <dgm:spPr/>
    </dgm:pt>
    <dgm:pt modelId="{0A983C2C-E7D5-486D-9532-69B7BD4A8761}" type="pres">
      <dgm:prSet presAssocID="{8B62F57F-69CB-4AFA-AA90-6093EC4A258F}" presName="rootComposite" presStyleCnt="0"/>
      <dgm:spPr/>
    </dgm:pt>
    <dgm:pt modelId="{53E053E5-8CEA-4BFE-BCC4-A2B05EA14118}" type="pres">
      <dgm:prSet presAssocID="{8B62F57F-69CB-4AFA-AA90-6093EC4A258F}" presName="rootText" presStyleLbl="node4" presStyleIdx="1" presStyleCnt="16">
        <dgm:presLayoutVars>
          <dgm:chPref val="3"/>
        </dgm:presLayoutVars>
      </dgm:prSet>
      <dgm:spPr/>
    </dgm:pt>
    <dgm:pt modelId="{28950A84-5197-4BD8-B098-B27E73EA402E}" type="pres">
      <dgm:prSet presAssocID="{8B62F57F-69CB-4AFA-AA90-6093EC4A258F}" presName="rootConnector" presStyleLbl="node4" presStyleIdx="1" presStyleCnt="16"/>
      <dgm:spPr/>
    </dgm:pt>
    <dgm:pt modelId="{BE2A1AA0-E32F-4EEF-84FD-D4D98102729B}" type="pres">
      <dgm:prSet presAssocID="{8B62F57F-69CB-4AFA-AA90-6093EC4A258F}" presName="hierChild4" presStyleCnt="0"/>
      <dgm:spPr/>
    </dgm:pt>
    <dgm:pt modelId="{9D9018F8-2F04-47E6-B6EE-F60729065791}" type="pres">
      <dgm:prSet presAssocID="{8B62F57F-69CB-4AFA-AA90-6093EC4A258F}" presName="hierChild5" presStyleCnt="0"/>
      <dgm:spPr/>
    </dgm:pt>
    <dgm:pt modelId="{E2C53641-5A2E-46AB-B6A2-A226D0166C02}" type="pres">
      <dgm:prSet presAssocID="{E0F79144-09E6-42C1-A26C-695612765385}" presName="Name37" presStyleLbl="parChTrans1D4" presStyleIdx="2" presStyleCnt="16"/>
      <dgm:spPr/>
    </dgm:pt>
    <dgm:pt modelId="{E002B5C4-9EDD-425D-90A0-3E10BC4E5D29}" type="pres">
      <dgm:prSet presAssocID="{00AA4FA1-25F3-47AD-AC17-A6776AA90FF7}" presName="hierRoot2" presStyleCnt="0">
        <dgm:presLayoutVars>
          <dgm:hierBranch val="init"/>
        </dgm:presLayoutVars>
      </dgm:prSet>
      <dgm:spPr/>
    </dgm:pt>
    <dgm:pt modelId="{8E88F0CB-473B-49DE-A91D-42C4329CDABB}" type="pres">
      <dgm:prSet presAssocID="{00AA4FA1-25F3-47AD-AC17-A6776AA90FF7}" presName="rootComposite" presStyleCnt="0"/>
      <dgm:spPr/>
    </dgm:pt>
    <dgm:pt modelId="{40F0E300-8996-43B5-8050-21C86B45FB90}" type="pres">
      <dgm:prSet presAssocID="{00AA4FA1-25F3-47AD-AC17-A6776AA90FF7}" presName="rootText" presStyleLbl="node4" presStyleIdx="2" presStyleCnt="16">
        <dgm:presLayoutVars>
          <dgm:chPref val="3"/>
        </dgm:presLayoutVars>
      </dgm:prSet>
      <dgm:spPr/>
    </dgm:pt>
    <dgm:pt modelId="{F7DCF9A0-9B2D-4506-8993-4267E5C6C47A}" type="pres">
      <dgm:prSet presAssocID="{00AA4FA1-25F3-47AD-AC17-A6776AA90FF7}" presName="rootConnector" presStyleLbl="node4" presStyleIdx="2" presStyleCnt="16"/>
      <dgm:spPr/>
    </dgm:pt>
    <dgm:pt modelId="{F0B1751C-6D54-41DE-A5AD-D838A966D0E3}" type="pres">
      <dgm:prSet presAssocID="{00AA4FA1-25F3-47AD-AC17-A6776AA90FF7}" presName="hierChild4" presStyleCnt="0"/>
      <dgm:spPr/>
    </dgm:pt>
    <dgm:pt modelId="{3D74E04D-01AB-40E3-909F-77CEE0596863}" type="pres">
      <dgm:prSet presAssocID="{00AA4FA1-25F3-47AD-AC17-A6776AA90FF7}" presName="hierChild5" presStyleCnt="0"/>
      <dgm:spPr/>
    </dgm:pt>
    <dgm:pt modelId="{4F703F23-7BAA-4FF9-994C-757A219474A4}" type="pres">
      <dgm:prSet presAssocID="{4F5995D5-6944-4F85-A622-A1D28642DD55}" presName="Name37" presStyleLbl="parChTrans1D4" presStyleIdx="3" presStyleCnt="16"/>
      <dgm:spPr/>
    </dgm:pt>
    <dgm:pt modelId="{94AFC920-7B95-44AB-8F1D-B0E523DD421A}" type="pres">
      <dgm:prSet presAssocID="{B7A273CD-882F-465A-835B-41C04285499D}" presName="hierRoot2" presStyleCnt="0">
        <dgm:presLayoutVars>
          <dgm:hierBranch val="init"/>
        </dgm:presLayoutVars>
      </dgm:prSet>
      <dgm:spPr/>
    </dgm:pt>
    <dgm:pt modelId="{5B33CECC-34C3-4CAF-83BD-7BCB8007372B}" type="pres">
      <dgm:prSet presAssocID="{B7A273CD-882F-465A-835B-41C04285499D}" presName="rootComposite" presStyleCnt="0"/>
      <dgm:spPr/>
    </dgm:pt>
    <dgm:pt modelId="{A9F9BA51-D54E-429C-A424-E69AAFD0F841}" type="pres">
      <dgm:prSet presAssocID="{B7A273CD-882F-465A-835B-41C04285499D}" presName="rootText" presStyleLbl="node4" presStyleIdx="3" presStyleCnt="16">
        <dgm:presLayoutVars>
          <dgm:chPref val="3"/>
        </dgm:presLayoutVars>
      </dgm:prSet>
      <dgm:spPr/>
    </dgm:pt>
    <dgm:pt modelId="{3982AFEB-940F-4CDF-8A77-6AF48E6F9DA6}" type="pres">
      <dgm:prSet presAssocID="{B7A273CD-882F-465A-835B-41C04285499D}" presName="rootConnector" presStyleLbl="node4" presStyleIdx="3" presStyleCnt="16"/>
      <dgm:spPr/>
    </dgm:pt>
    <dgm:pt modelId="{C071CBC7-E63D-4689-B812-9AC86BD6E8BC}" type="pres">
      <dgm:prSet presAssocID="{B7A273CD-882F-465A-835B-41C04285499D}" presName="hierChild4" presStyleCnt="0"/>
      <dgm:spPr/>
    </dgm:pt>
    <dgm:pt modelId="{4913A85A-704E-4299-9F5F-9A970CF9BB03}" type="pres">
      <dgm:prSet presAssocID="{B7A273CD-882F-465A-835B-41C04285499D}" presName="hierChild5" presStyleCnt="0"/>
      <dgm:spPr/>
    </dgm:pt>
    <dgm:pt modelId="{3F6FF5E6-FDBC-401D-B0F1-9A31C03306B6}" type="pres">
      <dgm:prSet presAssocID="{0EFF3ECC-3435-4AF0-99A8-EA3B57344416}" presName="Name37" presStyleLbl="parChTrans1D4" presStyleIdx="4" presStyleCnt="16"/>
      <dgm:spPr/>
    </dgm:pt>
    <dgm:pt modelId="{7DFFE967-3726-4951-A5E9-6D3CAA0FC4BC}" type="pres">
      <dgm:prSet presAssocID="{4ADFE3BB-DE29-49B2-862D-0F679383FD80}" presName="hierRoot2" presStyleCnt="0">
        <dgm:presLayoutVars>
          <dgm:hierBranch val="init"/>
        </dgm:presLayoutVars>
      </dgm:prSet>
      <dgm:spPr/>
    </dgm:pt>
    <dgm:pt modelId="{ADF864D9-8AC1-419D-9FF3-7D842D6970A5}" type="pres">
      <dgm:prSet presAssocID="{4ADFE3BB-DE29-49B2-862D-0F679383FD80}" presName="rootComposite" presStyleCnt="0"/>
      <dgm:spPr/>
    </dgm:pt>
    <dgm:pt modelId="{70976066-0A35-40D9-A3A8-337328D6BE07}" type="pres">
      <dgm:prSet presAssocID="{4ADFE3BB-DE29-49B2-862D-0F679383FD80}" presName="rootText" presStyleLbl="node4" presStyleIdx="4" presStyleCnt="16">
        <dgm:presLayoutVars>
          <dgm:chPref val="3"/>
        </dgm:presLayoutVars>
      </dgm:prSet>
      <dgm:spPr/>
    </dgm:pt>
    <dgm:pt modelId="{C6624044-B38F-4825-A031-AAC4ACCA3B6E}" type="pres">
      <dgm:prSet presAssocID="{4ADFE3BB-DE29-49B2-862D-0F679383FD80}" presName="rootConnector" presStyleLbl="node4" presStyleIdx="4" presStyleCnt="16"/>
      <dgm:spPr/>
    </dgm:pt>
    <dgm:pt modelId="{9FAF7F66-DB46-44DC-AE64-CF8270040D3C}" type="pres">
      <dgm:prSet presAssocID="{4ADFE3BB-DE29-49B2-862D-0F679383FD80}" presName="hierChild4" presStyleCnt="0"/>
      <dgm:spPr/>
    </dgm:pt>
    <dgm:pt modelId="{3D426D96-C121-438E-B437-711C012B77C1}" type="pres">
      <dgm:prSet presAssocID="{4ADFE3BB-DE29-49B2-862D-0F679383FD80}" presName="hierChild5" presStyleCnt="0"/>
      <dgm:spPr/>
    </dgm:pt>
    <dgm:pt modelId="{4337DA52-301B-4CEE-B356-41D7BE8651DB}" type="pres">
      <dgm:prSet presAssocID="{E933BC76-E392-4809-AA07-AE97908A81BB}" presName="Name37" presStyleLbl="parChTrans1D4" presStyleIdx="5" presStyleCnt="16"/>
      <dgm:spPr/>
    </dgm:pt>
    <dgm:pt modelId="{460C6D14-525E-4CBC-AFDC-B0289C7AEDE3}" type="pres">
      <dgm:prSet presAssocID="{93AEECD7-1EFE-4525-BDCF-B267128C36D9}" presName="hierRoot2" presStyleCnt="0">
        <dgm:presLayoutVars>
          <dgm:hierBranch val="init"/>
        </dgm:presLayoutVars>
      </dgm:prSet>
      <dgm:spPr/>
    </dgm:pt>
    <dgm:pt modelId="{A50595CA-97EB-41DF-A1B8-9156AE58181C}" type="pres">
      <dgm:prSet presAssocID="{93AEECD7-1EFE-4525-BDCF-B267128C36D9}" presName="rootComposite" presStyleCnt="0"/>
      <dgm:spPr/>
    </dgm:pt>
    <dgm:pt modelId="{30337173-1AFB-44B5-AF78-EF4900E37371}" type="pres">
      <dgm:prSet presAssocID="{93AEECD7-1EFE-4525-BDCF-B267128C36D9}" presName="rootText" presStyleLbl="node4" presStyleIdx="5" presStyleCnt="16">
        <dgm:presLayoutVars>
          <dgm:chPref val="3"/>
        </dgm:presLayoutVars>
      </dgm:prSet>
      <dgm:spPr/>
    </dgm:pt>
    <dgm:pt modelId="{E57A4C04-91BA-4CED-97CD-A12B24AF3063}" type="pres">
      <dgm:prSet presAssocID="{93AEECD7-1EFE-4525-BDCF-B267128C36D9}" presName="rootConnector" presStyleLbl="node4" presStyleIdx="5" presStyleCnt="16"/>
      <dgm:spPr/>
    </dgm:pt>
    <dgm:pt modelId="{C75A9970-DE1C-4DC3-AD17-E8FFF23E7BC1}" type="pres">
      <dgm:prSet presAssocID="{93AEECD7-1EFE-4525-BDCF-B267128C36D9}" presName="hierChild4" presStyleCnt="0"/>
      <dgm:spPr/>
    </dgm:pt>
    <dgm:pt modelId="{0D723298-71C5-4F8B-AF97-82EEC044AACC}" type="pres">
      <dgm:prSet presAssocID="{93AEECD7-1EFE-4525-BDCF-B267128C36D9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5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5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5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5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5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5"/>
      <dgm:spPr/>
    </dgm:pt>
    <dgm:pt modelId="{28C27BFD-054C-4C2E-8F04-E817ECEBCF27}" type="pres">
      <dgm:prSet presAssocID="{4B550D8C-14DB-4F1E-8C36-43B6364E4746}" presName="hierChild4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5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5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5"/>
      <dgm:spPr/>
    </dgm:pt>
    <dgm:pt modelId="{120A2314-4A0F-4BB1-A740-E117898685BF}" type="pres">
      <dgm:prSet presAssocID="{AB858266-E88A-4D07-B251-926882D23C5B}" presName="hierChild4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5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5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5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6" presStyleCnt="16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6" presStyleCnt="16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6" presStyleCnt="16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7" presStyleCnt="16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7" presStyleCnt="16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7" presStyleCnt="16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5" presStyleCnt="15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5" presStyleCnt="15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5" presStyleCnt="15"/>
      <dgm:spPr/>
    </dgm:pt>
    <dgm:pt modelId="{D970AB17-B01C-4734-ABBE-C4C651FF10FB}" type="pres">
      <dgm:prSet presAssocID="{CD552E0C-4D82-4543-A05E-B4B060992A9F}" presName="hierChild4" presStyleCnt="0"/>
      <dgm:spPr/>
    </dgm:pt>
    <dgm:pt modelId="{8FCF1E9D-2712-4ADB-A7FA-EA0BE3CAF870}" type="pres">
      <dgm:prSet presAssocID="{6D9CD402-0493-44DF-B478-DBF464B58826}" presName="Name37" presStyleLbl="parChTrans1D4" presStyleIdx="8" presStyleCnt="16"/>
      <dgm:spPr/>
    </dgm:pt>
    <dgm:pt modelId="{F2254891-0DB0-4D60-BCB5-C9CBF3851A27}" type="pres">
      <dgm:prSet presAssocID="{35ECCF5F-79B8-413D-ADE0-67E9C6178FB8}" presName="hierRoot2" presStyleCnt="0">
        <dgm:presLayoutVars>
          <dgm:hierBranch val="init"/>
        </dgm:presLayoutVars>
      </dgm:prSet>
      <dgm:spPr/>
    </dgm:pt>
    <dgm:pt modelId="{FDCB31FC-03A6-4A9B-A14E-CC282D2C8418}" type="pres">
      <dgm:prSet presAssocID="{35ECCF5F-79B8-413D-ADE0-67E9C6178FB8}" presName="rootComposite" presStyleCnt="0"/>
      <dgm:spPr/>
    </dgm:pt>
    <dgm:pt modelId="{3EC1DF17-086B-4AE3-A06B-3F477CC7C5EE}" type="pres">
      <dgm:prSet presAssocID="{35ECCF5F-79B8-413D-ADE0-67E9C6178FB8}" presName="rootText" presStyleLbl="node4" presStyleIdx="8" presStyleCnt="16">
        <dgm:presLayoutVars>
          <dgm:chPref val="3"/>
        </dgm:presLayoutVars>
      </dgm:prSet>
      <dgm:spPr/>
    </dgm:pt>
    <dgm:pt modelId="{DB66C0A6-F9AD-4AE5-BE1B-2CD7F0547D78}" type="pres">
      <dgm:prSet presAssocID="{35ECCF5F-79B8-413D-ADE0-67E9C6178FB8}" presName="rootConnector" presStyleLbl="node4" presStyleIdx="8" presStyleCnt="16"/>
      <dgm:spPr/>
    </dgm:pt>
    <dgm:pt modelId="{44F8E44D-E9D4-49A4-827C-25C5A2492077}" type="pres">
      <dgm:prSet presAssocID="{35ECCF5F-79B8-413D-ADE0-67E9C6178FB8}" presName="hierChild4" presStyleCnt="0"/>
      <dgm:spPr/>
    </dgm:pt>
    <dgm:pt modelId="{02AA2E11-3DFF-4A5E-A8F8-02FE9F318961}" type="pres">
      <dgm:prSet presAssocID="{35ECCF5F-79B8-413D-ADE0-67E9C6178FB8}" presName="hierChild5" presStyleCnt="0"/>
      <dgm:spPr/>
    </dgm:pt>
    <dgm:pt modelId="{114BDFD2-1B6F-485A-A5B6-8FF8AF6242EB}" type="pres">
      <dgm:prSet presAssocID="{15FC83FF-5547-42B7-96CA-D9ECE0DD1747}" presName="Name37" presStyleLbl="parChTrans1D4" presStyleIdx="9" presStyleCnt="16"/>
      <dgm:spPr/>
    </dgm:pt>
    <dgm:pt modelId="{BB79F258-F8B4-447F-AB39-5432D820FF8B}" type="pres">
      <dgm:prSet presAssocID="{1549AABC-7499-4208-9401-06C363579055}" presName="hierRoot2" presStyleCnt="0">
        <dgm:presLayoutVars>
          <dgm:hierBranch val="init"/>
        </dgm:presLayoutVars>
      </dgm:prSet>
      <dgm:spPr/>
    </dgm:pt>
    <dgm:pt modelId="{EF9E03FD-DE92-4312-940F-3C4B6A5C299C}" type="pres">
      <dgm:prSet presAssocID="{1549AABC-7499-4208-9401-06C363579055}" presName="rootComposite" presStyleCnt="0"/>
      <dgm:spPr/>
    </dgm:pt>
    <dgm:pt modelId="{C4AEAE1A-D67A-4F13-961C-D7B52634DA95}" type="pres">
      <dgm:prSet presAssocID="{1549AABC-7499-4208-9401-06C363579055}" presName="rootText" presStyleLbl="node4" presStyleIdx="9" presStyleCnt="16" custLinFactNeighborX="-1532" custLinFactNeighborY="-1021">
        <dgm:presLayoutVars>
          <dgm:chPref val="3"/>
        </dgm:presLayoutVars>
      </dgm:prSet>
      <dgm:spPr/>
    </dgm:pt>
    <dgm:pt modelId="{F51BAF44-D3FD-4DF5-B076-B082EDEDEFBB}" type="pres">
      <dgm:prSet presAssocID="{1549AABC-7499-4208-9401-06C363579055}" presName="rootConnector" presStyleLbl="node4" presStyleIdx="9" presStyleCnt="16"/>
      <dgm:spPr/>
    </dgm:pt>
    <dgm:pt modelId="{6D688AEC-3ECA-4F3D-9CD5-296B65DC9482}" type="pres">
      <dgm:prSet presAssocID="{1549AABC-7499-4208-9401-06C363579055}" presName="hierChild4" presStyleCnt="0"/>
      <dgm:spPr/>
    </dgm:pt>
    <dgm:pt modelId="{9275A62B-D79D-4449-B9F2-91030F24E197}" type="pres">
      <dgm:prSet presAssocID="{1549AABC-7499-4208-9401-06C363579055}" presName="hierChild5" presStyleCnt="0"/>
      <dgm:spPr/>
    </dgm:pt>
    <dgm:pt modelId="{1BFB99C0-60A6-4808-8DFD-3B7424A1680B}" type="pres">
      <dgm:prSet presAssocID="{7A8D3B00-8A37-4642-BD2A-67C22DECEE68}" presName="Name37" presStyleLbl="parChTrans1D4" presStyleIdx="10" presStyleCnt="16"/>
      <dgm:spPr/>
    </dgm:pt>
    <dgm:pt modelId="{6CA41B9C-D9FD-4BDE-BAF0-C16167667579}" type="pres">
      <dgm:prSet presAssocID="{BCB72C03-955E-4B50-92EB-941A8AC538E9}" presName="hierRoot2" presStyleCnt="0">
        <dgm:presLayoutVars>
          <dgm:hierBranch val="init"/>
        </dgm:presLayoutVars>
      </dgm:prSet>
      <dgm:spPr/>
    </dgm:pt>
    <dgm:pt modelId="{D82208E9-1A81-4CA2-A14B-7D66CFBF6AB2}" type="pres">
      <dgm:prSet presAssocID="{BCB72C03-955E-4B50-92EB-941A8AC538E9}" presName="rootComposite" presStyleCnt="0"/>
      <dgm:spPr/>
    </dgm:pt>
    <dgm:pt modelId="{B0950E85-B5F2-4A9E-AEAA-DEB6E4C7EAEC}" type="pres">
      <dgm:prSet presAssocID="{BCB72C03-955E-4B50-92EB-941A8AC538E9}" presName="rootText" presStyleLbl="node4" presStyleIdx="10" presStyleCnt="16" custLinFactNeighborX="-2043" custLinFactNeighborY="2043">
        <dgm:presLayoutVars>
          <dgm:chPref val="3"/>
        </dgm:presLayoutVars>
      </dgm:prSet>
      <dgm:spPr/>
    </dgm:pt>
    <dgm:pt modelId="{D02CA86F-D324-4774-92A1-55A151B261AF}" type="pres">
      <dgm:prSet presAssocID="{BCB72C03-955E-4B50-92EB-941A8AC538E9}" presName="rootConnector" presStyleLbl="node4" presStyleIdx="10" presStyleCnt="16"/>
      <dgm:spPr/>
    </dgm:pt>
    <dgm:pt modelId="{68A9B3E9-787B-423A-8DA9-366DC9584AF9}" type="pres">
      <dgm:prSet presAssocID="{BCB72C03-955E-4B50-92EB-941A8AC538E9}" presName="hierChild4" presStyleCnt="0"/>
      <dgm:spPr/>
    </dgm:pt>
    <dgm:pt modelId="{14EDAFB6-5E4E-4E89-B998-7AED64EB45F1}" type="pres">
      <dgm:prSet presAssocID="{BCB72C03-955E-4B50-92EB-941A8AC538E9}" presName="hierChild5" presStyleCnt="0"/>
      <dgm:spPr/>
    </dgm:pt>
    <dgm:pt modelId="{CEFE8B3B-A613-439F-8904-5FAE8A9750CD}" type="pres">
      <dgm:prSet presAssocID="{73411E35-E156-456A-B0A3-5FE2C9D6457A}" presName="Name37" presStyleLbl="parChTrans1D4" presStyleIdx="11" presStyleCnt="16"/>
      <dgm:spPr/>
    </dgm:pt>
    <dgm:pt modelId="{5B803B3D-1491-454F-89BB-F317ABD69C57}" type="pres">
      <dgm:prSet presAssocID="{B7FAC450-0AB3-484A-8909-290BF4F7E013}" presName="hierRoot2" presStyleCnt="0">
        <dgm:presLayoutVars>
          <dgm:hierBranch val="init"/>
        </dgm:presLayoutVars>
      </dgm:prSet>
      <dgm:spPr/>
    </dgm:pt>
    <dgm:pt modelId="{8B190744-EB4A-439E-895C-1D725E2E1A54}" type="pres">
      <dgm:prSet presAssocID="{B7FAC450-0AB3-484A-8909-290BF4F7E013}" presName="rootComposite" presStyleCnt="0"/>
      <dgm:spPr/>
    </dgm:pt>
    <dgm:pt modelId="{9BDF5BB3-79A4-4216-A486-1CB96BEA5940}" type="pres">
      <dgm:prSet presAssocID="{B7FAC450-0AB3-484A-8909-290BF4F7E013}" presName="rootText" presStyleLbl="node4" presStyleIdx="11" presStyleCnt="16">
        <dgm:presLayoutVars>
          <dgm:chPref val="3"/>
        </dgm:presLayoutVars>
      </dgm:prSet>
      <dgm:spPr/>
    </dgm:pt>
    <dgm:pt modelId="{B3AD6275-64F9-4180-9290-AA70183C6411}" type="pres">
      <dgm:prSet presAssocID="{B7FAC450-0AB3-484A-8909-290BF4F7E013}" presName="rootConnector" presStyleLbl="node4" presStyleIdx="11" presStyleCnt="16"/>
      <dgm:spPr/>
    </dgm:pt>
    <dgm:pt modelId="{7FC5AAE5-820B-4255-B3FC-DA4B59BB0B4B}" type="pres">
      <dgm:prSet presAssocID="{B7FAC450-0AB3-484A-8909-290BF4F7E013}" presName="hierChild4" presStyleCnt="0"/>
      <dgm:spPr/>
    </dgm:pt>
    <dgm:pt modelId="{CC5C7A2A-2F95-4F86-B123-5C5BB79965CA}" type="pres">
      <dgm:prSet presAssocID="{B7FAC450-0AB3-484A-8909-290BF4F7E013}" presName="hierChild5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6" presStyleCnt="15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6" presStyleCnt="15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6" presStyleCnt="15"/>
      <dgm:spPr/>
    </dgm:pt>
    <dgm:pt modelId="{5E51A490-D0FA-400D-BBEC-939F9164D337}" type="pres">
      <dgm:prSet presAssocID="{05823612-B7AF-485F-99DF-5B571EA5D194}" presName="hierChild4" presStyleCnt="0"/>
      <dgm:spPr/>
    </dgm:pt>
    <dgm:pt modelId="{A71F9093-6445-49A0-BBF4-46E3A534872C}" type="pres">
      <dgm:prSet presAssocID="{2D2B35D6-BECC-41F1-8941-2B58F9149CD2}" presName="Name37" presStyleLbl="parChTrans1D4" presStyleIdx="12" presStyleCnt="16"/>
      <dgm:spPr/>
    </dgm:pt>
    <dgm:pt modelId="{B1AA859A-A67E-432F-85E4-5E8E7CAB78BD}" type="pres">
      <dgm:prSet presAssocID="{230343D1-E865-4566-89CC-C5BDBBA84812}" presName="hierRoot2" presStyleCnt="0">
        <dgm:presLayoutVars>
          <dgm:hierBranch val="init"/>
        </dgm:presLayoutVars>
      </dgm:prSet>
      <dgm:spPr/>
    </dgm:pt>
    <dgm:pt modelId="{27F391E3-0B3E-46AB-9CE6-D9FEDB573548}" type="pres">
      <dgm:prSet presAssocID="{230343D1-E865-4566-89CC-C5BDBBA84812}" presName="rootComposite" presStyleCnt="0"/>
      <dgm:spPr/>
    </dgm:pt>
    <dgm:pt modelId="{2444DDC6-7C4B-43BB-B545-F31D33E6EF2F}" type="pres">
      <dgm:prSet presAssocID="{230343D1-E865-4566-89CC-C5BDBBA84812}" presName="rootText" presStyleLbl="node4" presStyleIdx="12" presStyleCnt="16">
        <dgm:presLayoutVars>
          <dgm:chPref val="3"/>
        </dgm:presLayoutVars>
      </dgm:prSet>
      <dgm:spPr/>
    </dgm:pt>
    <dgm:pt modelId="{8B62AF0D-8BD7-4B8C-8A4F-1C2AC44B986C}" type="pres">
      <dgm:prSet presAssocID="{230343D1-E865-4566-89CC-C5BDBBA84812}" presName="rootConnector" presStyleLbl="node4" presStyleIdx="12" presStyleCnt="16"/>
      <dgm:spPr/>
    </dgm:pt>
    <dgm:pt modelId="{D9D90429-2DEF-4F41-A496-0B4211DB0571}" type="pres">
      <dgm:prSet presAssocID="{230343D1-E865-4566-89CC-C5BDBBA84812}" presName="hierChild4" presStyleCnt="0"/>
      <dgm:spPr/>
    </dgm:pt>
    <dgm:pt modelId="{047089C7-7807-42EA-AA79-8AAAB7F8E103}" type="pres">
      <dgm:prSet presAssocID="{230343D1-E865-4566-89CC-C5BDBBA84812}" presName="hierChild5" presStyleCnt="0"/>
      <dgm:spPr/>
    </dgm:pt>
    <dgm:pt modelId="{991BAB34-C42B-4979-A3DC-39F173D65A5F}" type="pres">
      <dgm:prSet presAssocID="{598910D4-5B86-4F28-A2BB-32C50E7C4151}" presName="Name37" presStyleLbl="parChTrans1D4" presStyleIdx="13" presStyleCnt="16"/>
      <dgm:spPr/>
    </dgm:pt>
    <dgm:pt modelId="{1CFC209D-AB9E-44DB-BB70-5293C60573B0}" type="pres">
      <dgm:prSet presAssocID="{716D49A3-C04E-4B42-9A9C-52BE02946903}" presName="hierRoot2" presStyleCnt="0">
        <dgm:presLayoutVars>
          <dgm:hierBranch val="init"/>
        </dgm:presLayoutVars>
      </dgm:prSet>
      <dgm:spPr/>
    </dgm:pt>
    <dgm:pt modelId="{6BE0C769-A71B-404C-B903-42437761588F}" type="pres">
      <dgm:prSet presAssocID="{716D49A3-C04E-4B42-9A9C-52BE02946903}" presName="rootComposite" presStyleCnt="0"/>
      <dgm:spPr/>
    </dgm:pt>
    <dgm:pt modelId="{B2A34269-FC1A-4FC3-9567-24893C7BB8A2}" type="pres">
      <dgm:prSet presAssocID="{716D49A3-C04E-4B42-9A9C-52BE02946903}" presName="rootText" presStyleLbl="node4" presStyleIdx="13" presStyleCnt="16">
        <dgm:presLayoutVars>
          <dgm:chPref val="3"/>
        </dgm:presLayoutVars>
      </dgm:prSet>
      <dgm:spPr/>
    </dgm:pt>
    <dgm:pt modelId="{7C8FB1DC-1E45-45EC-AAA5-7211407C91BF}" type="pres">
      <dgm:prSet presAssocID="{716D49A3-C04E-4B42-9A9C-52BE02946903}" presName="rootConnector" presStyleLbl="node4" presStyleIdx="13" presStyleCnt="16"/>
      <dgm:spPr/>
    </dgm:pt>
    <dgm:pt modelId="{E72B7E35-BCC9-402D-A4E5-6537F6A156FC}" type="pres">
      <dgm:prSet presAssocID="{716D49A3-C04E-4B42-9A9C-52BE02946903}" presName="hierChild4" presStyleCnt="0"/>
      <dgm:spPr/>
    </dgm:pt>
    <dgm:pt modelId="{9DFA487D-CB84-4403-90CE-C5288F988849}" type="pres">
      <dgm:prSet presAssocID="{716D49A3-C04E-4B42-9A9C-52BE02946903}" presName="hierChild5" presStyleCnt="0"/>
      <dgm:spPr/>
    </dgm:pt>
    <dgm:pt modelId="{8669BA5E-B261-461F-92A4-A429DEA38816}" type="pres">
      <dgm:prSet presAssocID="{6DA8810D-F6CF-45D2-955B-2F79F7AB564A}" presName="Name37" presStyleLbl="parChTrans1D4" presStyleIdx="14" presStyleCnt="16"/>
      <dgm:spPr/>
    </dgm:pt>
    <dgm:pt modelId="{49DCDFC6-CA02-4582-9A8B-431EC15943C8}" type="pres">
      <dgm:prSet presAssocID="{E68B19EF-2679-4884-8390-2A54E64F907E}" presName="hierRoot2" presStyleCnt="0">
        <dgm:presLayoutVars>
          <dgm:hierBranch val="init"/>
        </dgm:presLayoutVars>
      </dgm:prSet>
      <dgm:spPr/>
    </dgm:pt>
    <dgm:pt modelId="{69A38F11-6A86-4FEB-8270-C65B6F631F8D}" type="pres">
      <dgm:prSet presAssocID="{E68B19EF-2679-4884-8390-2A54E64F907E}" presName="rootComposite" presStyleCnt="0"/>
      <dgm:spPr/>
    </dgm:pt>
    <dgm:pt modelId="{7CA4132A-3F44-4E02-B4C7-F627C6356342}" type="pres">
      <dgm:prSet presAssocID="{E68B19EF-2679-4884-8390-2A54E64F907E}" presName="rootText" presStyleLbl="node4" presStyleIdx="14" presStyleCnt="16">
        <dgm:presLayoutVars>
          <dgm:chPref val="3"/>
        </dgm:presLayoutVars>
      </dgm:prSet>
      <dgm:spPr/>
    </dgm:pt>
    <dgm:pt modelId="{BBFD9AD4-A872-4CD9-B721-111CC0DC99A7}" type="pres">
      <dgm:prSet presAssocID="{E68B19EF-2679-4884-8390-2A54E64F907E}" presName="rootConnector" presStyleLbl="node4" presStyleIdx="14" presStyleCnt="16"/>
      <dgm:spPr/>
    </dgm:pt>
    <dgm:pt modelId="{543213AE-1308-4CB4-BD71-788C6D6504BC}" type="pres">
      <dgm:prSet presAssocID="{E68B19EF-2679-4884-8390-2A54E64F907E}" presName="hierChild4" presStyleCnt="0"/>
      <dgm:spPr/>
    </dgm:pt>
    <dgm:pt modelId="{DFF7386E-1361-4412-B66C-9C3153DE2AB2}" type="pres">
      <dgm:prSet presAssocID="{E68B19EF-2679-4884-8390-2A54E64F907E}" presName="hierChild5" presStyleCnt="0"/>
      <dgm:spPr/>
    </dgm:pt>
    <dgm:pt modelId="{66B7BF74-8F2C-4DBC-BF35-69EC20BEB5D1}" type="pres">
      <dgm:prSet presAssocID="{F320220A-B360-4E6B-B7D1-D227031AD86B}" presName="Name37" presStyleLbl="parChTrans1D4" presStyleIdx="15" presStyleCnt="16"/>
      <dgm:spPr/>
    </dgm:pt>
    <dgm:pt modelId="{36F77646-FFFC-4924-BD46-A0B413CADBB2}" type="pres">
      <dgm:prSet presAssocID="{60FB8F6C-2BCE-4C94-AFFB-48905FCDEF65}" presName="hierRoot2" presStyleCnt="0">
        <dgm:presLayoutVars>
          <dgm:hierBranch val="init"/>
        </dgm:presLayoutVars>
      </dgm:prSet>
      <dgm:spPr/>
    </dgm:pt>
    <dgm:pt modelId="{95F05348-51E2-4315-8871-4AEDCA4CAEEE}" type="pres">
      <dgm:prSet presAssocID="{60FB8F6C-2BCE-4C94-AFFB-48905FCDEF65}" presName="rootComposite" presStyleCnt="0"/>
      <dgm:spPr/>
    </dgm:pt>
    <dgm:pt modelId="{C40CCC7C-3706-44A8-B5D0-274E8EC75835}" type="pres">
      <dgm:prSet presAssocID="{60FB8F6C-2BCE-4C94-AFFB-48905FCDEF65}" presName="rootText" presStyleLbl="node4" presStyleIdx="15" presStyleCnt="16">
        <dgm:presLayoutVars>
          <dgm:chPref val="3"/>
        </dgm:presLayoutVars>
      </dgm:prSet>
      <dgm:spPr/>
    </dgm:pt>
    <dgm:pt modelId="{549CAE70-5658-4864-9D65-805984651389}" type="pres">
      <dgm:prSet presAssocID="{60FB8F6C-2BCE-4C94-AFFB-48905FCDEF65}" presName="rootConnector" presStyleLbl="node4" presStyleIdx="15" presStyleCnt="16"/>
      <dgm:spPr/>
    </dgm:pt>
    <dgm:pt modelId="{82CA2F10-FEA2-42D6-B9BC-1BD60A1D4C5B}" type="pres">
      <dgm:prSet presAssocID="{60FB8F6C-2BCE-4C94-AFFB-48905FCDEF65}" presName="hierChild4" presStyleCnt="0"/>
      <dgm:spPr/>
    </dgm:pt>
    <dgm:pt modelId="{F27E5650-29C4-4DF6-8B14-91F27B7D9E3E}" type="pres">
      <dgm:prSet presAssocID="{60FB8F6C-2BCE-4C94-AFFB-48905FCDEF65}" presName="hierChild5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7" presStyleCnt="15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7" presStyleCnt="15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7" presStyleCnt="15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8" presStyleCnt="15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8" presStyleCnt="15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8" presStyleCnt="15"/>
      <dgm:spPr/>
    </dgm:pt>
    <dgm:pt modelId="{F3C31641-40C9-4230-98D2-475452F1D4AB}" type="pres">
      <dgm:prSet presAssocID="{88A3AD5E-14DF-4586-B3DF-EA1A4E8DF28D}" presName="hierChild4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9" presStyleCnt="15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9" presStyleCnt="15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9" presStyleCnt="15"/>
      <dgm:spPr/>
    </dgm:pt>
    <dgm:pt modelId="{D6EF2B40-9301-490B-86F0-44B9381D36B9}" type="pres">
      <dgm:prSet presAssocID="{3055C23C-6335-415E-B91F-6DC714B986C6}" presName="hierChild4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0" presStyleCnt="15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0" presStyleCnt="15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0" presStyleCnt="15"/>
      <dgm:spPr/>
    </dgm:pt>
    <dgm:pt modelId="{9039F2A4-BEB1-47FC-855E-A5BAEFC54F13}" type="pres">
      <dgm:prSet presAssocID="{E186FF87-B4CF-42D3-90AE-7D9B7AD127C2}" presName="hierChild4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1" presStyleCnt="15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1" presStyleCnt="15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1" presStyleCnt="15"/>
      <dgm:spPr/>
    </dgm:pt>
    <dgm:pt modelId="{4D6534F2-BA51-455A-9FA0-3115F8749106}" type="pres">
      <dgm:prSet presAssocID="{107BA3D0-7736-42EF-AFD5-462660613B16}" presName="hierChild4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2" presStyleCnt="15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2" presStyleCnt="15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2" presStyleCnt="15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3" presStyleCnt="15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3" presStyleCnt="15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3" presStyleCnt="15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4" presStyleCnt="15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4" presStyleCnt="15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4" presStyleCnt="15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5FC36002-8A86-49E1-AC62-90880B1A1EFE}" srcId="{A2F8C4AB-05C3-4F70-90A7-30B67BFBEE10}" destId="{93AEECD7-1EFE-4525-BDCF-B267128C36D9}" srcOrd="5" destOrd="0" parTransId="{E933BC76-E392-4809-AA07-AE97908A81BB}" sibTransId="{0C454B70-EAFE-4ED3-8F3C-E4B838A78BFD}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6A526D06-FFC2-4FA9-9C50-D6ED42061641}" srcId="{CD552E0C-4D82-4543-A05E-B4B060992A9F}" destId="{B7FAC450-0AB3-484A-8909-290BF4F7E013}" srcOrd="3" destOrd="0" parTransId="{73411E35-E156-456A-B0A3-5FE2C9D6457A}" sibTransId="{81EB4956-057B-4AEA-A782-939D6FFD8545}"/>
    <dgm:cxn modelId="{FC0C4F08-1899-4984-A23C-901FFB3D062E}" type="presOf" srcId="{0EFF3ECC-3435-4AF0-99A8-EA3B57344416}" destId="{3F6FF5E6-FDBC-401D-B0F1-9A31C03306B6}" srcOrd="0" destOrd="0" presId="urn:microsoft.com/office/officeart/2005/8/layout/orgChart1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D11E9014-7EE1-429A-B856-730312A63575}" srcId="{A2F8C4AB-05C3-4F70-90A7-30B67BFBEE10}" destId="{B7A273CD-882F-465A-835B-41C04285499D}" srcOrd="3" destOrd="0" parTransId="{4F5995D5-6944-4F85-A622-A1D28642DD55}" sibTransId="{D1764E39-9F0E-4195-9DE4-5311FB523167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8E09CE29-4AE9-446D-AF30-63555C79056A}" srcId="{05823612-B7AF-485F-99DF-5B571EA5D194}" destId="{716D49A3-C04E-4B42-9A9C-52BE02946903}" srcOrd="1" destOrd="0" parTransId="{598910D4-5B86-4F28-A2BB-32C50E7C4151}" sibTransId="{FAD3B138-9DCC-41CB-B6A6-BBE0F3EF3AA0}"/>
    <dgm:cxn modelId="{C6FE4B2E-7AE0-4842-BD61-5E707766E458}" type="presOf" srcId="{00AA4FA1-25F3-47AD-AC17-A6776AA90FF7}" destId="{F7DCF9A0-9B2D-4506-8993-4267E5C6C47A}" srcOrd="1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E5E1EC3C-E52B-4898-9EAF-BF961050593D}" type="presOf" srcId="{2D2B35D6-BECC-41F1-8941-2B58F9149CD2}" destId="{A71F9093-6445-49A0-BBF4-46E3A534872C}" srcOrd="0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E00AB640-814E-485F-9F63-86D138850A60}" type="presOf" srcId="{93AEECD7-1EFE-4525-BDCF-B267128C36D9}" destId="{E57A4C04-91BA-4CED-97CD-A12B24AF3063}" srcOrd="1" destOrd="0" presId="urn:microsoft.com/office/officeart/2005/8/layout/orgChart1"/>
    <dgm:cxn modelId="{BEA5C15B-DDC6-4340-AD02-3030F95B42BD}" type="presOf" srcId="{CD143E80-B8BB-4A68-B15C-4DB12FEE9066}" destId="{27BEBAE2-44F6-4021-AE2F-D2B83FEEFF04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08C4D55E-40BB-441E-BF22-EF95131667CF}" srcId="{A2F8C4AB-05C3-4F70-90A7-30B67BFBEE10}" destId="{4ADFE3BB-DE29-49B2-862D-0F679383FD80}" srcOrd="4" destOrd="0" parTransId="{0EFF3ECC-3435-4AF0-99A8-EA3B57344416}" sibTransId="{AA0E9903-DC0C-4F72-A183-F6A405F5F7DF}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16E97143-2187-4349-B627-39174BFE3B67}" srcId="{05823612-B7AF-485F-99DF-5B571EA5D194}" destId="{60FB8F6C-2BCE-4C94-AFFB-48905FCDEF65}" srcOrd="3" destOrd="0" parTransId="{F320220A-B360-4E6B-B7D1-D227031AD86B}" sibTransId="{85E33701-4A29-4552-8681-04130AD89F26}"/>
    <dgm:cxn modelId="{5B445F64-CBA5-43F1-B4FE-5355267234DE}" type="presOf" srcId="{8B62F57F-69CB-4AFA-AA90-6093EC4A258F}" destId="{28950A84-5197-4BD8-B098-B27E73EA402E}" srcOrd="1" destOrd="0" presId="urn:microsoft.com/office/officeart/2005/8/layout/orgChart1"/>
    <dgm:cxn modelId="{D6C65545-5575-4E36-8340-118F0C9A6A46}" type="presOf" srcId="{B7A273CD-882F-465A-835B-41C04285499D}" destId="{3982AFEB-940F-4CDF-8A77-6AF48E6F9DA6}" srcOrd="1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BCCD234A-9A2D-42D1-B91A-02011AF302EB}" type="presOf" srcId="{4F5995D5-6944-4F85-A622-A1D28642DD55}" destId="{4F703F23-7BAA-4FF9-994C-757A219474A4}" srcOrd="0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A4D04E6D-235D-4377-BE3C-6D89BF99029C}" type="presOf" srcId="{E68B19EF-2679-4884-8390-2A54E64F907E}" destId="{7CA4132A-3F44-4E02-B4C7-F627C6356342}" srcOrd="0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FB875E6E-DBDA-4202-AB68-473F58A619E5}" type="presOf" srcId="{E933BC76-E392-4809-AA07-AE97908A81BB}" destId="{4337DA52-301B-4CEE-B356-41D7BE8651DB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3CA27A71-6651-4C75-920F-D3170A143701}" type="presOf" srcId="{716D49A3-C04E-4B42-9A9C-52BE02946903}" destId="{7C8FB1DC-1E45-45EC-AAA5-7211407C91BF}" srcOrd="1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8E6CFE73-1CD8-45E3-AA8A-572CAFC8A13C}" srcId="{CD552E0C-4D82-4543-A05E-B4B060992A9F}" destId="{35ECCF5F-79B8-413D-ADE0-67E9C6178FB8}" srcOrd="0" destOrd="0" parTransId="{6D9CD402-0493-44DF-B478-DBF464B58826}" sibTransId="{DE922F89-B68F-41A8-9527-53E6C8B15C62}"/>
    <dgm:cxn modelId="{7E33D854-9081-4A4C-B4CB-5552DC467B64}" type="presOf" srcId="{4ADFE3BB-DE29-49B2-862D-0F679383FD80}" destId="{70976066-0A35-40D9-A3A8-337328D6BE07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D7FCCF75-701C-44C2-A082-FE63AA087A56}" type="presOf" srcId="{230343D1-E865-4566-89CC-C5BDBBA84812}" destId="{8B62AF0D-8BD7-4B8C-8A4F-1C2AC44B986C}" srcOrd="1" destOrd="0" presId="urn:microsoft.com/office/officeart/2005/8/layout/orgChart1"/>
    <dgm:cxn modelId="{1A231056-C218-4FAB-93AD-C507A6B5FF09}" type="presOf" srcId="{6D9CD402-0493-44DF-B478-DBF464B58826}" destId="{8FCF1E9D-2712-4ADB-A7FA-EA0BE3CAF870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89325658-2D69-485F-B9D8-01C581A484F1}" srcId="{CD552E0C-4D82-4543-A05E-B4B060992A9F}" destId="{BCB72C03-955E-4B50-92EB-941A8AC538E9}" srcOrd="2" destOrd="0" parTransId="{7A8D3B00-8A37-4642-BD2A-67C22DECEE68}" sibTransId="{0749FD0E-BA8E-438E-81B8-CBF4D068995C}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DE595985-D917-460D-949F-0C7AA9A04DE5}" type="presOf" srcId="{8B62F57F-69CB-4AFA-AA90-6093EC4A258F}" destId="{53E053E5-8CEA-4BFE-BCC4-A2B05EA14118}" srcOrd="0" destOrd="0" presId="urn:microsoft.com/office/officeart/2005/8/layout/orgChart1"/>
    <dgm:cxn modelId="{0F916387-A6B6-4D08-8182-75E8B84B2919}" srcId="{A2F8C4AB-05C3-4F70-90A7-30B67BFBEE10}" destId="{00AA4FA1-25F3-47AD-AC17-A6776AA90FF7}" srcOrd="2" destOrd="0" parTransId="{E0F79144-09E6-42C1-A26C-695612765385}" sibTransId="{127F7DC3-0091-4315-B738-C87AE973B463}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2214E487-123C-46EE-9232-2E417716D512}" type="presOf" srcId="{35ECCF5F-79B8-413D-ADE0-67E9C6178FB8}" destId="{3EC1DF17-086B-4AE3-A06B-3F477CC7C5EE}" srcOrd="0" destOrd="0" presId="urn:microsoft.com/office/officeart/2005/8/layout/orgChart1"/>
    <dgm:cxn modelId="{D566668D-8DFF-4105-BBA2-B0946E551AAC}" srcId="{A2F8C4AB-05C3-4F70-90A7-30B67BFBEE10}" destId="{8B62F57F-69CB-4AFA-AA90-6093EC4A258F}" srcOrd="1" destOrd="0" parTransId="{CD143E80-B8BB-4A68-B15C-4DB12FEE9066}" sibTransId="{C25DDE32-85A9-4827-8438-101559F4A3A9}"/>
    <dgm:cxn modelId="{5CE0FE8D-AAA5-4D99-98E9-5A231E15D7A9}" type="presOf" srcId="{00AA4FA1-25F3-47AD-AC17-A6776AA90FF7}" destId="{40F0E300-8996-43B5-8050-21C86B45FB90}" srcOrd="0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66C2A094-0B39-454D-8AEA-D37FF46A2D7F}" type="presOf" srcId="{E0F79144-09E6-42C1-A26C-695612765385}" destId="{E2C53641-5A2E-46AB-B6A2-A226D0166C02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45A02198-8806-4F35-AEA5-93179CC06EBC}" type="presOf" srcId="{716D49A3-C04E-4B42-9A9C-52BE02946903}" destId="{B2A34269-FC1A-4FC3-9567-24893C7BB8A2}" srcOrd="0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CDF38A0-CC9C-4218-9E69-24FC1525151C}" type="presOf" srcId="{E68B19EF-2679-4884-8390-2A54E64F907E}" destId="{BBFD9AD4-A872-4CD9-B721-111CC0DC99A7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1BAAA4A4-8D84-4FDD-A1DB-665BF8ED2796}" type="presOf" srcId="{B7FAC450-0AB3-484A-8909-290BF4F7E013}" destId="{B3AD6275-64F9-4180-9290-AA70183C6411}" srcOrd="1" destOrd="0" presId="urn:microsoft.com/office/officeart/2005/8/layout/orgChart1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BE4184A6-CA0C-44D6-A81D-C141097B88BB}" type="presOf" srcId="{15FC83FF-5547-42B7-96CA-D9ECE0DD1747}" destId="{114BDFD2-1B6F-485A-A5B6-8FF8AF6242EB}" srcOrd="0" destOrd="0" presId="urn:microsoft.com/office/officeart/2005/8/layout/orgChart1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39D524AD-31B0-4B26-9002-60B368B4A9D4}" type="presOf" srcId="{B7FAC450-0AB3-484A-8909-290BF4F7E013}" destId="{9BDF5BB3-79A4-4216-A486-1CB96BEA5940}" srcOrd="0" destOrd="0" presId="urn:microsoft.com/office/officeart/2005/8/layout/orgChart1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E8A2D5AF-6105-4F30-85F8-3505C5782E09}" type="presOf" srcId="{F320220A-B360-4E6B-B7D1-D227031AD86B}" destId="{66B7BF74-8F2C-4DBC-BF35-69EC20BEB5D1}" srcOrd="0" destOrd="0" presId="urn:microsoft.com/office/officeart/2005/8/layout/orgChart1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45661DB5-5634-47BC-9D15-D81E18447DA9}" type="presOf" srcId="{7A8D3B00-8A37-4642-BD2A-67C22DECEE68}" destId="{1BFB99C0-60A6-4808-8DFD-3B7424A1680B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268123C3-656B-47F5-A636-FAF2113E2A56}" type="presOf" srcId="{B7A273CD-882F-465A-835B-41C04285499D}" destId="{A9F9BA51-D54E-429C-A424-E69AAFD0F841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6B78F3C8-ECAC-41F7-A3B5-B3ADD78F4F45}" type="presOf" srcId="{60FB8F6C-2BCE-4C94-AFFB-48905FCDEF65}" destId="{549CAE70-5658-4864-9D65-805984651389}" srcOrd="1" destOrd="0" presId="urn:microsoft.com/office/officeart/2005/8/layout/orgChart1"/>
    <dgm:cxn modelId="{B2733EC9-B631-44EA-8655-F1AED43A714D}" type="presOf" srcId="{BCB72C03-955E-4B50-92EB-941A8AC538E9}" destId="{B0950E85-B5F2-4A9E-AEAA-DEB6E4C7EAEC}" srcOrd="0" destOrd="0" presId="urn:microsoft.com/office/officeart/2005/8/layout/orgChart1"/>
    <dgm:cxn modelId="{C1085DC9-8BB3-44E3-A2D1-93CAB368D3F6}" type="presOf" srcId="{93AEECD7-1EFE-4525-BDCF-B267128C36D9}" destId="{30337173-1AFB-44B5-AF78-EF4900E37371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1A217FD1-A8A8-48F1-B2B2-072DEFF0383A}" type="presOf" srcId="{4ADFE3BB-DE29-49B2-862D-0F679383FD80}" destId="{C6624044-B38F-4825-A031-AAC4ACCA3B6E}" srcOrd="1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C279E1D2-38E0-4421-A478-D1AC8CA2F6BF}" type="presOf" srcId="{6DA8810D-F6CF-45D2-955B-2F79F7AB564A}" destId="{8669BA5E-B261-461F-92A4-A429DEA38816}" srcOrd="0" destOrd="0" presId="urn:microsoft.com/office/officeart/2005/8/layout/orgChart1"/>
    <dgm:cxn modelId="{D6A3C2D3-5DD0-45E1-9294-5E83AC5CB133}" type="presOf" srcId="{73411E35-E156-456A-B0A3-5FE2C9D6457A}" destId="{CEFE8B3B-A613-439F-8904-5FAE8A9750CD}" srcOrd="0" destOrd="0" presId="urn:microsoft.com/office/officeart/2005/8/layout/orgChart1"/>
    <dgm:cxn modelId="{413C83D4-9005-4816-8D82-A6E0F780543D}" type="presOf" srcId="{1549AABC-7499-4208-9401-06C363579055}" destId="{F51BAF44-D3FD-4DF5-B076-B082EDEDEFBB}" srcOrd="1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642A27DA-26F3-4387-B894-EF00995F54C8}" type="presOf" srcId="{1549AABC-7499-4208-9401-06C363579055}" destId="{C4AEAE1A-D67A-4F13-961C-D7B52634DA95}" srcOrd="0" destOrd="0" presId="urn:microsoft.com/office/officeart/2005/8/layout/orgChart1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605870DE-7BAF-4034-AD59-25047449E9D2}" srcId="{05823612-B7AF-485F-99DF-5B571EA5D194}" destId="{230343D1-E865-4566-89CC-C5BDBBA84812}" srcOrd="0" destOrd="0" parTransId="{2D2B35D6-BECC-41F1-8941-2B58F9149CD2}" sibTransId="{92897160-AFA5-4DFD-988E-9D913D23087D}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163C4AE4-1429-4139-A515-A760387945AF}" type="presOf" srcId="{35ECCF5F-79B8-413D-ADE0-67E9C6178FB8}" destId="{DB66C0A6-F9AD-4AE5-BE1B-2CD7F0547D78}" srcOrd="1" destOrd="0" presId="urn:microsoft.com/office/officeart/2005/8/layout/orgChart1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673053E9-8116-40DD-AABD-102FF044AE17}" type="presOf" srcId="{BCB72C03-955E-4B50-92EB-941A8AC538E9}" destId="{D02CA86F-D324-4774-92A1-55A151B261AF}" srcOrd="1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847B3DEF-C6CC-4D9C-8AF1-2A16AE910733}" type="presOf" srcId="{598910D4-5B86-4F28-A2BB-32C50E7C4151}" destId="{991BAB34-C42B-4979-A3DC-39F173D65A5F}" srcOrd="0" destOrd="0" presId="urn:microsoft.com/office/officeart/2005/8/layout/orgChart1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2EB87FF3-FFE7-477B-BC98-BCBEEE847F70}" srcId="{05823612-B7AF-485F-99DF-5B571EA5D194}" destId="{E68B19EF-2679-4884-8390-2A54E64F907E}" srcOrd="2" destOrd="0" parTransId="{6DA8810D-F6CF-45D2-955B-2F79F7AB564A}" sibTransId="{35159657-B717-4594-80A5-E8422215E016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7650B0F6-C63E-4720-898E-F7F3B952205C}" type="presOf" srcId="{230343D1-E865-4566-89CC-C5BDBBA84812}" destId="{2444DDC6-7C4B-43BB-B545-F31D33E6EF2F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1A3E07FA-4BE5-4DAD-AFA5-A7EC85C51496}" srcId="{CD552E0C-4D82-4543-A05E-B4B060992A9F}" destId="{1549AABC-7499-4208-9401-06C363579055}" srcOrd="1" destOrd="0" parTransId="{15FC83FF-5547-42B7-96CA-D9ECE0DD1747}" sibTransId="{998030F5-7A27-4406-9B96-59CBC1C69E92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9651B2FA-FDE0-4FBD-ABB3-4921A6ADFB49}" type="presOf" srcId="{60FB8F6C-2BCE-4C94-AFFB-48905FCDEF65}" destId="{C40CCC7C-3706-44A8-B5D0-274E8EC75835}" srcOrd="0" destOrd="0" presId="urn:microsoft.com/office/officeart/2005/8/layout/orgChart1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09520B39-A3F2-4F10-874D-908292AA7BCA}" type="presParOf" srcId="{4B448F78-740F-48EF-8E22-2D5BA47EC00B}" destId="{27BEBAE2-44F6-4021-AE2F-D2B83FEEFF04}" srcOrd="2" destOrd="0" presId="urn:microsoft.com/office/officeart/2005/8/layout/orgChart1"/>
    <dgm:cxn modelId="{B66EFCEF-6424-4FFB-B6BE-23D6F6ED45ED}" type="presParOf" srcId="{4B448F78-740F-48EF-8E22-2D5BA47EC00B}" destId="{5E5BB3EE-3EB6-4878-9AD4-FE2D48509BD4}" srcOrd="3" destOrd="0" presId="urn:microsoft.com/office/officeart/2005/8/layout/orgChart1"/>
    <dgm:cxn modelId="{A7EC53F3-AF9B-4B64-8244-E3AD4C369C1A}" type="presParOf" srcId="{5E5BB3EE-3EB6-4878-9AD4-FE2D48509BD4}" destId="{0A983C2C-E7D5-486D-9532-69B7BD4A8761}" srcOrd="0" destOrd="0" presId="urn:microsoft.com/office/officeart/2005/8/layout/orgChart1"/>
    <dgm:cxn modelId="{CB9CAB12-7A80-4C3C-ACE4-D20B36F172EA}" type="presParOf" srcId="{0A983C2C-E7D5-486D-9532-69B7BD4A8761}" destId="{53E053E5-8CEA-4BFE-BCC4-A2B05EA14118}" srcOrd="0" destOrd="0" presId="urn:microsoft.com/office/officeart/2005/8/layout/orgChart1"/>
    <dgm:cxn modelId="{1A48C2C5-995E-48EB-9ABF-2326B8686BF7}" type="presParOf" srcId="{0A983C2C-E7D5-486D-9532-69B7BD4A8761}" destId="{28950A84-5197-4BD8-B098-B27E73EA402E}" srcOrd="1" destOrd="0" presId="urn:microsoft.com/office/officeart/2005/8/layout/orgChart1"/>
    <dgm:cxn modelId="{548FE4EF-D2E4-4A50-9D02-18B039BE07CF}" type="presParOf" srcId="{5E5BB3EE-3EB6-4878-9AD4-FE2D48509BD4}" destId="{BE2A1AA0-E32F-4EEF-84FD-D4D98102729B}" srcOrd="1" destOrd="0" presId="urn:microsoft.com/office/officeart/2005/8/layout/orgChart1"/>
    <dgm:cxn modelId="{76AB94D2-F0F5-409E-A8F0-DC4664D71B88}" type="presParOf" srcId="{5E5BB3EE-3EB6-4878-9AD4-FE2D48509BD4}" destId="{9D9018F8-2F04-47E6-B6EE-F60729065791}" srcOrd="2" destOrd="0" presId="urn:microsoft.com/office/officeart/2005/8/layout/orgChart1"/>
    <dgm:cxn modelId="{908F6BF6-568D-4F5F-9E7F-9F8EE0BCD140}" type="presParOf" srcId="{4B448F78-740F-48EF-8E22-2D5BA47EC00B}" destId="{E2C53641-5A2E-46AB-B6A2-A226D0166C02}" srcOrd="4" destOrd="0" presId="urn:microsoft.com/office/officeart/2005/8/layout/orgChart1"/>
    <dgm:cxn modelId="{FD91A549-5216-457C-B11A-52CC9C9B3D5A}" type="presParOf" srcId="{4B448F78-740F-48EF-8E22-2D5BA47EC00B}" destId="{E002B5C4-9EDD-425D-90A0-3E10BC4E5D29}" srcOrd="5" destOrd="0" presId="urn:microsoft.com/office/officeart/2005/8/layout/orgChart1"/>
    <dgm:cxn modelId="{B5E1F5A9-1B7B-4427-B5A0-A31AD250571F}" type="presParOf" srcId="{E002B5C4-9EDD-425D-90A0-3E10BC4E5D29}" destId="{8E88F0CB-473B-49DE-A91D-42C4329CDABB}" srcOrd="0" destOrd="0" presId="urn:microsoft.com/office/officeart/2005/8/layout/orgChart1"/>
    <dgm:cxn modelId="{DA3EAD14-144C-4BC2-8476-574075601A19}" type="presParOf" srcId="{8E88F0CB-473B-49DE-A91D-42C4329CDABB}" destId="{40F0E300-8996-43B5-8050-21C86B45FB90}" srcOrd="0" destOrd="0" presId="urn:microsoft.com/office/officeart/2005/8/layout/orgChart1"/>
    <dgm:cxn modelId="{5A7B7229-ECE8-4CFF-A9FB-6E4D03E8DBE8}" type="presParOf" srcId="{8E88F0CB-473B-49DE-A91D-42C4329CDABB}" destId="{F7DCF9A0-9B2D-4506-8993-4267E5C6C47A}" srcOrd="1" destOrd="0" presId="urn:microsoft.com/office/officeart/2005/8/layout/orgChart1"/>
    <dgm:cxn modelId="{0067B1E8-C639-4743-8F8F-B50568EE1195}" type="presParOf" srcId="{E002B5C4-9EDD-425D-90A0-3E10BC4E5D29}" destId="{F0B1751C-6D54-41DE-A5AD-D838A966D0E3}" srcOrd="1" destOrd="0" presId="urn:microsoft.com/office/officeart/2005/8/layout/orgChart1"/>
    <dgm:cxn modelId="{6E914700-EAE2-40CE-B808-E4D5A0A7891E}" type="presParOf" srcId="{E002B5C4-9EDD-425D-90A0-3E10BC4E5D29}" destId="{3D74E04D-01AB-40E3-909F-77CEE0596863}" srcOrd="2" destOrd="0" presId="urn:microsoft.com/office/officeart/2005/8/layout/orgChart1"/>
    <dgm:cxn modelId="{2CFB5DC8-AF38-4DBC-8530-BB2961C7B2E3}" type="presParOf" srcId="{4B448F78-740F-48EF-8E22-2D5BA47EC00B}" destId="{4F703F23-7BAA-4FF9-994C-757A219474A4}" srcOrd="6" destOrd="0" presId="urn:microsoft.com/office/officeart/2005/8/layout/orgChart1"/>
    <dgm:cxn modelId="{D97F2487-BAC0-49B3-858D-C047697189A3}" type="presParOf" srcId="{4B448F78-740F-48EF-8E22-2D5BA47EC00B}" destId="{94AFC920-7B95-44AB-8F1D-B0E523DD421A}" srcOrd="7" destOrd="0" presId="urn:microsoft.com/office/officeart/2005/8/layout/orgChart1"/>
    <dgm:cxn modelId="{081645A0-182D-4FAB-9979-A9598327E8F2}" type="presParOf" srcId="{94AFC920-7B95-44AB-8F1D-B0E523DD421A}" destId="{5B33CECC-34C3-4CAF-83BD-7BCB8007372B}" srcOrd="0" destOrd="0" presId="urn:microsoft.com/office/officeart/2005/8/layout/orgChart1"/>
    <dgm:cxn modelId="{7775027F-35E6-4423-9DE1-430337DAB7D0}" type="presParOf" srcId="{5B33CECC-34C3-4CAF-83BD-7BCB8007372B}" destId="{A9F9BA51-D54E-429C-A424-E69AAFD0F841}" srcOrd="0" destOrd="0" presId="urn:microsoft.com/office/officeart/2005/8/layout/orgChart1"/>
    <dgm:cxn modelId="{E750BFD3-AA52-4B61-8506-1BFA1D779F34}" type="presParOf" srcId="{5B33CECC-34C3-4CAF-83BD-7BCB8007372B}" destId="{3982AFEB-940F-4CDF-8A77-6AF48E6F9DA6}" srcOrd="1" destOrd="0" presId="urn:microsoft.com/office/officeart/2005/8/layout/orgChart1"/>
    <dgm:cxn modelId="{D1334A93-DAD9-4332-B640-9DEC1EF12995}" type="presParOf" srcId="{94AFC920-7B95-44AB-8F1D-B0E523DD421A}" destId="{C071CBC7-E63D-4689-B812-9AC86BD6E8BC}" srcOrd="1" destOrd="0" presId="urn:microsoft.com/office/officeart/2005/8/layout/orgChart1"/>
    <dgm:cxn modelId="{AA30B6D5-9FC1-480D-8A3E-77FFDD3FE790}" type="presParOf" srcId="{94AFC920-7B95-44AB-8F1D-B0E523DD421A}" destId="{4913A85A-704E-4299-9F5F-9A970CF9BB03}" srcOrd="2" destOrd="0" presId="urn:microsoft.com/office/officeart/2005/8/layout/orgChart1"/>
    <dgm:cxn modelId="{9BE07BFC-C072-4360-B315-BD15DC194D31}" type="presParOf" srcId="{4B448F78-740F-48EF-8E22-2D5BA47EC00B}" destId="{3F6FF5E6-FDBC-401D-B0F1-9A31C03306B6}" srcOrd="8" destOrd="0" presId="urn:microsoft.com/office/officeart/2005/8/layout/orgChart1"/>
    <dgm:cxn modelId="{36D29470-97FD-4BC0-9B5D-0390DA987CCF}" type="presParOf" srcId="{4B448F78-740F-48EF-8E22-2D5BA47EC00B}" destId="{7DFFE967-3726-4951-A5E9-6D3CAA0FC4BC}" srcOrd="9" destOrd="0" presId="urn:microsoft.com/office/officeart/2005/8/layout/orgChart1"/>
    <dgm:cxn modelId="{1679D644-134B-41BA-B71B-ED70F68BE879}" type="presParOf" srcId="{7DFFE967-3726-4951-A5E9-6D3CAA0FC4BC}" destId="{ADF864D9-8AC1-419D-9FF3-7D842D6970A5}" srcOrd="0" destOrd="0" presId="urn:microsoft.com/office/officeart/2005/8/layout/orgChart1"/>
    <dgm:cxn modelId="{798B76EE-9F3E-4DAA-A40A-781E8AB54FAD}" type="presParOf" srcId="{ADF864D9-8AC1-419D-9FF3-7D842D6970A5}" destId="{70976066-0A35-40D9-A3A8-337328D6BE07}" srcOrd="0" destOrd="0" presId="urn:microsoft.com/office/officeart/2005/8/layout/orgChart1"/>
    <dgm:cxn modelId="{AD183E3B-9E8D-4CA7-B4DF-B4A8A1CF0A86}" type="presParOf" srcId="{ADF864D9-8AC1-419D-9FF3-7D842D6970A5}" destId="{C6624044-B38F-4825-A031-AAC4ACCA3B6E}" srcOrd="1" destOrd="0" presId="urn:microsoft.com/office/officeart/2005/8/layout/orgChart1"/>
    <dgm:cxn modelId="{E3B7CED7-BB5F-42E0-8046-40A4E6747CCF}" type="presParOf" srcId="{7DFFE967-3726-4951-A5E9-6D3CAA0FC4BC}" destId="{9FAF7F66-DB46-44DC-AE64-CF8270040D3C}" srcOrd="1" destOrd="0" presId="urn:microsoft.com/office/officeart/2005/8/layout/orgChart1"/>
    <dgm:cxn modelId="{BF9FF0A6-C422-401B-A31A-248C4662D726}" type="presParOf" srcId="{7DFFE967-3726-4951-A5E9-6D3CAA0FC4BC}" destId="{3D426D96-C121-438E-B437-711C012B77C1}" srcOrd="2" destOrd="0" presId="urn:microsoft.com/office/officeart/2005/8/layout/orgChart1"/>
    <dgm:cxn modelId="{B5C1BD19-0DDB-4DB9-A20A-2F96CECEEFA7}" type="presParOf" srcId="{4B448F78-740F-48EF-8E22-2D5BA47EC00B}" destId="{4337DA52-301B-4CEE-B356-41D7BE8651DB}" srcOrd="10" destOrd="0" presId="urn:microsoft.com/office/officeart/2005/8/layout/orgChart1"/>
    <dgm:cxn modelId="{75EFC669-2904-4AF6-B359-7C5862566989}" type="presParOf" srcId="{4B448F78-740F-48EF-8E22-2D5BA47EC00B}" destId="{460C6D14-525E-4CBC-AFDC-B0289C7AEDE3}" srcOrd="11" destOrd="0" presId="urn:microsoft.com/office/officeart/2005/8/layout/orgChart1"/>
    <dgm:cxn modelId="{19E3FFBF-72EC-46AA-99B1-A69DB356C5DD}" type="presParOf" srcId="{460C6D14-525E-4CBC-AFDC-B0289C7AEDE3}" destId="{A50595CA-97EB-41DF-A1B8-9156AE58181C}" srcOrd="0" destOrd="0" presId="urn:microsoft.com/office/officeart/2005/8/layout/orgChart1"/>
    <dgm:cxn modelId="{77D9F5D6-40BA-4E95-B672-2AD66FBDF68B}" type="presParOf" srcId="{A50595CA-97EB-41DF-A1B8-9156AE58181C}" destId="{30337173-1AFB-44B5-AF78-EF4900E37371}" srcOrd="0" destOrd="0" presId="urn:microsoft.com/office/officeart/2005/8/layout/orgChart1"/>
    <dgm:cxn modelId="{83BCAE21-E8B7-4139-B9B0-1ADC6E00CB1E}" type="presParOf" srcId="{A50595CA-97EB-41DF-A1B8-9156AE58181C}" destId="{E57A4C04-91BA-4CED-97CD-A12B24AF3063}" srcOrd="1" destOrd="0" presId="urn:microsoft.com/office/officeart/2005/8/layout/orgChart1"/>
    <dgm:cxn modelId="{113384AE-7A04-4E5E-8A29-63884AEF695D}" type="presParOf" srcId="{460C6D14-525E-4CBC-AFDC-B0289C7AEDE3}" destId="{C75A9970-DE1C-4DC3-AD17-E8FFF23E7BC1}" srcOrd="1" destOrd="0" presId="urn:microsoft.com/office/officeart/2005/8/layout/orgChart1"/>
    <dgm:cxn modelId="{40AD3FA8-D5D0-4374-8828-5757446B38E3}" type="presParOf" srcId="{460C6D14-525E-4CBC-AFDC-B0289C7AEDE3}" destId="{0D723298-71C5-4F8B-AF97-82EEC044AACC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A8526CA5-B05F-4938-9643-D06005656CA8}" type="presParOf" srcId="{D970AB17-B01C-4734-ABBE-C4C651FF10FB}" destId="{8FCF1E9D-2712-4ADB-A7FA-EA0BE3CAF870}" srcOrd="0" destOrd="0" presId="urn:microsoft.com/office/officeart/2005/8/layout/orgChart1"/>
    <dgm:cxn modelId="{0C2816BA-E787-444E-94A2-F1CFD4A1C8B7}" type="presParOf" srcId="{D970AB17-B01C-4734-ABBE-C4C651FF10FB}" destId="{F2254891-0DB0-4D60-BCB5-C9CBF3851A27}" srcOrd="1" destOrd="0" presId="urn:microsoft.com/office/officeart/2005/8/layout/orgChart1"/>
    <dgm:cxn modelId="{F1B82171-7AD3-4970-A1C1-67C867DC82E5}" type="presParOf" srcId="{F2254891-0DB0-4D60-BCB5-C9CBF3851A27}" destId="{FDCB31FC-03A6-4A9B-A14E-CC282D2C8418}" srcOrd="0" destOrd="0" presId="urn:microsoft.com/office/officeart/2005/8/layout/orgChart1"/>
    <dgm:cxn modelId="{C54FA6EB-186D-4BED-80C5-BB48D25DEC41}" type="presParOf" srcId="{FDCB31FC-03A6-4A9B-A14E-CC282D2C8418}" destId="{3EC1DF17-086B-4AE3-A06B-3F477CC7C5EE}" srcOrd="0" destOrd="0" presId="urn:microsoft.com/office/officeart/2005/8/layout/orgChart1"/>
    <dgm:cxn modelId="{037B94E3-7907-453F-ADDC-DB25071C57B0}" type="presParOf" srcId="{FDCB31FC-03A6-4A9B-A14E-CC282D2C8418}" destId="{DB66C0A6-F9AD-4AE5-BE1B-2CD7F0547D78}" srcOrd="1" destOrd="0" presId="urn:microsoft.com/office/officeart/2005/8/layout/orgChart1"/>
    <dgm:cxn modelId="{D4AAA407-83AE-4D62-BE5B-BAB1C8757A0B}" type="presParOf" srcId="{F2254891-0DB0-4D60-BCB5-C9CBF3851A27}" destId="{44F8E44D-E9D4-49A4-827C-25C5A2492077}" srcOrd="1" destOrd="0" presId="urn:microsoft.com/office/officeart/2005/8/layout/orgChart1"/>
    <dgm:cxn modelId="{59E227C5-AAFF-4C66-B51D-4A49977E3DE0}" type="presParOf" srcId="{F2254891-0DB0-4D60-BCB5-C9CBF3851A27}" destId="{02AA2E11-3DFF-4A5E-A8F8-02FE9F318961}" srcOrd="2" destOrd="0" presId="urn:microsoft.com/office/officeart/2005/8/layout/orgChart1"/>
    <dgm:cxn modelId="{13B1C2B4-8D61-4CC9-8376-D8E38E591B01}" type="presParOf" srcId="{D970AB17-B01C-4734-ABBE-C4C651FF10FB}" destId="{114BDFD2-1B6F-485A-A5B6-8FF8AF6242EB}" srcOrd="2" destOrd="0" presId="urn:microsoft.com/office/officeart/2005/8/layout/orgChart1"/>
    <dgm:cxn modelId="{479062AA-076E-47B5-8C50-F26E37A6E291}" type="presParOf" srcId="{D970AB17-B01C-4734-ABBE-C4C651FF10FB}" destId="{BB79F258-F8B4-447F-AB39-5432D820FF8B}" srcOrd="3" destOrd="0" presId="urn:microsoft.com/office/officeart/2005/8/layout/orgChart1"/>
    <dgm:cxn modelId="{757C300B-AEDE-450F-8131-23CC95811793}" type="presParOf" srcId="{BB79F258-F8B4-447F-AB39-5432D820FF8B}" destId="{EF9E03FD-DE92-4312-940F-3C4B6A5C299C}" srcOrd="0" destOrd="0" presId="urn:microsoft.com/office/officeart/2005/8/layout/orgChart1"/>
    <dgm:cxn modelId="{DD05E682-5D06-458F-9AD5-578E5EC1E6B0}" type="presParOf" srcId="{EF9E03FD-DE92-4312-940F-3C4B6A5C299C}" destId="{C4AEAE1A-D67A-4F13-961C-D7B52634DA95}" srcOrd="0" destOrd="0" presId="urn:microsoft.com/office/officeart/2005/8/layout/orgChart1"/>
    <dgm:cxn modelId="{58853E92-7F31-48E2-B35E-5E5565C015F1}" type="presParOf" srcId="{EF9E03FD-DE92-4312-940F-3C4B6A5C299C}" destId="{F51BAF44-D3FD-4DF5-B076-B082EDEDEFBB}" srcOrd="1" destOrd="0" presId="urn:microsoft.com/office/officeart/2005/8/layout/orgChart1"/>
    <dgm:cxn modelId="{B03DE312-840C-46FD-96F4-37B10EA8AA92}" type="presParOf" srcId="{BB79F258-F8B4-447F-AB39-5432D820FF8B}" destId="{6D688AEC-3ECA-4F3D-9CD5-296B65DC9482}" srcOrd="1" destOrd="0" presId="urn:microsoft.com/office/officeart/2005/8/layout/orgChart1"/>
    <dgm:cxn modelId="{757F2BED-D76E-4C99-9120-012A27CC33BA}" type="presParOf" srcId="{BB79F258-F8B4-447F-AB39-5432D820FF8B}" destId="{9275A62B-D79D-4449-B9F2-91030F24E197}" srcOrd="2" destOrd="0" presId="urn:microsoft.com/office/officeart/2005/8/layout/orgChart1"/>
    <dgm:cxn modelId="{947B9FF7-5173-4C02-9618-DE922603C705}" type="presParOf" srcId="{D970AB17-B01C-4734-ABBE-C4C651FF10FB}" destId="{1BFB99C0-60A6-4808-8DFD-3B7424A1680B}" srcOrd="4" destOrd="0" presId="urn:microsoft.com/office/officeart/2005/8/layout/orgChart1"/>
    <dgm:cxn modelId="{4339D005-30B5-44CA-BE24-A33E26659FBC}" type="presParOf" srcId="{D970AB17-B01C-4734-ABBE-C4C651FF10FB}" destId="{6CA41B9C-D9FD-4BDE-BAF0-C16167667579}" srcOrd="5" destOrd="0" presId="urn:microsoft.com/office/officeart/2005/8/layout/orgChart1"/>
    <dgm:cxn modelId="{46A2F657-AA32-4559-BD1C-6125E8B5CE0D}" type="presParOf" srcId="{6CA41B9C-D9FD-4BDE-BAF0-C16167667579}" destId="{D82208E9-1A81-4CA2-A14B-7D66CFBF6AB2}" srcOrd="0" destOrd="0" presId="urn:microsoft.com/office/officeart/2005/8/layout/orgChart1"/>
    <dgm:cxn modelId="{DCD9790F-4B1E-4720-862E-B6F315E6135A}" type="presParOf" srcId="{D82208E9-1A81-4CA2-A14B-7D66CFBF6AB2}" destId="{B0950E85-B5F2-4A9E-AEAA-DEB6E4C7EAEC}" srcOrd="0" destOrd="0" presId="urn:microsoft.com/office/officeart/2005/8/layout/orgChart1"/>
    <dgm:cxn modelId="{294BA416-8C23-4785-8C40-4272E060DE06}" type="presParOf" srcId="{D82208E9-1A81-4CA2-A14B-7D66CFBF6AB2}" destId="{D02CA86F-D324-4774-92A1-55A151B261AF}" srcOrd="1" destOrd="0" presId="urn:microsoft.com/office/officeart/2005/8/layout/orgChart1"/>
    <dgm:cxn modelId="{2E3ECF56-1367-4844-9530-D73FFFC5AC1B}" type="presParOf" srcId="{6CA41B9C-D9FD-4BDE-BAF0-C16167667579}" destId="{68A9B3E9-787B-423A-8DA9-366DC9584AF9}" srcOrd="1" destOrd="0" presId="urn:microsoft.com/office/officeart/2005/8/layout/orgChart1"/>
    <dgm:cxn modelId="{41053577-8D71-4EB1-AF13-BF082FA5F887}" type="presParOf" srcId="{6CA41B9C-D9FD-4BDE-BAF0-C16167667579}" destId="{14EDAFB6-5E4E-4E89-B998-7AED64EB45F1}" srcOrd="2" destOrd="0" presId="urn:microsoft.com/office/officeart/2005/8/layout/orgChart1"/>
    <dgm:cxn modelId="{DE645676-558F-4DD9-8617-DD5EDA73EB97}" type="presParOf" srcId="{D970AB17-B01C-4734-ABBE-C4C651FF10FB}" destId="{CEFE8B3B-A613-439F-8904-5FAE8A9750CD}" srcOrd="6" destOrd="0" presId="urn:microsoft.com/office/officeart/2005/8/layout/orgChart1"/>
    <dgm:cxn modelId="{2E5EB1F2-9B55-4F45-AE64-F57EB270EB46}" type="presParOf" srcId="{D970AB17-B01C-4734-ABBE-C4C651FF10FB}" destId="{5B803B3D-1491-454F-89BB-F317ABD69C57}" srcOrd="7" destOrd="0" presId="urn:microsoft.com/office/officeart/2005/8/layout/orgChart1"/>
    <dgm:cxn modelId="{AD70BFC6-CE85-45EB-941F-05D5D2BD25A7}" type="presParOf" srcId="{5B803B3D-1491-454F-89BB-F317ABD69C57}" destId="{8B190744-EB4A-439E-895C-1D725E2E1A54}" srcOrd="0" destOrd="0" presId="urn:microsoft.com/office/officeart/2005/8/layout/orgChart1"/>
    <dgm:cxn modelId="{E18A7390-8702-4CBA-A1DE-218F9680A453}" type="presParOf" srcId="{8B190744-EB4A-439E-895C-1D725E2E1A54}" destId="{9BDF5BB3-79A4-4216-A486-1CB96BEA5940}" srcOrd="0" destOrd="0" presId="urn:microsoft.com/office/officeart/2005/8/layout/orgChart1"/>
    <dgm:cxn modelId="{2D4021D8-35D8-47BB-99C4-C5EAB356FE40}" type="presParOf" srcId="{8B190744-EB4A-439E-895C-1D725E2E1A54}" destId="{B3AD6275-64F9-4180-9290-AA70183C6411}" srcOrd="1" destOrd="0" presId="urn:microsoft.com/office/officeart/2005/8/layout/orgChart1"/>
    <dgm:cxn modelId="{4B6A6710-EE58-433E-99A7-7C622647431F}" type="presParOf" srcId="{5B803B3D-1491-454F-89BB-F317ABD69C57}" destId="{7FC5AAE5-820B-4255-B3FC-DA4B59BB0B4B}" srcOrd="1" destOrd="0" presId="urn:microsoft.com/office/officeart/2005/8/layout/orgChart1"/>
    <dgm:cxn modelId="{477AB0F4-D3CB-46CA-97D0-838D06C99790}" type="presParOf" srcId="{5B803B3D-1491-454F-89BB-F317ABD69C57}" destId="{CC5C7A2A-2F95-4F86-B123-5C5BB79965CA}" srcOrd="2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5896E4F9-3229-4B02-9701-9BCFBB28B6E7}" type="presParOf" srcId="{5E51A490-D0FA-400D-BBEC-939F9164D337}" destId="{A71F9093-6445-49A0-BBF4-46E3A534872C}" srcOrd="0" destOrd="0" presId="urn:microsoft.com/office/officeart/2005/8/layout/orgChart1"/>
    <dgm:cxn modelId="{81B4D525-0724-4796-956E-148547C90EF9}" type="presParOf" srcId="{5E51A490-D0FA-400D-BBEC-939F9164D337}" destId="{B1AA859A-A67E-432F-85E4-5E8E7CAB78BD}" srcOrd="1" destOrd="0" presId="urn:microsoft.com/office/officeart/2005/8/layout/orgChart1"/>
    <dgm:cxn modelId="{37338224-6288-40BD-A151-D70A01753C0B}" type="presParOf" srcId="{B1AA859A-A67E-432F-85E4-5E8E7CAB78BD}" destId="{27F391E3-0B3E-46AB-9CE6-D9FEDB573548}" srcOrd="0" destOrd="0" presId="urn:microsoft.com/office/officeart/2005/8/layout/orgChart1"/>
    <dgm:cxn modelId="{A4F47893-7B84-441B-BD2C-0DABB79C2782}" type="presParOf" srcId="{27F391E3-0B3E-46AB-9CE6-D9FEDB573548}" destId="{2444DDC6-7C4B-43BB-B545-F31D33E6EF2F}" srcOrd="0" destOrd="0" presId="urn:microsoft.com/office/officeart/2005/8/layout/orgChart1"/>
    <dgm:cxn modelId="{70EE0664-CD02-46D8-BA5F-D6AF548A225E}" type="presParOf" srcId="{27F391E3-0B3E-46AB-9CE6-D9FEDB573548}" destId="{8B62AF0D-8BD7-4B8C-8A4F-1C2AC44B986C}" srcOrd="1" destOrd="0" presId="urn:microsoft.com/office/officeart/2005/8/layout/orgChart1"/>
    <dgm:cxn modelId="{2EB80226-4A95-4041-A13F-83632BC15ABC}" type="presParOf" srcId="{B1AA859A-A67E-432F-85E4-5E8E7CAB78BD}" destId="{D9D90429-2DEF-4F41-A496-0B4211DB0571}" srcOrd="1" destOrd="0" presId="urn:microsoft.com/office/officeart/2005/8/layout/orgChart1"/>
    <dgm:cxn modelId="{95EB872F-332E-440A-91C5-9162AE600FEC}" type="presParOf" srcId="{B1AA859A-A67E-432F-85E4-5E8E7CAB78BD}" destId="{047089C7-7807-42EA-AA79-8AAAB7F8E103}" srcOrd="2" destOrd="0" presId="urn:microsoft.com/office/officeart/2005/8/layout/orgChart1"/>
    <dgm:cxn modelId="{54DBD2EA-6A15-49B5-9810-474B1D4309F2}" type="presParOf" srcId="{5E51A490-D0FA-400D-BBEC-939F9164D337}" destId="{991BAB34-C42B-4979-A3DC-39F173D65A5F}" srcOrd="2" destOrd="0" presId="urn:microsoft.com/office/officeart/2005/8/layout/orgChart1"/>
    <dgm:cxn modelId="{CFBDCBD6-A724-4C5F-A305-72FC22B71F1E}" type="presParOf" srcId="{5E51A490-D0FA-400D-BBEC-939F9164D337}" destId="{1CFC209D-AB9E-44DB-BB70-5293C60573B0}" srcOrd="3" destOrd="0" presId="urn:microsoft.com/office/officeart/2005/8/layout/orgChart1"/>
    <dgm:cxn modelId="{E51EC2F2-A448-4E99-BBEE-D1F03B2FE8BD}" type="presParOf" srcId="{1CFC209D-AB9E-44DB-BB70-5293C60573B0}" destId="{6BE0C769-A71B-404C-B903-42437761588F}" srcOrd="0" destOrd="0" presId="urn:microsoft.com/office/officeart/2005/8/layout/orgChart1"/>
    <dgm:cxn modelId="{F6821C61-865E-4CC2-8F6E-9D212FD9C323}" type="presParOf" srcId="{6BE0C769-A71B-404C-B903-42437761588F}" destId="{B2A34269-FC1A-4FC3-9567-24893C7BB8A2}" srcOrd="0" destOrd="0" presId="urn:microsoft.com/office/officeart/2005/8/layout/orgChart1"/>
    <dgm:cxn modelId="{69CB70C2-5B5E-4D5C-98E4-D6CDAC073E31}" type="presParOf" srcId="{6BE0C769-A71B-404C-B903-42437761588F}" destId="{7C8FB1DC-1E45-45EC-AAA5-7211407C91BF}" srcOrd="1" destOrd="0" presId="urn:microsoft.com/office/officeart/2005/8/layout/orgChart1"/>
    <dgm:cxn modelId="{EF42CAD7-E1D7-44E7-9336-B2BA34486F84}" type="presParOf" srcId="{1CFC209D-AB9E-44DB-BB70-5293C60573B0}" destId="{E72B7E35-BCC9-402D-A4E5-6537F6A156FC}" srcOrd="1" destOrd="0" presId="urn:microsoft.com/office/officeart/2005/8/layout/orgChart1"/>
    <dgm:cxn modelId="{534E3287-2ED8-4286-99CB-5EFAAA6A16E3}" type="presParOf" srcId="{1CFC209D-AB9E-44DB-BB70-5293C60573B0}" destId="{9DFA487D-CB84-4403-90CE-C5288F988849}" srcOrd="2" destOrd="0" presId="urn:microsoft.com/office/officeart/2005/8/layout/orgChart1"/>
    <dgm:cxn modelId="{F21CC271-E4E5-4D3B-A6CF-70E83A506801}" type="presParOf" srcId="{5E51A490-D0FA-400D-BBEC-939F9164D337}" destId="{8669BA5E-B261-461F-92A4-A429DEA38816}" srcOrd="4" destOrd="0" presId="urn:microsoft.com/office/officeart/2005/8/layout/orgChart1"/>
    <dgm:cxn modelId="{C743B7CD-8A08-406D-BBAA-155E28D55575}" type="presParOf" srcId="{5E51A490-D0FA-400D-BBEC-939F9164D337}" destId="{49DCDFC6-CA02-4582-9A8B-431EC15943C8}" srcOrd="5" destOrd="0" presId="urn:microsoft.com/office/officeart/2005/8/layout/orgChart1"/>
    <dgm:cxn modelId="{7BCA9F55-B40A-4E12-996B-4D508B657411}" type="presParOf" srcId="{49DCDFC6-CA02-4582-9A8B-431EC15943C8}" destId="{69A38F11-6A86-4FEB-8270-C65B6F631F8D}" srcOrd="0" destOrd="0" presId="urn:microsoft.com/office/officeart/2005/8/layout/orgChart1"/>
    <dgm:cxn modelId="{FD52FAFD-5139-44A5-8727-CB3A97AEE16E}" type="presParOf" srcId="{69A38F11-6A86-4FEB-8270-C65B6F631F8D}" destId="{7CA4132A-3F44-4E02-B4C7-F627C6356342}" srcOrd="0" destOrd="0" presId="urn:microsoft.com/office/officeart/2005/8/layout/orgChart1"/>
    <dgm:cxn modelId="{E9C2A94B-59C5-41D5-89FC-6C6D0698D99B}" type="presParOf" srcId="{69A38F11-6A86-4FEB-8270-C65B6F631F8D}" destId="{BBFD9AD4-A872-4CD9-B721-111CC0DC99A7}" srcOrd="1" destOrd="0" presId="urn:microsoft.com/office/officeart/2005/8/layout/orgChart1"/>
    <dgm:cxn modelId="{F0CD7B16-D448-4C2E-8B50-B8A651B8047D}" type="presParOf" srcId="{49DCDFC6-CA02-4582-9A8B-431EC15943C8}" destId="{543213AE-1308-4CB4-BD71-788C6D6504BC}" srcOrd="1" destOrd="0" presId="urn:microsoft.com/office/officeart/2005/8/layout/orgChart1"/>
    <dgm:cxn modelId="{8900249F-6FAB-4563-8B02-AD83C3459ADC}" type="presParOf" srcId="{49DCDFC6-CA02-4582-9A8B-431EC15943C8}" destId="{DFF7386E-1361-4412-B66C-9C3153DE2AB2}" srcOrd="2" destOrd="0" presId="urn:microsoft.com/office/officeart/2005/8/layout/orgChart1"/>
    <dgm:cxn modelId="{183FA8BF-50AB-493A-814A-C5197B708DCA}" type="presParOf" srcId="{5E51A490-D0FA-400D-BBEC-939F9164D337}" destId="{66B7BF74-8F2C-4DBC-BF35-69EC20BEB5D1}" srcOrd="6" destOrd="0" presId="urn:microsoft.com/office/officeart/2005/8/layout/orgChart1"/>
    <dgm:cxn modelId="{17872F02-7C7B-4CFA-859C-828D4781E99C}" type="presParOf" srcId="{5E51A490-D0FA-400D-BBEC-939F9164D337}" destId="{36F77646-FFFC-4924-BD46-A0B413CADBB2}" srcOrd="7" destOrd="0" presId="urn:microsoft.com/office/officeart/2005/8/layout/orgChart1"/>
    <dgm:cxn modelId="{9FEE809C-00D2-4BC6-8193-84F7421FA6D7}" type="presParOf" srcId="{36F77646-FFFC-4924-BD46-A0B413CADBB2}" destId="{95F05348-51E2-4315-8871-4AEDCA4CAEEE}" srcOrd="0" destOrd="0" presId="urn:microsoft.com/office/officeart/2005/8/layout/orgChart1"/>
    <dgm:cxn modelId="{3752276A-62C3-46CA-AB6B-9BFE5B9812D4}" type="presParOf" srcId="{95F05348-51E2-4315-8871-4AEDCA4CAEEE}" destId="{C40CCC7C-3706-44A8-B5D0-274E8EC75835}" srcOrd="0" destOrd="0" presId="urn:microsoft.com/office/officeart/2005/8/layout/orgChart1"/>
    <dgm:cxn modelId="{6C075A89-5438-4347-8583-3261BFF2E9DB}" type="presParOf" srcId="{95F05348-51E2-4315-8871-4AEDCA4CAEEE}" destId="{549CAE70-5658-4864-9D65-805984651389}" srcOrd="1" destOrd="0" presId="urn:microsoft.com/office/officeart/2005/8/layout/orgChart1"/>
    <dgm:cxn modelId="{A7A57710-2061-4BE1-813F-6171434D669F}" type="presParOf" srcId="{36F77646-FFFC-4924-BD46-A0B413CADBB2}" destId="{82CA2F10-FEA2-42D6-B9BC-1BD60A1D4C5B}" srcOrd="1" destOrd="0" presId="urn:microsoft.com/office/officeart/2005/8/layout/orgChart1"/>
    <dgm:cxn modelId="{34A6BCF1-631C-4AA7-9EB8-C95511C0972E}" type="presParOf" srcId="{36F77646-FFFC-4924-BD46-A0B413CADBB2}" destId="{F27E5650-29C4-4DF6-8B14-91F27B7D9E3E}" srcOrd="2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7FEAA-4844-45B3-85D3-B3DC37C45397}">
      <dsp:nvSpPr>
        <dsp:cNvPr id="0" name=""/>
        <dsp:cNvSpPr/>
      </dsp:nvSpPr>
      <dsp:spPr>
        <a:xfrm>
          <a:off x="5257800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57800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57800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355968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2552306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748644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512485" y="1273837"/>
          <a:ext cx="1490629" cy="745314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Vélo</a:t>
          </a:r>
        </a:p>
      </dsp:txBody>
      <dsp:txXfrm>
        <a:off x="4512485" y="1273837"/>
        <a:ext cx="1490629" cy="745314"/>
      </dsp:txXfrm>
    </dsp:sp>
    <dsp:sp modelId="{A380C692-281D-44E3-AA8F-47EA90FBD525}">
      <dsp:nvSpPr>
        <dsp:cNvPr id="0" name=""/>
        <dsp:cNvSpPr/>
      </dsp:nvSpPr>
      <dsp:spPr>
        <a:xfrm>
          <a:off x="3329" y="233218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CADRE</a:t>
          </a:r>
        </a:p>
      </dsp:txBody>
      <dsp:txXfrm>
        <a:off x="3329" y="2332185"/>
        <a:ext cx="1490629" cy="745314"/>
      </dsp:txXfrm>
    </dsp:sp>
    <dsp:sp modelId="{1C0F3FD2-E01B-4BAC-B609-871C60C59760}">
      <dsp:nvSpPr>
        <dsp:cNvPr id="0" name=""/>
        <dsp:cNvSpPr/>
      </dsp:nvSpPr>
      <dsp:spPr>
        <a:xfrm>
          <a:off x="1806991" y="2332185"/>
          <a:ext cx="1490629" cy="745314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PEDALIER</a:t>
          </a:r>
        </a:p>
      </dsp:txBody>
      <dsp:txXfrm>
        <a:off x="1806991" y="2332185"/>
        <a:ext cx="1490629" cy="745314"/>
      </dsp:txXfrm>
    </dsp:sp>
    <dsp:sp modelId="{69BEBC5D-DC61-4FB8-BC79-FCCD7A105B77}">
      <dsp:nvSpPr>
        <dsp:cNvPr id="0" name=""/>
        <dsp:cNvSpPr/>
      </dsp:nvSpPr>
      <dsp:spPr>
        <a:xfrm>
          <a:off x="3610653" y="2332185"/>
          <a:ext cx="1490629" cy="7453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ROUES</a:t>
          </a:r>
        </a:p>
      </dsp:txBody>
      <dsp:txXfrm>
        <a:off x="3610653" y="2332185"/>
        <a:ext cx="1490629" cy="745314"/>
      </dsp:txXfrm>
    </dsp:sp>
    <dsp:sp modelId="{B6E3D72C-9605-45A2-B2D6-B87AC9DD232D}">
      <dsp:nvSpPr>
        <dsp:cNvPr id="0" name=""/>
        <dsp:cNvSpPr/>
      </dsp:nvSpPr>
      <dsp:spPr>
        <a:xfrm>
          <a:off x="5414316" y="2332185"/>
          <a:ext cx="1490629" cy="74531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FREINS</a:t>
          </a:r>
        </a:p>
      </dsp:txBody>
      <dsp:txXfrm>
        <a:off x="5414316" y="2332185"/>
        <a:ext cx="1490629" cy="745314"/>
      </dsp:txXfrm>
    </dsp:sp>
    <dsp:sp modelId="{40245929-7745-493F-B544-08B520D4933B}">
      <dsp:nvSpPr>
        <dsp:cNvPr id="0" name=""/>
        <dsp:cNvSpPr/>
      </dsp:nvSpPr>
      <dsp:spPr>
        <a:xfrm>
          <a:off x="7217978" y="2332185"/>
          <a:ext cx="1490629" cy="74531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VITESSES</a:t>
          </a:r>
        </a:p>
      </dsp:txBody>
      <dsp:txXfrm>
        <a:off x="7217978" y="2332185"/>
        <a:ext cx="1490629" cy="745314"/>
      </dsp:txXfrm>
    </dsp:sp>
    <dsp:sp modelId="{52FF0064-E8D4-4D41-9528-E51A471A1A69}">
      <dsp:nvSpPr>
        <dsp:cNvPr id="0" name=""/>
        <dsp:cNvSpPr/>
      </dsp:nvSpPr>
      <dsp:spPr>
        <a:xfrm>
          <a:off x="9021640" y="2332185"/>
          <a:ext cx="1490629" cy="74531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 dirty="0"/>
            <a:t>INTEGRATION</a:t>
          </a:r>
        </a:p>
      </dsp:txBody>
      <dsp:txXfrm>
        <a:off x="9021640" y="2332185"/>
        <a:ext cx="1490629" cy="74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8366015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8366015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8366015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218193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3627490" y="125912"/>
              </a:lnTo>
              <a:lnTo>
                <a:pt x="362749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F50E-FD79-4931-A3EE-AB9CCF1E49A2}">
      <dsp:nvSpPr>
        <dsp:cNvPr id="0" name=""/>
        <dsp:cNvSpPr/>
      </dsp:nvSpPr>
      <dsp:spPr>
        <a:xfrm>
          <a:off x="6915019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6915019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18193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2176494" y="125912"/>
              </a:lnTo>
              <a:lnTo>
                <a:pt x="2176494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5464023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464023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464023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18193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725498" y="125912"/>
              </a:lnTo>
              <a:lnTo>
                <a:pt x="725498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013026" y="1451426"/>
          <a:ext cx="193318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93318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013026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92695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725498" y="0"/>
              </a:moveTo>
              <a:lnTo>
                <a:pt x="725498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2562030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041698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2176494" y="0"/>
              </a:moveTo>
              <a:lnTo>
                <a:pt x="2176494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111034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111034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11034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1111034" y="1451426"/>
          <a:ext cx="186327" cy="54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941"/>
              </a:lnTo>
              <a:lnTo>
                <a:pt x="186327" y="541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90702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3627490" y="0"/>
              </a:moveTo>
              <a:lnTo>
                <a:pt x="3627490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618608" y="429"/>
          <a:ext cx="1199170" cy="599585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Vélo</a:t>
          </a:r>
        </a:p>
      </dsp:txBody>
      <dsp:txXfrm>
        <a:off x="4618608" y="429"/>
        <a:ext cx="1199170" cy="599585"/>
      </dsp:txXfrm>
    </dsp:sp>
    <dsp:sp modelId="{A380C692-281D-44E3-AA8F-47EA90FBD525}">
      <dsp:nvSpPr>
        <dsp:cNvPr id="0" name=""/>
        <dsp:cNvSpPr/>
      </dsp:nvSpPr>
      <dsp:spPr>
        <a:xfrm>
          <a:off x="991117" y="851840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du cadre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CADRE</a:t>
          </a:r>
        </a:p>
      </dsp:txBody>
      <dsp:txXfrm>
        <a:off x="991117" y="851840"/>
        <a:ext cx="1199170" cy="599585"/>
      </dsp:txXfrm>
    </dsp:sp>
    <dsp:sp modelId="{F30D55BD-BF51-4F98-BC5D-0762A77DFA8E}">
      <dsp:nvSpPr>
        <dsp:cNvPr id="0" name=""/>
        <dsp:cNvSpPr/>
      </dsp:nvSpPr>
      <dsp:spPr>
        <a:xfrm>
          <a:off x="1297361" y="169357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Soudure du cadre</a:t>
          </a:r>
        </a:p>
      </dsp:txBody>
      <dsp:txXfrm>
        <a:off x="1297361" y="1693574"/>
        <a:ext cx="1199170" cy="599585"/>
      </dsp:txXfrm>
    </dsp:sp>
    <dsp:sp modelId="{84724267-EF7D-4467-B6F0-F570AB7FF9D3}">
      <dsp:nvSpPr>
        <dsp:cNvPr id="0" name=""/>
        <dsp:cNvSpPr/>
      </dsp:nvSpPr>
      <dsp:spPr>
        <a:xfrm>
          <a:off x="1290910" y="2554662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Fourche</a:t>
          </a:r>
        </a:p>
      </dsp:txBody>
      <dsp:txXfrm>
        <a:off x="1290910" y="2554662"/>
        <a:ext cx="1199170" cy="599585"/>
      </dsp:txXfrm>
    </dsp:sp>
    <dsp:sp modelId="{CE90FBB6-CB4B-44DB-8B57-4E1A5A66F010}">
      <dsp:nvSpPr>
        <dsp:cNvPr id="0" name=""/>
        <dsp:cNvSpPr/>
      </dsp:nvSpPr>
      <dsp:spPr>
        <a:xfrm>
          <a:off x="1290910" y="3406073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Guidon</a:t>
          </a:r>
        </a:p>
      </dsp:txBody>
      <dsp:txXfrm>
        <a:off x="1290910" y="3406073"/>
        <a:ext cx="1199170" cy="599585"/>
      </dsp:txXfrm>
    </dsp:sp>
    <dsp:sp modelId="{3103E90E-61BB-4425-AE65-F31C72585334}">
      <dsp:nvSpPr>
        <dsp:cNvPr id="0" name=""/>
        <dsp:cNvSpPr/>
      </dsp:nvSpPr>
      <dsp:spPr>
        <a:xfrm>
          <a:off x="1290910" y="425748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Selle</a:t>
          </a:r>
        </a:p>
      </dsp:txBody>
      <dsp:txXfrm>
        <a:off x="1290910" y="4257484"/>
        <a:ext cx="1199170" cy="599585"/>
      </dsp:txXfrm>
    </dsp:sp>
    <dsp:sp modelId="{1C0F3FD2-E01B-4BAC-B609-871C60C59760}">
      <dsp:nvSpPr>
        <dsp:cNvPr id="0" name=""/>
        <dsp:cNvSpPr/>
      </dsp:nvSpPr>
      <dsp:spPr>
        <a:xfrm>
          <a:off x="2442113" y="851840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du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PEDALIER</a:t>
          </a:r>
        </a:p>
      </dsp:txBody>
      <dsp:txXfrm>
        <a:off x="2442113" y="851840"/>
        <a:ext cx="1199170" cy="599585"/>
      </dsp:txXfrm>
    </dsp:sp>
    <dsp:sp modelId="{87422C71-7F0F-4457-8B4A-11AE1249536A}">
      <dsp:nvSpPr>
        <dsp:cNvPr id="0" name=""/>
        <dsp:cNvSpPr/>
      </dsp:nvSpPr>
      <dsp:spPr>
        <a:xfrm>
          <a:off x="2741906" y="1703251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Assemblage des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pédales</a:t>
          </a:r>
        </a:p>
      </dsp:txBody>
      <dsp:txXfrm>
        <a:off x="2741906" y="1703251"/>
        <a:ext cx="1199170" cy="599585"/>
      </dsp:txXfrm>
    </dsp:sp>
    <dsp:sp modelId="{69BEBC5D-DC61-4FB8-BC79-FCCD7A105B77}">
      <dsp:nvSpPr>
        <dsp:cNvPr id="0" name=""/>
        <dsp:cNvSpPr/>
      </dsp:nvSpPr>
      <dsp:spPr>
        <a:xfrm>
          <a:off x="3893109" y="851840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ROUES</a:t>
          </a:r>
        </a:p>
      </dsp:txBody>
      <dsp:txXfrm>
        <a:off x="3893109" y="851840"/>
        <a:ext cx="1199170" cy="599585"/>
      </dsp:txXfrm>
    </dsp:sp>
    <dsp:sp modelId="{935D244D-FD7C-466A-8216-802BD3728F55}">
      <dsp:nvSpPr>
        <dsp:cNvPr id="0" name=""/>
        <dsp:cNvSpPr/>
      </dsp:nvSpPr>
      <dsp:spPr>
        <a:xfrm>
          <a:off x="4192902" y="1703251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de la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Roue avant</a:t>
          </a:r>
        </a:p>
      </dsp:txBody>
      <dsp:txXfrm>
        <a:off x="4192902" y="1703251"/>
        <a:ext cx="1199170" cy="599585"/>
      </dsp:txXfrm>
    </dsp:sp>
    <dsp:sp modelId="{4C3D6957-A92A-4BF8-9A21-E9EDA7DD2AFE}">
      <dsp:nvSpPr>
        <dsp:cNvPr id="0" name=""/>
        <dsp:cNvSpPr/>
      </dsp:nvSpPr>
      <dsp:spPr>
        <a:xfrm>
          <a:off x="4206345" y="2554662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de la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Roue arrière</a:t>
          </a:r>
        </a:p>
      </dsp:txBody>
      <dsp:txXfrm>
        <a:off x="4206345" y="2554662"/>
        <a:ext cx="1199170" cy="599585"/>
      </dsp:txXfrm>
    </dsp:sp>
    <dsp:sp modelId="{B6E3D72C-9605-45A2-B2D6-B87AC9DD232D}">
      <dsp:nvSpPr>
        <dsp:cNvPr id="0" name=""/>
        <dsp:cNvSpPr/>
      </dsp:nvSpPr>
      <dsp:spPr>
        <a:xfrm>
          <a:off x="5344106" y="851840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FREINS</a:t>
          </a:r>
        </a:p>
      </dsp:txBody>
      <dsp:txXfrm>
        <a:off x="5344106" y="851840"/>
        <a:ext cx="1199170" cy="599585"/>
      </dsp:txXfrm>
    </dsp:sp>
    <dsp:sp modelId="{DBDC2A4E-D1FF-4C4D-8AEA-F140A1277312}">
      <dsp:nvSpPr>
        <dsp:cNvPr id="0" name=""/>
        <dsp:cNvSpPr/>
      </dsp:nvSpPr>
      <dsp:spPr>
        <a:xfrm>
          <a:off x="5643898" y="1703251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des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Leviers de freins</a:t>
          </a:r>
        </a:p>
      </dsp:txBody>
      <dsp:txXfrm>
        <a:off x="5643898" y="1703251"/>
        <a:ext cx="1199170" cy="599585"/>
      </dsp:txXfrm>
    </dsp:sp>
    <dsp:sp modelId="{186BBDB8-AF88-48F1-9A73-47CC41530BAF}">
      <dsp:nvSpPr>
        <dsp:cNvPr id="0" name=""/>
        <dsp:cNvSpPr/>
      </dsp:nvSpPr>
      <dsp:spPr>
        <a:xfrm>
          <a:off x="5643898" y="2554662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Assemblage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Frein avant</a:t>
          </a:r>
        </a:p>
      </dsp:txBody>
      <dsp:txXfrm>
        <a:off x="5643898" y="2554662"/>
        <a:ext cx="1199170" cy="599585"/>
      </dsp:txXfrm>
    </dsp:sp>
    <dsp:sp modelId="{12CC060B-B9FF-4D4F-A33B-421CC2757601}">
      <dsp:nvSpPr>
        <dsp:cNvPr id="0" name=""/>
        <dsp:cNvSpPr/>
      </dsp:nvSpPr>
      <dsp:spPr>
        <a:xfrm>
          <a:off x="5643898" y="3406073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Assemblage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Frein arrière</a:t>
          </a:r>
        </a:p>
      </dsp:txBody>
      <dsp:txXfrm>
        <a:off x="5643898" y="3406073"/>
        <a:ext cx="1199170" cy="599585"/>
      </dsp:txXfrm>
    </dsp:sp>
    <dsp:sp modelId="{40245929-7745-493F-B544-08B520D4933B}">
      <dsp:nvSpPr>
        <dsp:cNvPr id="0" name=""/>
        <dsp:cNvSpPr/>
      </dsp:nvSpPr>
      <dsp:spPr>
        <a:xfrm>
          <a:off x="6795102" y="851840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du système de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VITESSES</a:t>
          </a:r>
        </a:p>
      </dsp:txBody>
      <dsp:txXfrm>
        <a:off x="6795102" y="851840"/>
        <a:ext cx="1199170" cy="599585"/>
      </dsp:txXfrm>
    </dsp:sp>
    <dsp:sp modelId="{E3F50494-C448-4F04-A687-9E6D7541CD2E}">
      <dsp:nvSpPr>
        <dsp:cNvPr id="0" name=""/>
        <dsp:cNvSpPr/>
      </dsp:nvSpPr>
      <dsp:spPr>
        <a:xfrm>
          <a:off x="7094894" y="1703251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Assemblage du système de changement de vitesse</a:t>
          </a:r>
        </a:p>
      </dsp:txBody>
      <dsp:txXfrm>
        <a:off x="7094894" y="1703251"/>
        <a:ext cx="1199170" cy="599585"/>
      </dsp:txXfrm>
    </dsp:sp>
    <dsp:sp modelId="{3DF89A6E-B105-4F00-9328-7928D974D269}">
      <dsp:nvSpPr>
        <dsp:cNvPr id="0" name=""/>
        <dsp:cNvSpPr/>
      </dsp:nvSpPr>
      <dsp:spPr>
        <a:xfrm>
          <a:off x="7094894" y="2554662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Montage Manette de changement de vitesse</a:t>
          </a:r>
        </a:p>
      </dsp:txBody>
      <dsp:txXfrm>
        <a:off x="7094894" y="2554662"/>
        <a:ext cx="1199170" cy="599585"/>
      </dsp:txXfrm>
    </dsp:sp>
    <dsp:sp modelId="{52FF0064-E8D4-4D41-9528-E51A471A1A69}">
      <dsp:nvSpPr>
        <dsp:cNvPr id="0" name=""/>
        <dsp:cNvSpPr/>
      </dsp:nvSpPr>
      <dsp:spPr>
        <a:xfrm>
          <a:off x="8246098" y="851840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Tâches d’ INTEGRATION</a:t>
          </a:r>
        </a:p>
      </dsp:txBody>
      <dsp:txXfrm>
        <a:off x="8246098" y="851840"/>
        <a:ext cx="1199170" cy="599585"/>
      </dsp:txXfrm>
    </dsp:sp>
    <dsp:sp modelId="{39AAB7A9-4952-4413-B9CC-7DE1763BC705}">
      <dsp:nvSpPr>
        <dsp:cNvPr id="0" name=""/>
        <dsp:cNvSpPr/>
      </dsp:nvSpPr>
      <dsp:spPr>
        <a:xfrm>
          <a:off x="8545891" y="1703251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Design et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Conception</a:t>
          </a:r>
        </a:p>
      </dsp:txBody>
      <dsp:txXfrm>
        <a:off x="8545891" y="1703251"/>
        <a:ext cx="1199170" cy="599585"/>
      </dsp:txXfrm>
    </dsp:sp>
    <dsp:sp modelId="{B31D279C-36BF-4C84-905B-05E0CD7848BE}">
      <dsp:nvSpPr>
        <dsp:cNvPr id="0" name=""/>
        <dsp:cNvSpPr/>
      </dsp:nvSpPr>
      <dsp:spPr>
        <a:xfrm>
          <a:off x="8545891" y="2554662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Notice d’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Assemblage</a:t>
          </a:r>
        </a:p>
      </dsp:txBody>
      <dsp:txXfrm>
        <a:off x="8545891" y="2554662"/>
        <a:ext cx="1199170" cy="599585"/>
      </dsp:txXfrm>
    </dsp:sp>
    <dsp:sp modelId="{4A0BF6D0-7C0A-48D8-A800-76A4F4FDC28A}">
      <dsp:nvSpPr>
        <dsp:cNvPr id="0" name=""/>
        <dsp:cNvSpPr/>
      </dsp:nvSpPr>
      <dsp:spPr>
        <a:xfrm>
          <a:off x="8545891" y="3406073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Essais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sur banc et sur route</a:t>
          </a:r>
        </a:p>
      </dsp:txBody>
      <dsp:txXfrm>
        <a:off x="8545891" y="3406073"/>
        <a:ext cx="1199170" cy="599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10584254" y="1120255"/>
          <a:ext cx="138609" cy="17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244"/>
              </a:lnTo>
              <a:lnTo>
                <a:pt x="138609" y="1737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10584254" y="1120255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10584254" y="1120255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6760929" y="464168"/>
          <a:ext cx="4192951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4192951" y="97026"/>
              </a:lnTo>
              <a:lnTo>
                <a:pt x="4192951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9466134" y="1120255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9466134" y="1120255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6760929" y="464168"/>
          <a:ext cx="307483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3074830" y="97026"/>
              </a:lnTo>
              <a:lnTo>
                <a:pt x="307483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8348013" y="1120255"/>
          <a:ext cx="138609" cy="17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244"/>
              </a:lnTo>
              <a:lnTo>
                <a:pt x="138609" y="1737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8348013" y="1120255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8348013" y="1120255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6760929" y="464168"/>
          <a:ext cx="195671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1956710" y="97026"/>
              </a:lnTo>
              <a:lnTo>
                <a:pt x="195671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7BF74-8F2C-4DBC-BF35-69EC20BEB5D1}">
      <dsp:nvSpPr>
        <dsp:cNvPr id="0" name=""/>
        <dsp:cNvSpPr/>
      </dsp:nvSpPr>
      <dsp:spPr>
        <a:xfrm>
          <a:off x="7240252" y="1776342"/>
          <a:ext cx="128251" cy="239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331"/>
              </a:lnTo>
              <a:lnTo>
                <a:pt x="128251" y="2393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9BA5E-B261-461F-92A4-A429DEA38816}">
      <dsp:nvSpPr>
        <dsp:cNvPr id="0" name=""/>
        <dsp:cNvSpPr/>
      </dsp:nvSpPr>
      <dsp:spPr>
        <a:xfrm>
          <a:off x="7240252" y="1776342"/>
          <a:ext cx="128251" cy="17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244"/>
              </a:lnTo>
              <a:lnTo>
                <a:pt x="128251" y="1737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BAB34-C42B-4979-A3DC-39F173D65A5F}">
      <dsp:nvSpPr>
        <dsp:cNvPr id="0" name=""/>
        <dsp:cNvSpPr/>
      </dsp:nvSpPr>
      <dsp:spPr>
        <a:xfrm>
          <a:off x="7240252" y="1776342"/>
          <a:ext cx="128251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28251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9093-6445-49A0-BBF4-46E3A534872C}">
      <dsp:nvSpPr>
        <dsp:cNvPr id="0" name=""/>
        <dsp:cNvSpPr/>
      </dsp:nvSpPr>
      <dsp:spPr>
        <a:xfrm>
          <a:off x="7240252" y="1776342"/>
          <a:ext cx="128251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28251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7040460" y="1120255"/>
          <a:ext cx="569418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569418" y="97026"/>
              </a:lnTo>
              <a:lnTo>
                <a:pt x="569418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E8B3B-A613-439F-8904-5FAE8A9750CD}">
      <dsp:nvSpPr>
        <dsp:cNvPr id="0" name=""/>
        <dsp:cNvSpPr/>
      </dsp:nvSpPr>
      <dsp:spPr>
        <a:xfrm>
          <a:off x="6111773" y="1776342"/>
          <a:ext cx="138609" cy="239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331"/>
              </a:lnTo>
              <a:lnTo>
                <a:pt x="138609" y="2393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B99C0-60A6-4808-8DFD-3B7424A1680B}">
      <dsp:nvSpPr>
        <dsp:cNvPr id="0" name=""/>
        <dsp:cNvSpPr/>
      </dsp:nvSpPr>
      <dsp:spPr>
        <a:xfrm>
          <a:off x="6111773" y="1776342"/>
          <a:ext cx="119731" cy="1746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684"/>
              </a:lnTo>
              <a:lnTo>
                <a:pt x="119731" y="1746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DFD2-1B6F-485A-A5B6-8FF8AF6242EB}">
      <dsp:nvSpPr>
        <dsp:cNvPr id="0" name=""/>
        <dsp:cNvSpPr/>
      </dsp:nvSpPr>
      <dsp:spPr>
        <a:xfrm>
          <a:off x="6111773" y="1776342"/>
          <a:ext cx="124453" cy="107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440"/>
              </a:lnTo>
              <a:lnTo>
                <a:pt x="124453" y="107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F1E9D-2712-4ADB-A7FA-EA0BE3CAF870}">
      <dsp:nvSpPr>
        <dsp:cNvPr id="0" name=""/>
        <dsp:cNvSpPr/>
      </dsp:nvSpPr>
      <dsp:spPr>
        <a:xfrm>
          <a:off x="6111773" y="1776342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6481399" y="1120255"/>
          <a:ext cx="559060" cy="194053"/>
        </a:xfrm>
        <a:custGeom>
          <a:avLst/>
          <a:gdLst/>
          <a:ahLst/>
          <a:cxnLst/>
          <a:rect l="0" t="0" r="0" b="0"/>
          <a:pathLst>
            <a:path>
              <a:moveTo>
                <a:pt x="559060" y="0"/>
              </a:moveTo>
              <a:lnTo>
                <a:pt x="559060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6760929" y="464168"/>
          <a:ext cx="27953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279530" y="97026"/>
              </a:lnTo>
              <a:lnTo>
                <a:pt x="27953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4993652" y="1776342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4993652" y="1776342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5317559" y="1120255"/>
          <a:ext cx="91440" cy="194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5363279" y="464168"/>
          <a:ext cx="1397650" cy="194053"/>
        </a:xfrm>
        <a:custGeom>
          <a:avLst/>
          <a:gdLst/>
          <a:ahLst/>
          <a:cxnLst/>
          <a:rect l="0" t="0" r="0" b="0"/>
          <a:pathLst>
            <a:path>
              <a:moveTo>
                <a:pt x="1397650" y="0"/>
              </a:moveTo>
              <a:lnTo>
                <a:pt x="1397650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2567978" y="1120255"/>
          <a:ext cx="167718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1677180" y="97026"/>
              </a:lnTo>
              <a:lnTo>
                <a:pt x="167718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2567978" y="1120255"/>
          <a:ext cx="55906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559060" y="97026"/>
              </a:lnTo>
              <a:lnTo>
                <a:pt x="55906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2008918" y="1120255"/>
          <a:ext cx="559060" cy="194053"/>
        </a:xfrm>
        <a:custGeom>
          <a:avLst/>
          <a:gdLst/>
          <a:ahLst/>
          <a:cxnLst/>
          <a:rect l="0" t="0" r="0" b="0"/>
          <a:pathLst>
            <a:path>
              <a:moveTo>
                <a:pt x="559060" y="0"/>
              </a:moveTo>
              <a:lnTo>
                <a:pt x="559060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7DA52-301B-4CEE-B356-41D7BE8651DB}">
      <dsp:nvSpPr>
        <dsp:cNvPr id="0" name=""/>
        <dsp:cNvSpPr/>
      </dsp:nvSpPr>
      <dsp:spPr>
        <a:xfrm>
          <a:off x="526143" y="1768885"/>
          <a:ext cx="133638" cy="3712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963"/>
              </a:lnTo>
              <a:lnTo>
                <a:pt x="133638" y="37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FF5E6-FDBC-401D-B0F1-9A31C03306B6}">
      <dsp:nvSpPr>
        <dsp:cNvPr id="0" name=""/>
        <dsp:cNvSpPr/>
      </dsp:nvSpPr>
      <dsp:spPr>
        <a:xfrm>
          <a:off x="526143" y="1768885"/>
          <a:ext cx="133638" cy="3056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6876"/>
              </a:lnTo>
              <a:lnTo>
                <a:pt x="133638" y="3056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03F23-7BAA-4FF9-994C-757A219474A4}">
      <dsp:nvSpPr>
        <dsp:cNvPr id="0" name=""/>
        <dsp:cNvSpPr/>
      </dsp:nvSpPr>
      <dsp:spPr>
        <a:xfrm>
          <a:off x="526143" y="1768885"/>
          <a:ext cx="133638" cy="2400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789"/>
              </a:lnTo>
              <a:lnTo>
                <a:pt x="133638" y="2400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53641-5A2E-46AB-B6A2-A226D0166C02}">
      <dsp:nvSpPr>
        <dsp:cNvPr id="0" name=""/>
        <dsp:cNvSpPr/>
      </dsp:nvSpPr>
      <dsp:spPr>
        <a:xfrm>
          <a:off x="526143" y="1768885"/>
          <a:ext cx="133638" cy="174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02"/>
              </a:lnTo>
              <a:lnTo>
                <a:pt x="133638" y="1744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EBAE2-44F6-4021-AE2F-D2B83FEEFF04}">
      <dsp:nvSpPr>
        <dsp:cNvPr id="0" name=""/>
        <dsp:cNvSpPr/>
      </dsp:nvSpPr>
      <dsp:spPr>
        <a:xfrm>
          <a:off x="526143" y="1768885"/>
          <a:ext cx="133638" cy="1088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614"/>
              </a:lnTo>
              <a:lnTo>
                <a:pt x="133638" y="1088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526143" y="1768885"/>
          <a:ext cx="133638" cy="43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7"/>
              </a:lnTo>
              <a:lnTo>
                <a:pt x="133638" y="4325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895769" y="1120255"/>
          <a:ext cx="1672209" cy="186596"/>
        </a:xfrm>
        <a:custGeom>
          <a:avLst/>
          <a:gdLst/>
          <a:ahLst/>
          <a:cxnLst/>
          <a:rect l="0" t="0" r="0" b="0"/>
          <a:pathLst>
            <a:path>
              <a:moveTo>
                <a:pt x="1672209" y="0"/>
              </a:moveTo>
              <a:lnTo>
                <a:pt x="1672209" y="89569"/>
              </a:lnTo>
              <a:lnTo>
                <a:pt x="0" y="89569"/>
              </a:lnTo>
              <a:lnTo>
                <a:pt x="0" y="186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2567978" y="464168"/>
          <a:ext cx="4192951" cy="194053"/>
        </a:xfrm>
        <a:custGeom>
          <a:avLst/>
          <a:gdLst/>
          <a:ahLst/>
          <a:cxnLst/>
          <a:rect l="0" t="0" r="0" b="0"/>
          <a:pathLst>
            <a:path>
              <a:moveTo>
                <a:pt x="4192951" y="0"/>
              </a:moveTo>
              <a:lnTo>
                <a:pt x="4192951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6298896" y="2134"/>
          <a:ext cx="924066" cy="462033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Vélo</a:t>
          </a:r>
        </a:p>
      </dsp:txBody>
      <dsp:txXfrm>
        <a:off x="6298896" y="2134"/>
        <a:ext cx="924066" cy="462033"/>
      </dsp:txXfrm>
    </dsp:sp>
    <dsp:sp modelId="{A380C692-281D-44E3-AA8F-47EA90FBD525}">
      <dsp:nvSpPr>
        <dsp:cNvPr id="0" name=""/>
        <dsp:cNvSpPr/>
      </dsp:nvSpPr>
      <dsp:spPr>
        <a:xfrm>
          <a:off x="2105945" y="658221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CADRE</a:t>
          </a:r>
        </a:p>
      </dsp:txBody>
      <dsp:txXfrm>
        <a:off x="2105945" y="658221"/>
        <a:ext cx="924066" cy="462033"/>
      </dsp:txXfrm>
    </dsp:sp>
    <dsp:sp modelId="{F30D55BD-BF51-4F98-BC5D-0762A77DFA8E}">
      <dsp:nvSpPr>
        <dsp:cNvPr id="0" name=""/>
        <dsp:cNvSpPr/>
      </dsp:nvSpPr>
      <dsp:spPr>
        <a:xfrm>
          <a:off x="433736" y="1306851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Soudure du cadre</a:t>
          </a:r>
        </a:p>
      </dsp:txBody>
      <dsp:txXfrm>
        <a:off x="433736" y="1306851"/>
        <a:ext cx="924066" cy="462033"/>
      </dsp:txXfrm>
    </dsp:sp>
    <dsp:sp modelId="{C644AF10-271D-4B16-B31A-BA668C543E84}">
      <dsp:nvSpPr>
        <dsp:cNvPr id="0" name=""/>
        <dsp:cNvSpPr/>
      </dsp:nvSpPr>
      <dsp:spPr>
        <a:xfrm>
          <a:off x="659781" y="1970396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Tube supérieur</a:t>
          </a:r>
        </a:p>
      </dsp:txBody>
      <dsp:txXfrm>
        <a:off x="659781" y="1970396"/>
        <a:ext cx="924066" cy="462033"/>
      </dsp:txXfrm>
    </dsp:sp>
    <dsp:sp modelId="{53E053E5-8CEA-4BFE-BCC4-A2B05EA14118}">
      <dsp:nvSpPr>
        <dsp:cNvPr id="0" name=""/>
        <dsp:cNvSpPr/>
      </dsp:nvSpPr>
      <dsp:spPr>
        <a:xfrm>
          <a:off x="659781" y="2626483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Tube de direction</a:t>
          </a:r>
        </a:p>
      </dsp:txBody>
      <dsp:txXfrm>
        <a:off x="659781" y="2626483"/>
        <a:ext cx="924066" cy="462033"/>
      </dsp:txXfrm>
    </dsp:sp>
    <dsp:sp modelId="{40F0E300-8996-43B5-8050-21C86B45FB90}">
      <dsp:nvSpPr>
        <dsp:cNvPr id="0" name=""/>
        <dsp:cNvSpPr/>
      </dsp:nvSpPr>
      <dsp:spPr>
        <a:xfrm>
          <a:off x="659781" y="3282570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Tube oblique</a:t>
          </a:r>
        </a:p>
      </dsp:txBody>
      <dsp:txXfrm>
        <a:off x="659781" y="3282570"/>
        <a:ext cx="924066" cy="462033"/>
      </dsp:txXfrm>
    </dsp:sp>
    <dsp:sp modelId="{A9F9BA51-D54E-429C-A424-E69AAFD0F841}">
      <dsp:nvSpPr>
        <dsp:cNvPr id="0" name=""/>
        <dsp:cNvSpPr/>
      </dsp:nvSpPr>
      <dsp:spPr>
        <a:xfrm>
          <a:off x="659781" y="3938657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Tube de selle</a:t>
          </a:r>
        </a:p>
      </dsp:txBody>
      <dsp:txXfrm>
        <a:off x="659781" y="3938657"/>
        <a:ext cx="924066" cy="462033"/>
      </dsp:txXfrm>
    </dsp:sp>
    <dsp:sp modelId="{70976066-0A35-40D9-A3A8-337328D6BE07}">
      <dsp:nvSpPr>
        <dsp:cNvPr id="0" name=""/>
        <dsp:cNvSpPr/>
      </dsp:nvSpPr>
      <dsp:spPr>
        <a:xfrm>
          <a:off x="659781" y="4594744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Haubans</a:t>
          </a:r>
        </a:p>
      </dsp:txBody>
      <dsp:txXfrm>
        <a:off x="659781" y="4594744"/>
        <a:ext cx="924066" cy="462033"/>
      </dsp:txXfrm>
    </dsp:sp>
    <dsp:sp modelId="{30337173-1AFB-44B5-AF78-EF4900E37371}">
      <dsp:nvSpPr>
        <dsp:cNvPr id="0" name=""/>
        <dsp:cNvSpPr/>
      </dsp:nvSpPr>
      <dsp:spPr>
        <a:xfrm>
          <a:off x="659781" y="5250831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Bases</a:t>
          </a:r>
        </a:p>
      </dsp:txBody>
      <dsp:txXfrm>
        <a:off x="659781" y="5250831"/>
        <a:ext cx="924066" cy="462033"/>
      </dsp:txXfrm>
    </dsp:sp>
    <dsp:sp modelId="{84724267-EF7D-4467-B6F0-F570AB7FF9D3}">
      <dsp:nvSpPr>
        <dsp:cNvPr id="0" name=""/>
        <dsp:cNvSpPr/>
      </dsp:nvSpPr>
      <dsp:spPr>
        <a:xfrm>
          <a:off x="1546885" y="1314309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de la Fourche</a:t>
          </a:r>
        </a:p>
      </dsp:txBody>
      <dsp:txXfrm>
        <a:off x="1546885" y="1314309"/>
        <a:ext cx="924066" cy="462033"/>
      </dsp:txXfrm>
    </dsp:sp>
    <dsp:sp modelId="{CE90FBB6-CB4B-44DB-8B57-4E1A5A66F010}">
      <dsp:nvSpPr>
        <dsp:cNvPr id="0" name=""/>
        <dsp:cNvSpPr/>
      </dsp:nvSpPr>
      <dsp:spPr>
        <a:xfrm>
          <a:off x="2665005" y="1314309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Guidon</a:t>
          </a:r>
        </a:p>
      </dsp:txBody>
      <dsp:txXfrm>
        <a:off x="2665005" y="1314309"/>
        <a:ext cx="924066" cy="462033"/>
      </dsp:txXfrm>
    </dsp:sp>
    <dsp:sp modelId="{3103E90E-61BB-4425-AE65-F31C72585334}">
      <dsp:nvSpPr>
        <dsp:cNvPr id="0" name=""/>
        <dsp:cNvSpPr/>
      </dsp:nvSpPr>
      <dsp:spPr>
        <a:xfrm>
          <a:off x="3783125" y="1314309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de la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Selle</a:t>
          </a:r>
        </a:p>
      </dsp:txBody>
      <dsp:txXfrm>
        <a:off x="3783125" y="1314309"/>
        <a:ext cx="924066" cy="462033"/>
      </dsp:txXfrm>
    </dsp:sp>
    <dsp:sp modelId="{1C0F3FD2-E01B-4BAC-B609-871C60C59760}">
      <dsp:nvSpPr>
        <dsp:cNvPr id="0" name=""/>
        <dsp:cNvSpPr/>
      </dsp:nvSpPr>
      <dsp:spPr>
        <a:xfrm>
          <a:off x="4901246" y="658221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PEDALIER</a:t>
          </a:r>
        </a:p>
      </dsp:txBody>
      <dsp:txXfrm>
        <a:off x="4901246" y="658221"/>
        <a:ext cx="924066" cy="462033"/>
      </dsp:txXfrm>
    </dsp:sp>
    <dsp:sp modelId="{87422C71-7F0F-4457-8B4A-11AE1249536A}">
      <dsp:nvSpPr>
        <dsp:cNvPr id="0" name=""/>
        <dsp:cNvSpPr/>
      </dsp:nvSpPr>
      <dsp:spPr>
        <a:xfrm>
          <a:off x="4901246" y="1314309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Assemblage du pédalier</a:t>
          </a:r>
        </a:p>
      </dsp:txBody>
      <dsp:txXfrm>
        <a:off x="4901246" y="1314309"/>
        <a:ext cx="924066" cy="462033"/>
      </dsp:txXfrm>
    </dsp:sp>
    <dsp:sp modelId="{51B58905-8FC8-4504-8DA1-F07ED4AB45F1}">
      <dsp:nvSpPr>
        <dsp:cNvPr id="0" name=""/>
        <dsp:cNvSpPr/>
      </dsp:nvSpPr>
      <dsp:spPr>
        <a:xfrm>
          <a:off x="5132262" y="1970396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Préparation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Pédalier</a:t>
          </a:r>
        </a:p>
      </dsp:txBody>
      <dsp:txXfrm>
        <a:off x="5132262" y="1970396"/>
        <a:ext cx="924066" cy="462033"/>
      </dsp:txXfrm>
    </dsp:sp>
    <dsp:sp modelId="{874CBE09-8295-4E90-BA75-3F52BF71AFC1}">
      <dsp:nvSpPr>
        <dsp:cNvPr id="0" name=""/>
        <dsp:cNvSpPr/>
      </dsp:nvSpPr>
      <dsp:spPr>
        <a:xfrm>
          <a:off x="5132262" y="2626483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Pédales gauche et droite</a:t>
          </a:r>
        </a:p>
      </dsp:txBody>
      <dsp:txXfrm>
        <a:off x="5132262" y="2626483"/>
        <a:ext cx="924066" cy="462033"/>
      </dsp:txXfrm>
    </dsp:sp>
    <dsp:sp modelId="{69BEBC5D-DC61-4FB8-BC79-FCCD7A105B77}">
      <dsp:nvSpPr>
        <dsp:cNvPr id="0" name=""/>
        <dsp:cNvSpPr/>
      </dsp:nvSpPr>
      <dsp:spPr>
        <a:xfrm>
          <a:off x="6578426" y="658221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ROUES</a:t>
          </a:r>
        </a:p>
      </dsp:txBody>
      <dsp:txXfrm>
        <a:off x="6578426" y="658221"/>
        <a:ext cx="924066" cy="462033"/>
      </dsp:txXfrm>
    </dsp:sp>
    <dsp:sp modelId="{935D244D-FD7C-466A-8216-802BD3728F55}">
      <dsp:nvSpPr>
        <dsp:cNvPr id="0" name=""/>
        <dsp:cNvSpPr/>
      </dsp:nvSpPr>
      <dsp:spPr>
        <a:xfrm>
          <a:off x="6019366" y="1314309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Assemblage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Roue avant</a:t>
          </a:r>
        </a:p>
      </dsp:txBody>
      <dsp:txXfrm>
        <a:off x="6019366" y="1314309"/>
        <a:ext cx="924066" cy="462033"/>
      </dsp:txXfrm>
    </dsp:sp>
    <dsp:sp modelId="{3EC1DF17-086B-4AE3-A06B-3F477CC7C5EE}">
      <dsp:nvSpPr>
        <dsp:cNvPr id="0" name=""/>
        <dsp:cNvSpPr/>
      </dsp:nvSpPr>
      <dsp:spPr>
        <a:xfrm>
          <a:off x="6250383" y="1970396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Préparation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Jante avant</a:t>
          </a:r>
        </a:p>
      </dsp:txBody>
      <dsp:txXfrm>
        <a:off x="6250383" y="1970396"/>
        <a:ext cx="924066" cy="462033"/>
      </dsp:txXfrm>
    </dsp:sp>
    <dsp:sp modelId="{C4AEAE1A-D67A-4F13-961C-D7B52634DA95}">
      <dsp:nvSpPr>
        <dsp:cNvPr id="0" name=""/>
        <dsp:cNvSpPr/>
      </dsp:nvSpPr>
      <dsp:spPr>
        <a:xfrm>
          <a:off x="6236226" y="2621766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Rayons</a:t>
          </a:r>
        </a:p>
      </dsp:txBody>
      <dsp:txXfrm>
        <a:off x="6236226" y="2621766"/>
        <a:ext cx="924066" cy="462033"/>
      </dsp:txXfrm>
    </dsp:sp>
    <dsp:sp modelId="{B0950E85-B5F2-4A9E-AEAA-DEB6E4C7EAEC}">
      <dsp:nvSpPr>
        <dsp:cNvPr id="0" name=""/>
        <dsp:cNvSpPr/>
      </dsp:nvSpPr>
      <dsp:spPr>
        <a:xfrm>
          <a:off x="6231504" y="3292009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Préparation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Moyeu avant</a:t>
          </a:r>
        </a:p>
      </dsp:txBody>
      <dsp:txXfrm>
        <a:off x="6231504" y="3292009"/>
        <a:ext cx="924066" cy="462033"/>
      </dsp:txXfrm>
    </dsp:sp>
    <dsp:sp modelId="{9BDF5BB3-79A4-4216-A486-1CB96BEA5940}">
      <dsp:nvSpPr>
        <dsp:cNvPr id="0" name=""/>
        <dsp:cNvSpPr/>
      </dsp:nvSpPr>
      <dsp:spPr>
        <a:xfrm>
          <a:off x="6250383" y="3938657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Pneu avant</a:t>
          </a:r>
        </a:p>
      </dsp:txBody>
      <dsp:txXfrm>
        <a:off x="6250383" y="3938657"/>
        <a:ext cx="924066" cy="462033"/>
      </dsp:txXfrm>
    </dsp:sp>
    <dsp:sp modelId="{4C3D6957-A92A-4BF8-9A21-E9EDA7DD2AFE}">
      <dsp:nvSpPr>
        <dsp:cNvPr id="0" name=""/>
        <dsp:cNvSpPr/>
      </dsp:nvSpPr>
      <dsp:spPr>
        <a:xfrm>
          <a:off x="7147845" y="1314309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Assemblage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Roue arrière</a:t>
          </a:r>
        </a:p>
      </dsp:txBody>
      <dsp:txXfrm>
        <a:off x="7147845" y="1314309"/>
        <a:ext cx="924066" cy="462033"/>
      </dsp:txXfrm>
    </dsp:sp>
    <dsp:sp modelId="{2444DDC6-7C4B-43BB-B545-F31D33E6EF2F}">
      <dsp:nvSpPr>
        <dsp:cNvPr id="0" name=""/>
        <dsp:cNvSpPr/>
      </dsp:nvSpPr>
      <dsp:spPr>
        <a:xfrm>
          <a:off x="7368503" y="1970396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Préparation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Jante arrière</a:t>
          </a:r>
        </a:p>
      </dsp:txBody>
      <dsp:txXfrm>
        <a:off x="7368503" y="1970396"/>
        <a:ext cx="924066" cy="462033"/>
      </dsp:txXfrm>
    </dsp:sp>
    <dsp:sp modelId="{B2A34269-FC1A-4FC3-9567-24893C7BB8A2}">
      <dsp:nvSpPr>
        <dsp:cNvPr id="0" name=""/>
        <dsp:cNvSpPr/>
      </dsp:nvSpPr>
      <dsp:spPr>
        <a:xfrm>
          <a:off x="7368503" y="2626483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Rayons</a:t>
          </a:r>
        </a:p>
      </dsp:txBody>
      <dsp:txXfrm>
        <a:off x="7368503" y="2626483"/>
        <a:ext cx="924066" cy="462033"/>
      </dsp:txXfrm>
    </dsp:sp>
    <dsp:sp modelId="{7CA4132A-3F44-4E02-B4C7-F627C6356342}">
      <dsp:nvSpPr>
        <dsp:cNvPr id="0" name=""/>
        <dsp:cNvSpPr/>
      </dsp:nvSpPr>
      <dsp:spPr>
        <a:xfrm>
          <a:off x="7368503" y="3282570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 err="1"/>
            <a:t>Péparation</a:t>
          </a:r>
          <a:endParaRPr lang="fr-B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Moyeu arrière</a:t>
          </a:r>
        </a:p>
      </dsp:txBody>
      <dsp:txXfrm>
        <a:off x="7368503" y="3282570"/>
        <a:ext cx="924066" cy="462033"/>
      </dsp:txXfrm>
    </dsp:sp>
    <dsp:sp modelId="{C40CCC7C-3706-44A8-B5D0-274E8EC75835}">
      <dsp:nvSpPr>
        <dsp:cNvPr id="0" name=""/>
        <dsp:cNvSpPr/>
      </dsp:nvSpPr>
      <dsp:spPr>
        <a:xfrm>
          <a:off x="7368503" y="3938657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Pneu arrière</a:t>
          </a:r>
        </a:p>
      </dsp:txBody>
      <dsp:txXfrm>
        <a:off x="7368503" y="3938657"/>
        <a:ext cx="924066" cy="462033"/>
      </dsp:txXfrm>
    </dsp:sp>
    <dsp:sp modelId="{B6E3D72C-9605-45A2-B2D6-B87AC9DD232D}">
      <dsp:nvSpPr>
        <dsp:cNvPr id="0" name=""/>
        <dsp:cNvSpPr/>
      </dsp:nvSpPr>
      <dsp:spPr>
        <a:xfrm>
          <a:off x="8255607" y="658221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FREINS</a:t>
          </a:r>
        </a:p>
      </dsp:txBody>
      <dsp:txXfrm>
        <a:off x="8255607" y="658221"/>
        <a:ext cx="924066" cy="462033"/>
      </dsp:txXfrm>
    </dsp:sp>
    <dsp:sp modelId="{DBDC2A4E-D1FF-4C4D-8AEA-F140A1277312}">
      <dsp:nvSpPr>
        <dsp:cNvPr id="0" name=""/>
        <dsp:cNvSpPr/>
      </dsp:nvSpPr>
      <dsp:spPr>
        <a:xfrm>
          <a:off x="8486623" y="1314309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Assemblage 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Leviers de freins</a:t>
          </a:r>
        </a:p>
      </dsp:txBody>
      <dsp:txXfrm>
        <a:off x="8486623" y="1314309"/>
        <a:ext cx="924066" cy="462033"/>
      </dsp:txXfrm>
    </dsp:sp>
    <dsp:sp modelId="{186BBDB8-AF88-48F1-9A73-47CC41530BAF}">
      <dsp:nvSpPr>
        <dsp:cNvPr id="0" name=""/>
        <dsp:cNvSpPr/>
      </dsp:nvSpPr>
      <dsp:spPr>
        <a:xfrm>
          <a:off x="8486623" y="1970396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Frein avant</a:t>
          </a:r>
        </a:p>
      </dsp:txBody>
      <dsp:txXfrm>
        <a:off x="8486623" y="1970396"/>
        <a:ext cx="924066" cy="462033"/>
      </dsp:txXfrm>
    </dsp:sp>
    <dsp:sp modelId="{12CC060B-B9FF-4D4F-A33B-421CC2757601}">
      <dsp:nvSpPr>
        <dsp:cNvPr id="0" name=""/>
        <dsp:cNvSpPr/>
      </dsp:nvSpPr>
      <dsp:spPr>
        <a:xfrm>
          <a:off x="8486623" y="2626483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Frein arrière</a:t>
          </a:r>
        </a:p>
      </dsp:txBody>
      <dsp:txXfrm>
        <a:off x="8486623" y="2626483"/>
        <a:ext cx="924066" cy="462033"/>
      </dsp:txXfrm>
    </dsp:sp>
    <dsp:sp modelId="{40245929-7745-493F-B544-08B520D4933B}">
      <dsp:nvSpPr>
        <dsp:cNvPr id="0" name=""/>
        <dsp:cNvSpPr/>
      </dsp:nvSpPr>
      <dsp:spPr>
        <a:xfrm>
          <a:off x="9373727" y="658221"/>
          <a:ext cx="924066" cy="4620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Montage du </a:t>
          </a:r>
          <a:r>
            <a:rPr lang="fr-BE" sz="800" kern="1200" dirty="0" err="1"/>
            <a:t>sysème</a:t>
          </a:r>
          <a:r>
            <a:rPr lang="fr-BE" sz="800" kern="1200" dirty="0"/>
            <a:t> de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VITESSES</a:t>
          </a:r>
        </a:p>
      </dsp:txBody>
      <dsp:txXfrm>
        <a:off x="9373727" y="658221"/>
        <a:ext cx="924066" cy="462033"/>
      </dsp:txXfrm>
    </dsp:sp>
    <dsp:sp modelId="{E3F50494-C448-4F04-A687-9E6D7541CD2E}">
      <dsp:nvSpPr>
        <dsp:cNvPr id="0" name=""/>
        <dsp:cNvSpPr/>
      </dsp:nvSpPr>
      <dsp:spPr>
        <a:xfrm>
          <a:off x="9604744" y="1314309"/>
          <a:ext cx="924066" cy="4620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Assemblage du système de changement de vitesse</a:t>
          </a:r>
        </a:p>
      </dsp:txBody>
      <dsp:txXfrm>
        <a:off x="9604744" y="1314309"/>
        <a:ext cx="924066" cy="462033"/>
      </dsp:txXfrm>
    </dsp:sp>
    <dsp:sp modelId="{3D065E7B-AB3A-4141-9B58-F41B8E86EB58}">
      <dsp:nvSpPr>
        <dsp:cNvPr id="0" name=""/>
        <dsp:cNvSpPr/>
      </dsp:nvSpPr>
      <dsp:spPr>
        <a:xfrm>
          <a:off x="9604744" y="1970396"/>
          <a:ext cx="924066" cy="4620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Manette de changement de vitesse</a:t>
          </a:r>
        </a:p>
      </dsp:txBody>
      <dsp:txXfrm>
        <a:off x="9604744" y="1970396"/>
        <a:ext cx="924066" cy="462033"/>
      </dsp:txXfrm>
    </dsp:sp>
    <dsp:sp modelId="{52FF0064-E8D4-4D41-9528-E51A471A1A69}">
      <dsp:nvSpPr>
        <dsp:cNvPr id="0" name=""/>
        <dsp:cNvSpPr/>
      </dsp:nvSpPr>
      <dsp:spPr>
        <a:xfrm>
          <a:off x="10491848" y="658221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Tâches d’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INTEGRATION</a:t>
          </a:r>
        </a:p>
      </dsp:txBody>
      <dsp:txXfrm>
        <a:off x="10491848" y="658221"/>
        <a:ext cx="924066" cy="462033"/>
      </dsp:txXfrm>
    </dsp:sp>
    <dsp:sp modelId="{39AAB7A9-4952-4413-B9CC-7DE1763BC705}">
      <dsp:nvSpPr>
        <dsp:cNvPr id="0" name=""/>
        <dsp:cNvSpPr/>
      </dsp:nvSpPr>
      <dsp:spPr>
        <a:xfrm>
          <a:off x="10722864" y="1314309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Design et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Conception</a:t>
          </a:r>
        </a:p>
      </dsp:txBody>
      <dsp:txXfrm>
        <a:off x="10722864" y="1314309"/>
        <a:ext cx="924066" cy="462033"/>
      </dsp:txXfrm>
    </dsp:sp>
    <dsp:sp modelId="{B31D279C-36BF-4C84-905B-05E0CD7848BE}">
      <dsp:nvSpPr>
        <dsp:cNvPr id="0" name=""/>
        <dsp:cNvSpPr/>
      </dsp:nvSpPr>
      <dsp:spPr>
        <a:xfrm>
          <a:off x="10722864" y="1970396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Notice d’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Assemblage</a:t>
          </a:r>
        </a:p>
      </dsp:txBody>
      <dsp:txXfrm>
        <a:off x="10722864" y="1970396"/>
        <a:ext cx="924066" cy="462033"/>
      </dsp:txXfrm>
    </dsp:sp>
    <dsp:sp modelId="{4A0BF6D0-7C0A-48D8-A800-76A4F4FDC28A}">
      <dsp:nvSpPr>
        <dsp:cNvPr id="0" name=""/>
        <dsp:cNvSpPr/>
      </dsp:nvSpPr>
      <dsp:spPr>
        <a:xfrm>
          <a:off x="10722864" y="2626483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800" kern="1200" dirty="0"/>
            <a:t>Essais sur banc et sur route</a:t>
          </a:r>
        </a:p>
      </dsp:txBody>
      <dsp:txXfrm>
        <a:off x="10722864" y="2626483"/>
        <a:ext cx="924066" cy="462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10584254" y="1120255"/>
          <a:ext cx="138609" cy="17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244"/>
              </a:lnTo>
              <a:lnTo>
                <a:pt x="138609" y="1737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10584254" y="1120255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10584254" y="1120255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6760929" y="464168"/>
          <a:ext cx="4192951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4192951" y="97026"/>
              </a:lnTo>
              <a:lnTo>
                <a:pt x="4192951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9466134" y="1120255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9466134" y="1120255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6760929" y="464168"/>
          <a:ext cx="307483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3074830" y="97026"/>
              </a:lnTo>
              <a:lnTo>
                <a:pt x="307483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8348013" y="1120255"/>
          <a:ext cx="138609" cy="17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244"/>
              </a:lnTo>
              <a:lnTo>
                <a:pt x="138609" y="1737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8348013" y="1120255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8348013" y="1120255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6760929" y="464168"/>
          <a:ext cx="195671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1956710" y="97026"/>
              </a:lnTo>
              <a:lnTo>
                <a:pt x="195671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7BF74-8F2C-4DBC-BF35-69EC20BEB5D1}">
      <dsp:nvSpPr>
        <dsp:cNvPr id="0" name=""/>
        <dsp:cNvSpPr/>
      </dsp:nvSpPr>
      <dsp:spPr>
        <a:xfrm>
          <a:off x="7240252" y="1776342"/>
          <a:ext cx="128251" cy="239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331"/>
              </a:lnTo>
              <a:lnTo>
                <a:pt x="128251" y="2393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9BA5E-B261-461F-92A4-A429DEA38816}">
      <dsp:nvSpPr>
        <dsp:cNvPr id="0" name=""/>
        <dsp:cNvSpPr/>
      </dsp:nvSpPr>
      <dsp:spPr>
        <a:xfrm>
          <a:off x="7240252" y="1776342"/>
          <a:ext cx="128251" cy="17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244"/>
              </a:lnTo>
              <a:lnTo>
                <a:pt x="128251" y="1737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BAB34-C42B-4979-A3DC-39F173D65A5F}">
      <dsp:nvSpPr>
        <dsp:cNvPr id="0" name=""/>
        <dsp:cNvSpPr/>
      </dsp:nvSpPr>
      <dsp:spPr>
        <a:xfrm>
          <a:off x="7240252" y="1776342"/>
          <a:ext cx="128251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28251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9093-6445-49A0-BBF4-46E3A534872C}">
      <dsp:nvSpPr>
        <dsp:cNvPr id="0" name=""/>
        <dsp:cNvSpPr/>
      </dsp:nvSpPr>
      <dsp:spPr>
        <a:xfrm>
          <a:off x="7240252" y="1776342"/>
          <a:ext cx="128251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28251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7040460" y="1120255"/>
          <a:ext cx="569418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569418" y="97026"/>
              </a:lnTo>
              <a:lnTo>
                <a:pt x="569418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E8B3B-A613-439F-8904-5FAE8A9750CD}">
      <dsp:nvSpPr>
        <dsp:cNvPr id="0" name=""/>
        <dsp:cNvSpPr/>
      </dsp:nvSpPr>
      <dsp:spPr>
        <a:xfrm>
          <a:off x="6111773" y="1776342"/>
          <a:ext cx="138609" cy="239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331"/>
              </a:lnTo>
              <a:lnTo>
                <a:pt x="138609" y="2393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B99C0-60A6-4808-8DFD-3B7424A1680B}">
      <dsp:nvSpPr>
        <dsp:cNvPr id="0" name=""/>
        <dsp:cNvSpPr/>
      </dsp:nvSpPr>
      <dsp:spPr>
        <a:xfrm>
          <a:off x="6111773" y="1776342"/>
          <a:ext cx="119731" cy="1746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684"/>
              </a:lnTo>
              <a:lnTo>
                <a:pt x="119731" y="1746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DFD2-1B6F-485A-A5B6-8FF8AF6242EB}">
      <dsp:nvSpPr>
        <dsp:cNvPr id="0" name=""/>
        <dsp:cNvSpPr/>
      </dsp:nvSpPr>
      <dsp:spPr>
        <a:xfrm>
          <a:off x="6111773" y="1776342"/>
          <a:ext cx="124453" cy="107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440"/>
              </a:lnTo>
              <a:lnTo>
                <a:pt x="124453" y="1076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F1E9D-2712-4ADB-A7FA-EA0BE3CAF870}">
      <dsp:nvSpPr>
        <dsp:cNvPr id="0" name=""/>
        <dsp:cNvSpPr/>
      </dsp:nvSpPr>
      <dsp:spPr>
        <a:xfrm>
          <a:off x="6111773" y="1776342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6481399" y="1120255"/>
          <a:ext cx="559060" cy="194053"/>
        </a:xfrm>
        <a:custGeom>
          <a:avLst/>
          <a:gdLst/>
          <a:ahLst/>
          <a:cxnLst/>
          <a:rect l="0" t="0" r="0" b="0"/>
          <a:pathLst>
            <a:path>
              <a:moveTo>
                <a:pt x="559060" y="0"/>
              </a:moveTo>
              <a:lnTo>
                <a:pt x="559060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6760929" y="464168"/>
          <a:ext cx="27953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279530" y="97026"/>
              </a:lnTo>
              <a:lnTo>
                <a:pt x="27953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4993652" y="1776342"/>
          <a:ext cx="138609" cy="10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157"/>
              </a:lnTo>
              <a:lnTo>
                <a:pt x="138609" y="1081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4993652" y="1776342"/>
          <a:ext cx="138609" cy="42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70"/>
              </a:lnTo>
              <a:lnTo>
                <a:pt x="138609" y="425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5317559" y="1120255"/>
          <a:ext cx="91440" cy="194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5363279" y="464168"/>
          <a:ext cx="1397650" cy="194053"/>
        </a:xfrm>
        <a:custGeom>
          <a:avLst/>
          <a:gdLst/>
          <a:ahLst/>
          <a:cxnLst/>
          <a:rect l="0" t="0" r="0" b="0"/>
          <a:pathLst>
            <a:path>
              <a:moveTo>
                <a:pt x="1397650" y="0"/>
              </a:moveTo>
              <a:lnTo>
                <a:pt x="1397650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2567978" y="1120255"/>
          <a:ext cx="167718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1677180" y="97026"/>
              </a:lnTo>
              <a:lnTo>
                <a:pt x="167718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2567978" y="1120255"/>
          <a:ext cx="559060" cy="19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"/>
              </a:lnTo>
              <a:lnTo>
                <a:pt x="559060" y="97026"/>
              </a:lnTo>
              <a:lnTo>
                <a:pt x="55906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2008918" y="1120255"/>
          <a:ext cx="559060" cy="194053"/>
        </a:xfrm>
        <a:custGeom>
          <a:avLst/>
          <a:gdLst/>
          <a:ahLst/>
          <a:cxnLst/>
          <a:rect l="0" t="0" r="0" b="0"/>
          <a:pathLst>
            <a:path>
              <a:moveTo>
                <a:pt x="559060" y="0"/>
              </a:moveTo>
              <a:lnTo>
                <a:pt x="559060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7DA52-301B-4CEE-B356-41D7BE8651DB}">
      <dsp:nvSpPr>
        <dsp:cNvPr id="0" name=""/>
        <dsp:cNvSpPr/>
      </dsp:nvSpPr>
      <dsp:spPr>
        <a:xfrm>
          <a:off x="526143" y="1768885"/>
          <a:ext cx="133638" cy="3712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963"/>
              </a:lnTo>
              <a:lnTo>
                <a:pt x="133638" y="37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FF5E6-FDBC-401D-B0F1-9A31C03306B6}">
      <dsp:nvSpPr>
        <dsp:cNvPr id="0" name=""/>
        <dsp:cNvSpPr/>
      </dsp:nvSpPr>
      <dsp:spPr>
        <a:xfrm>
          <a:off x="526143" y="1768885"/>
          <a:ext cx="133638" cy="3056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6876"/>
              </a:lnTo>
              <a:lnTo>
                <a:pt x="133638" y="3056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03F23-7BAA-4FF9-994C-757A219474A4}">
      <dsp:nvSpPr>
        <dsp:cNvPr id="0" name=""/>
        <dsp:cNvSpPr/>
      </dsp:nvSpPr>
      <dsp:spPr>
        <a:xfrm>
          <a:off x="526143" y="1768885"/>
          <a:ext cx="133638" cy="2400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789"/>
              </a:lnTo>
              <a:lnTo>
                <a:pt x="133638" y="2400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53641-5A2E-46AB-B6A2-A226D0166C02}">
      <dsp:nvSpPr>
        <dsp:cNvPr id="0" name=""/>
        <dsp:cNvSpPr/>
      </dsp:nvSpPr>
      <dsp:spPr>
        <a:xfrm>
          <a:off x="526143" y="1768885"/>
          <a:ext cx="133638" cy="174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02"/>
              </a:lnTo>
              <a:lnTo>
                <a:pt x="133638" y="1744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EBAE2-44F6-4021-AE2F-D2B83FEEFF04}">
      <dsp:nvSpPr>
        <dsp:cNvPr id="0" name=""/>
        <dsp:cNvSpPr/>
      </dsp:nvSpPr>
      <dsp:spPr>
        <a:xfrm>
          <a:off x="526143" y="1768885"/>
          <a:ext cx="133638" cy="1088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614"/>
              </a:lnTo>
              <a:lnTo>
                <a:pt x="133638" y="1088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526143" y="1768885"/>
          <a:ext cx="133638" cy="43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7"/>
              </a:lnTo>
              <a:lnTo>
                <a:pt x="133638" y="4325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895769" y="1120255"/>
          <a:ext cx="1672209" cy="186596"/>
        </a:xfrm>
        <a:custGeom>
          <a:avLst/>
          <a:gdLst/>
          <a:ahLst/>
          <a:cxnLst/>
          <a:rect l="0" t="0" r="0" b="0"/>
          <a:pathLst>
            <a:path>
              <a:moveTo>
                <a:pt x="1672209" y="0"/>
              </a:moveTo>
              <a:lnTo>
                <a:pt x="1672209" y="89569"/>
              </a:lnTo>
              <a:lnTo>
                <a:pt x="0" y="89569"/>
              </a:lnTo>
              <a:lnTo>
                <a:pt x="0" y="186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2567978" y="464168"/>
          <a:ext cx="4192951" cy="194053"/>
        </a:xfrm>
        <a:custGeom>
          <a:avLst/>
          <a:gdLst/>
          <a:ahLst/>
          <a:cxnLst/>
          <a:rect l="0" t="0" r="0" b="0"/>
          <a:pathLst>
            <a:path>
              <a:moveTo>
                <a:pt x="4192951" y="0"/>
              </a:moveTo>
              <a:lnTo>
                <a:pt x="4192951" y="97026"/>
              </a:lnTo>
              <a:lnTo>
                <a:pt x="0" y="97026"/>
              </a:lnTo>
              <a:lnTo>
                <a:pt x="0" y="19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6298896" y="2134"/>
          <a:ext cx="924066" cy="462033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Vélo</a:t>
          </a:r>
        </a:p>
      </dsp:txBody>
      <dsp:txXfrm>
        <a:off x="6298896" y="2134"/>
        <a:ext cx="924066" cy="462033"/>
      </dsp:txXfrm>
    </dsp:sp>
    <dsp:sp modelId="{A380C692-281D-44E3-AA8F-47EA90FBD525}">
      <dsp:nvSpPr>
        <dsp:cNvPr id="0" name=""/>
        <dsp:cNvSpPr/>
      </dsp:nvSpPr>
      <dsp:spPr>
        <a:xfrm>
          <a:off x="2105945" y="658221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CADRE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15j</a:t>
          </a:r>
        </a:p>
      </dsp:txBody>
      <dsp:txXfrm>
        <a:off x="2105945" y="658221"/>
        <a:ext cx="924066" cy="462033"/>
      </dsp:txXfrm>
    </dsp:sp>
    <dsp:sp modelId="{F30D55BD-BF51-4F98-BC5D-0762A77DFA8E}">
      <dsp:nvSpPr>
        <dsp:cNvPr id="0" name=""/>
        <dsp:cNvSpPr/>
      </dsp:nvSpPr>
      <dsp:spPr>
        <a:xfrm>
          <a:off x="433736" y="1306851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Soudure du cadre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7j</a:t>
          </a:r>
        </a:p>
      </dsp:txBody>
      <dsp:txXfrm>
        <a:off x="433736" y="1306851"/>
        <a:ext cx="924066" cy="462033"/>
      </dsp:txXfrm>
    </dsp:sp>
    <dsp:sp modelId="{C644AF10-271D-4B16-B31A-BA668C543E84}">
      <dsp:nvSpPr>
        <dsp:cNvPr id="0" name=""/>
        <dsp:cNvSpPr/>
      </dsp:nvSpPr>
      <dsp:spPr>
        <a:xfrm>
          <a:off x="659781" y="1970396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Tube supérieur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659781" y="1970396"/>
        <a:ext cx="924066" cy="462033"/>
      </dsp:txXfrm>
    </dsp:sp>
    <dsp:sp modelId="{53E053E5-8CEA-4BFE-BCC4-A2B05EA14118}">
      <dsp:nvSpPr>
        <dsp:cNvPr id="0" name=""/>
        <dsp:cNvSpPr/>
      </dsp:nvSpPr>
      <dsp:spPr>
        <a:xfrm>
          <a:off x="659781" y="2626483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Tube de direction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659781" y="2626483"/>
        <a:ext cx="924066" cy="462033"/>
      </dsp:txXfrm>
    </dsp:sp>
    <dsp:sp modelId="{40F0E300-8996-43B5-8050-21C86B45FB90}">
      <dsp:nvSpPr>
        <dsp:cNvPr id="0" name=""/>
        <dsp:cNvSpPr/>
      </dsp:nvSpPr>
      <dsp:spPr>
        <a:xfrm>
          <a:off x="659781" y="3282570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659781" y="3282570"/>
        <a:ext cx="924066" cy="462033"/>
      </dsp:txXfrm>
    </dsp:sp>
    <dsp:sp modelId="{A9F9BA51-D54E-429C-A424-E69AAFD0F841}">
      <dsp:nvSpPr>
        <dsp:cNvPr id="0" name=""/>
        <dsp:cNvSpPr/>
      </dsp:nvSpPr>
      <dsp:spPr>
        <a:xfrm>
          <a:off x="659781" y="3938657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Tube de selle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659781" y="3938657"/>
        <a:ext cx="924066" cy="462033"/>
      </dsp:txXfrm>
    </dsp:sp>
    <dsp:sp modelId="{70976066-0A35-40D9-A3A8-337328D6BE07}">
      <dsp:nvSpPr>
        <dsp:cNvPr id="0" name=""/>
        <dsp:cNvSpPr/>
      </dsp:nvSpPr>
      <dsp:spPr>
        <a:xfrm>
          <a:off x="659781" y="4594744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Haubans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659781" y="4594744"/>
        <a:ext cx="924066" cy="462033"/>
      </dsp:txXfrm>
    </dsp:sp>
    <dsp:sp modelId="{30337173-1AFB-44B5-AF78-EF4900E37371}">
      <dsp:nvSpPr>
        <dsp:cNvPr id="0" name=""/>
        <dsp:cNvSpPr/>
      </dsp:nvSpPr>
      <dsp:spPr>
        <a:xfrm>
          <a:off x="659781" y="5250831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Bases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2j</a:t>
          </a:r>
        </a:p>
      </dsp:txBody>
      <dsp:txXfrm>
        <a:off x="659781" y="5250831"/>
        <a:ext cx="924066" cy="462033"/>
      </dsp:txXfrm>
    </dsp:sp>
    <dsp:sp modelId="{84724267-EF7D-4467-B6F0-F570AB7FF9D3}">
      <dsp:nvSpPr>
        <dsp:cNvPr id="0" name=""/>
        <dsp:cNvSpPr/>
      </dsp:nvSpPr>
      <dsp:spPr>
        <a:xfrm>
          <a:off x="1546885" y="1314309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de la Fourche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3j</a:t>
          </a:r>
        </a:p>
      </dsp:txBody>
      <dsp:txXfrm>
        <a:off x="1546885" y="1314309"/>
        <a:ext cx="924066" cy="462033"/>
      </dsp:txXfrm>
    </dsp:sp>
    <dsp:sp modelId="{CE90FBB6-CB4B-44DB-8B57-4E1A5A66F010}">
      <dsp:nvSpPr>
        <dsp:cNvPr id="0" name=""/>
        <dsp:cNvSpPr/>
      </dsp:nvSpPr>
      <dsp:spPr>
        <a:xfrm>
          <a:off x="2665005" y="1314309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Guidon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2j</a:t>
          </a:r>
        </a:p>
      </dsp:txBody>
      <dsp:txXfrm>
        <a:off x="2665005" y="1314309"/>
        <a:ext cx="924066" cy="462033"/>
      </dsp:txXfrm>
    </dsp:sp>
    <dsp:sp modelId="{3103E90E-61BB-4425-AE65-F31C72585334}">
      <dsp:nvSpPr>
        <dsp:cNvPr id="0" name=""/>
        <dsp:cNvSpPr/>
      </dsp:nvSpPr>
      <dsp:spPr>
        <a:xfrm>
          <a:off x="3783125" y="1314309"/>
          <a:ext cx="924066" cy="46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de la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Selle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3j</a:t>
          </a:r>
        </a:p>
      </dsp:txBody>
      <dsp:txXfrm>
        <a:off x="3783125" y="1314309"/>
        <a:ext cx="924066" cy="462033"/>
      </dsp:txXfrm>
    </dsp:sp>
    <dsp:sp modelId="{1C0F3FD2-E01B-4BAC-B609-871C60C59760}">
      <dsp:nvSpPr>
        <dsp:cNvPr id="0" name=""/>
        <dsp:cNvSpPr/>
      </dsp:nvSpPr>
      <dsp:spPr>
        <a:xfrm>
          <a:off x="4901246" y="658221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PEDALIER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5j</a:t>
          </a:r>
        </a:p>
      </dsp:txBody>
      <dsp:txXfrm>
        <a:off x="4901246" y="658221"/>
        <a:ext cx="924066" cy="462033"/>
      </dsp:txXfrm>
    </dsp:sp>
    <dsp:sp modelId="{87422C71-7F0F-4457-8B4A-11AE1249536A}">
      <dsp:nvSpPr>
        <dsp:cNvPr id="0" name=""/>
        <dsp:cNvSpPr/>
      </dsp:nvSpPr>
      <dsp:spPr>
        <a:xfrm>
          <a:off x="4901246" y="1314309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Assemblage du pédalier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5j</a:t>
          </a:r>
        </a:p>
      </dsp:txBody>
      <dsp:txXfrm>
        <a:off x="4901246" y="1314309"/>
        <a:ext cx="924066" cy="462033"/>
      </dsp:txXfrm>
    </dsp:sp>
    <dsp:sp modelId="{51B58905-8FC8-4504-8DA1-F07ED4AB45F1}">
      <dsp:nvSpPr>
        <dsp:cNvPr id="0" name=""/>
        <dsp:cNvSpPr/>
      </dsp:nvSpPr>
      <dsp:spPr>
        <a:xfrm>
          <a:off x="5132262" y="1970396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Préparation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Pédalier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3j</a:t>
          </a:r>
        </a:p>
      </dsp:txBody>
      <dsp:txXfrm>
        <a:off x="5132262" y="1970396"/>
        <a:ext cx="924066" cy="462033"/>
      </dsp:txXfrm>
    </dsp:sp>
    <dsp:sp modelId="{874CBE09-8295-4E90-BA75-3F52BF71AFC1}">
      <dsp:nvSpPr>
        <dsp:cNvPr id="0" name=""/>
        <dsp:cNvSpPr/>
      </dsp:nvSpPr>
      <dsp:spPr>
        <a:xfrm>
          <a:off x="5132262" y="2626483"/>
          <a:ext cx="924066" cy="46203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Pédales gauche et droite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2j</a:t>
          </a:r>
        </a:p>
      </dsp:txBody>
      <dsp:txXfrm>
        <a:off x="5132262" y="2626483"/>
        <a:ext cx="924066" cy="462033"/>
      </dsp:txXfrm>
    </dsp:sp>
    <dsp:sp modelId="{69BEBC5D-DC61-4FB8-BC79-FCCD7A105B77}">
      <dsp:nvSpPr>
        <dsp:cNvPr id="0" name=""/>
        <dsp:cNvSpPr/>
      </dsp:nvSpPr>
      <dsp:spPr>
        <a:xfrm>
          <a:off x="6578426" y="658221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ROUES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30j</a:t>
          </a:r>
        </a:p>
      </dsp:txBody>
      <dsp:txXfrm>
        <a:off x="6578426" y="658221"/>
        <a:ext cx="924066" cy="462033"/>
      </dsp:txXfrm>
    </dsp:sp>
    <dsp:sp modelId="{935D244D-FD7C-466A-8216-802BD3728F55}">
      <dsp:nvSpPr>
        <dsp:cNvPr id="0" name=""/>
        <dsp:cNvSpPr/>
      </dsp:nvSpPr>
      <dsp:spPr>
        <a:xfrm>
          <a:off x="6019366" y="1314309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Assemblage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Roue avant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13j</a:t>
          </a:r>
        </a:p>
      </dsp:txBody>
      <dsp:txXfrm>
        <a:off x="6019366" y="1314309"/>
        <a:ext cx="924066" cy="462033"/>
      </dsp:txXfrm>
    </dsp:sp>
    <dsp:sp modelId="{3EC1DF17-086B-4AE3-A06B-3F477CC7C5EE}">
      <dsp:nvSpPr>
        <dsp:cNvPr id="0" name=""/>
        <dsp:cNvSpPr/>
      </dsp:nvSpPr>
      <dsp:spPr>
        <a:xfrm>
          <a:off x="6250383" y="1970396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Préparation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Jante avant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3j</a:t>
          </a:r>
        </a:p>
      </dsp:txBody>
      <dsp:txXfrm>
        <a:off x="6250383" y="1970396"/>
        <a:ext cx="924066" cy="462033"/>
      </dsp:txXfrm>
    </dsp:sp>
    <dsp:sp modelId="{C4AEAE1A-D67A-4F13-961C-D7B52634DA95}">
      <dsp:nvSpPr>
        <dsp:cNvPr id="0" name=""/>
        <dsp:cNvSpPr/>
      </dsp:nvSpPr>
      <dsp:spPr>
        <a:xfrm>
          <a:off x="6236226" y="2621766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Rayons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7j</a:t>
          </a:r>
        </a:p>
      </dsp:txBody>
      <dsp:txXfrm>
        <a:off x="6236226" y="2621766"/>
        <a:ext cx="924066" cy="462033"/>
      </dsp:txXfrm>
    </dsp:sp>
    <dsp:sp modelId="{B0950E85-B5F2-4A9E-AEAA-DEB6E4C7EAEC}">
      <dsp:nvSpPr>
        <dsp:cNvPr id="0" name=""/>
        <dsp:cNvSpPr/>
      </dsp:nvSpPr>
      <dsp:spPr>
        <a:xfrm>
          <a:off x="6231504" y="3292009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Préparation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Moyeu avant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2j</a:t>
          </a:r>
        </a:p>
      </dsp:txBody>
      <dsp:txXfrm>
        <a:off x="6231504" y="3292009"/>
        <a:ext cx="924066" cy="462033"/>
      </dsp:txXfrm>
    </dsp:sp>
    <dsp:sp modelId="{9BDF5BB3-79A4-4216-A486-1CB96BEA5940}">
      <dsp:nvSpPr>
        <dsp:cNvPr id="0" name=""/>
        <dsp:cNvSpPr/>
      </dsp:nvSpPr>
      <dsp:spPr>
        <a:xfrm>
          <a:off x="6250383" y="3938657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Pneu avant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6250383" y="3938657"/>
        <a:ext cx="924066" cy="462033"/>
      </dsp:txXfrm>
    </dsp:sp>
    <dsp:sp modelId="{4C3D6957-A92A-4BF8-9A21-E9EDA7DD2AFE}">
      <dsp:nvSpPr>
        <dsp:cNvPr id="0" name=""/>
        <dsp:cNvSpPr/>
      </dsp:nvSpPr>
      <dsp:spPr>
        <a:xfrm>
          <a:off x="7147845" y="1314309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Assemblage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Roue arrière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17j</a:t>
          </a:r>
        </a:p>
      </dsp:txBody>
      <dsp:txXfrm>
        <a:off x="7147845" y="1314309"/>
        <a:ext cx="924066" cy="462033"/>
      </dsp:txXfrm>
    </dsp:sp>
    <dsp:sp modelId="{2444DDC6-7C4B-43BB-B545-F31D33E6EF2F}">
      <dsp:nvSpPr>
        <dsp:cNvPr id="0" name=""/>
        <dsp:cNvSpPr/>
      </dsp:nvSpPr>
      <dsp:spPr>
        <a:xfrm>
          <a:off x="7368503" y="1970396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Préparation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Jante arrière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3j</a:t>
          </a:r>
        </a:p>
      </dsp:txBody>
      <dsp:txXfrm>
        <a:off x="7368503" y="1970396"/>
        <a:ext cx="924066" cy="462033"/>
      </dsp:txXfrm>
    </dsp:sp>
    <dsp:sp modelId="{B2A34269-FC1A-4FC3-9567-24893C7BB8A2}">
      <dsp:nvSpPr>
        <dsp:cNvPr id="0" name=""/>
        <dsp:cNvSpPr/>
      </dsp:nvSpPr>
      <dsp:spPr>
        <a:xfrm>
          <a:off x="7368503" y="2626483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Rayons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7j</a:t>
          </a:r>
        </a:p>
      </dsp:txBody>
      <dsp:txXfrm>
        <a:off x="7368503" y="2626483"/>
        <a:ext cx="924066" cy="462033"/>
      </dsp:txXfrm>
    </dsp:sp>
    <dsp:sp modelId="{7CA4132A-3F44-4E02-B4C7-F627C6356342}">
      <dsp:nvSpPr>
        <dsp:cNvPr id="0" name=""/>
        <dsp:cNvSpPr/>
      </dsp:nvSpPr>
      <dsp:spPr>
        <a:xfrm>
          <a:off x="7368503" y="3282570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 err="1"/>
            <a:t>Péparation</a:t>
          </a:r>
          <a:endParaRPr lang="fr-BE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Moyeu arrière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6j</a:t>
          </a:r>
        </a:p>
      </dsp:txBody>
      <dsp:txXfrm>
        <a:off x="7368503" y="3282570"/>
        <a:ext cx="924066" cy="462033"/>
      </dsp:txXfrm>
    </dsp:sp>
    <dsp:sp modelId="{C40CCC7C-3706-44A8-B5D0-274E8EC75835}">
      <dsp:nvSpPr>
        <dsp:cNvPr id="0" name=""/>
        <dsp:cNvSpPr/>
      </dsp:nvSpPr>
      <dsp:spPr>
        <a:xfrm>
          <a:off x="7368503" y="3938657"/>
          <a:ext cx="924066" cy="46203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Pneu arrière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7368503" y="3938657"/>
        <a:ext cx="924066" cy="462033"/>
      </dsp:txXfrm>
    </dsp:sp>
    <dsp:sp modelId="{B6E3D72C-9605-45A2-B2D6-B87AC9DD232D}">
      <dsp:nvSpPr>
        <dsp:cNvPr id="0" name=""/>
        <dsp:cNvSpPr/>
      </dsp:nvSpPr>
      <dsp:spPr>
        <a:xfrm>
          <a:off x="8255607" y="658221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FREINS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5j</a:t>
          </a:r>
        </a:p>
      </dsp:txBody>
      <dsp:txXfrm>
        <a:off x="8255607" y="658221"/>
        <a:ext cx="924066" cy="462033"/>
      </dsp:txXfrm>
    </dsp:sp>
    <dsp:sp modelId="{DBDC2A4E-D1FF-4C4D-8AEA-F140A1277312}">
      <dsp:nvSpPr>
        <dsp:cNvPr id="0" name=""/>
        <dsp:cNvSpPr/>
      </dsp:nvSpPr>
      <dsp:spPr>
        <a:xfrm>
          <a:off x="8486623" y="1314309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Assemblage des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Leviers de freins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8486623" y="1314309"/>
        <a:ext cx="924066" cy="462033"/>
      </dsp:txXfrm>
    </dsp:sp>
    <dsp:sp modelId="{186BBDB8-AF88-48F1-9A73-47CC41530BAF}">
      <dsp:nvSpPr>
        <dsp:cNvPr id="0" name=""/>
        <dsp:cNvSpPr/>
      </dsp:nvSpPr>
      <dsp:spPr>
        <a:xfrm>
          <a:off x="8486623" y="1970396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Frein avant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2j</a:t>
          </a:r>
        </a:p>
      </dsp:txBody>
      <dsp:txXfrm>
        <a:off x="8486623" y="1970396"/>
        <a:ext cx="924066" cy="462033"/>
      </dsp:txXfrm>
    </dsp:sp>
    <dsp:sp modelId="{12CC060B-B9FF-4D4F-A33B-421CC2757601}">
      <dsp:nvSpPr>
        <dsp:cNvPr id="0" name=""/>
        <dsp:cNvSpPr/>
      </dsp:nvSpPr>
      <dsp:spPr>
        <a:xfrm>
          <a:off x="8486623" y="2626483"/>
          <a:ext cx="924066" cy="4620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Frein arrière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2j</a:t>
          </a:r>
        </a:p>
      </dsp:txBody>
      <dsp:txXfrm>
        <a:off x="8486623" y="2626483"/>
        <a:ext cx="924066" cy="462033"/>
      </dsp:txXfrm>
    </dsp:sp>
    <dsp:sp modelId="{40245929-7745-493F-B544-08B520D4933B}">
      <dsp:nvSpPr>
        <dsp:cNvPr id="0" name=""/>
        <dsp:cNvSpPr/>
      </dsp:nvSpPr>
      <dsp:spPr>
        <a:xfrm>
          <a:off x="9373727" y="658221"/>
          <a:ext cx="924066" cy="4620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Montage du </a:t>
          </a:r>
          <a:r>
            <a:rPr lang="fr-BE" sz="700" kern="1200" dirty="0" err="1"/>
            <a:t>sysème</a:t>
          </a:r>
          <a:r>
            <a:rPr lang="fr-BE" sz="700" kern="1200" dirty="0"/>
            <a:t> de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VITESSES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5j</a:t>
          </a:r>
        </a:p>
      </dsp:txBody>
      <dsp:txXfrm>
        <a:off x="9373727" y="658221"/>
        <a:ext cx="924066" cy="462033"/>
      </dsp:txXfrm>
    </dsp:sp>
    <dsp:sp modelId="{E3F50494-C448-4F04-A687-9E6D7541CD2E}">
      <dsp:nvSpPr>
        <dsp:cNvPr id="0" name=""/>
        <dsp:cNvSpPr/>
      </dsp:nvSpPr>
      <dsp:spPr>
        <a:xfrm>
          <a:off x="9604744" y="1314309"/>
          <a:ext cx="924066" cy="4620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Assemblage du système de changement de vitesses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4j</a:t>
          </a:r>
        </a:p>
      </dsp:txBody>
      <dsp:txXfrm>
        <a:off x="9604744" y="1314309"/>
        <a:ext cx="924066" cy="462033"/>
      </dsp:txXfrm>
    </dsp:sp>
    <dsp:sp modelId="{3D065E7B-AB3A-4141-9B58-F41B8E86EB58}">
      <dsp:nvSpPr>
        <dsp:cNvPr id="0" name=""/>
        <dsp:cNvSpPr/>
      </dsp:nvSpPr>
      <dsp:spPr>
        <a:xfrm>
          <a:off x="9604744" y="1970396"/>
          <a:ext cx="924066" cy="4620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Manette de changement de vitesses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1J</a:t>
          </a:r>
        </a:p>
      </dsp:txBody>
      <dsp:txXfrm>
        <a:off x="9604744" y="1970396"/>
        <a:ext cx="924066" cy="462033"/>
      </dsp:txXfrm>
    </dsp:sp>
    <dsp:sp modelId="{52FF0064-E8D4-4D41-9528-E51A471A1A69}">
      <dsp:nvSpPr>
        <dsp:cNvPr id="0" name=""/>
        <dsp:cNvSpPr/>
      </dsp:nvSpPr>
      <dsp:spPr>
        <a:xfrm>
          <a:off x="10491848" y="658221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Tâches d’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INTEGRATION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40j</a:t>
          </a:r>
        </a:p>
      </dsp:txBody>
      <dsp:txXfrm>
        <a:off x="10491848" y="658221"/>
        <a:ext cx="924066" cy="462033"/>
      </dsp:txXfrm>
    </dsp:sp>
    <dsp:sp modelId="{39AAB7A9-4952-4413-B9CC-7DE1763BC705}">
      <dsp:nvSpPr>
        <dsp:cNvPr id="0" name=""/>
        <dsp:cNvSpPr/>
      </dsp:nvSpPr>
      <dsp:spPr>
        <a:xfrm>
          <a:off x="10722864" y="1314309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Design et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Conception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8j</a:t>
          </a:r>
        </a:p>
      </dsp:txBody>
      <dsp:txXfrm>
        <a:off x="10722864" y="1314309"/>
        <a:ext cx="924066" cy="462033"/>
      </dsp:txXfrm>
    </dsp:sp>
    <dsp:sp modelId="{B31D279C-36BF-4C84-905B-05E0CD7848BE}">
      <dsp:nvSpPr>
        <dsp:cNvPr id="0" name=""/>
        <dsp:cNvSpPr/>
      </dsp:nvSpPr>
      <dsp:spPr>
        <a:xfrm>
          <a:off x="10722864" y="1970396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Notice d’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Assemblage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15j</a:t>
          </a:r>
        </a:p>
      </dsp:txBody>
      <dsp:txXfrm>
        <a:off x="10722864" y="1970396"/>
        <a:ext cx="924066" cy="462033"/>
      </dsp:txXfrm>
    </dsp:sp>
    <dsp:sp modelId="{4A0BF6D0-7C0A-48D8-A800-76A4F4FDC28A}">
      <dsp:nvSpPr>
        <dsp:cNvPr id="0" name=""/>
        <dsp:cNvSpPr/>
      </dsp:nvSpPr>
      <dsp:spPr>
        <a:xfrm>
          <a:off x="10722864" y="2626483"/>
          <a:ext cx="924066" cy="46203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Essais sur banc et sur route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700" kern="1200" dirty="0"/>
            <a:t>17j</a:t>
          </a:r>
        </a:p>
      </dsp:txBody>
      <dsp:txXfrm>
        <a:off x="10722864" y="2626483"/>
        <a:ext cx="924066" cy="462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6T15:43:26.3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416 621,'1'0,"0"0,1 1,-1-1,0 0,0 0,0 0,1 1,-1-1,0 1,0-1,0 1,0-1,0 1,0 0,0-1,0 1,0 0,0 0,0 0,0 0,-1 0,1 0,1 1,0 2,0 1,0 0,-1-1,3 9,4 13,-2-16,0 0,10 12,-11-17,-1 1,0-1,0 1,-1 0,1 0,-1 0,-1 0,1 1,-1-1,2 9,3 106,-6-70,0-21,-2-20,1-1,0 1,1-1,0 1,5 17,-6-26,0-1,0 1,0-1,0 1,0-1,0 1,1-1,-1 1,0-1,0 1,1-1,-1 0,0 1,1-1,-1 1,0-1,1 0,-1 1,0-1,1 0,-1 1,1-1,-1 0,1 0,-1 1,1-1,-1 0,1 0,-1 0,1 0,-1 0,1 0,-1 0,1 0,-1 0,2 0,-2 0,1-1,0 1,0-1,0 0,-1 1,1-1,0 0,-1 1,1-1,-1 0,1 0,-1 0,1 0,-1 0,1 1,-1-1,0 0,1-1,0-4,0 1,-1 0,1 0,-1-1,0 1,0 0,0-1,-2-4,-2-7,-6-19,5 22,1 1,-3-23,5 18,2-26,-7 34,0 1,2-1,-1 0,1 0,1-1,-4-10,-5-14,6 20,7 15,0 0,0 0,-1 0,1 0,0 0,0 0,0-1,0 1,0 0,0 0,0 0,0 0,0 0,0 0,0 0,-1-1,1 1,0 0,0 0,0 0,0 0,0 0,0 0,-1 0,1 0,0 0,0 0,0 0,0 0,0 0,-1 0,1 0,0 0,0 0,0 0,0 0,-1 0,-1 6,2 10,0-16,0 8,0 0,1 0,2 10,-2-15,0-1,-1 1,1-1,0 1,0-1,0 0,1 0,-1 1,0-1,1 0,0 0,-1 0,1 0,2 1,-4-3,0 0,0 0,0 1,0-1,1 0,-1 0,0 0,0 0,0 0,0 0,0 0,0 0,0 0,1 0,-1 0,0 0,0 0,0 0,0 0,0 0,1 0,-1 0,0 0,0 0,0 0,0 0,0 0,0 0,1 0,-1 0,0 0,0 0,0 0,0 0,0 0,0 0,1 0,-1 0,0-1,0 1,0 0,0 0,0 0,0 0,0 0,0 0,0 0,0-1,0 1,1 0,-1 0,0 0,0 0,0 0,0 0,0-1,0 1,0 0,0 0,0 0,0 0,0 0,0-1,-1 1,1 0,0 0,0 0,0 0,-2-11,-4-1,0 1,-1-1,0 1,-13-15,19 25,1 0,-1 0,1 1,-1-1,0 0,0 0,1 1,-1-1,0 1,0-1,0 1,0-1,0 1,0-1,-2 0,3 2,-1-1,1 0,-1 0,1 0,0 0,-1 1,1-1,-1 0,1 1,-1-1,1 0,0 1,-1-1,1 0,0 1,-1-1,1 1,0-1,0 0,0 1,-1-1,1 1,0-1,0 1,0-1,0 1,0-1,0 1,0-1,0 1,0-1,0 1,-2 16,2-1,1 26,1-25,-2 0,-1 18,1-34,0 0,0-1,-1 1,1 0,0 0,0-1,0 1,0 0,-1-1,1 1,0 0,-1-1,1 1,0 0,-1-1,1 1,-1-1,1 1,-1 0,0 0,1-1,-1 0,1 0,-1 0,1 0,-1 0,1 0,-1 0,1 0,-1 0,1 0,-1 0,1-1,-1 1,1 0,0 0,-1 0,1-1,-1 1,1 0,0 0,-1-1,0 0,-2-2,0 0,0 0,1 0,-1-1,-3-6,6 10,-26-53,24 49,1 0,-1-1,1 0,0 1,0-1,0 0,0 1,1-1,0 0,0-5,0 10,1-1,-1 1,0 0,0 0,0-1,0 1,0 0,0-1,0 1,0 0,0 0,1-1,-1 1,0 0,0 0,0-1,1 1,-1 0,0 0,0 0,1-1,-1 1,0 0,0 0,1 0,-1 0,0 0,1-1,-1 1,0 0,0 0,1 0,-1 0,0 0,1 0,-1 0,0 0,1 0,-1 0,0 0,0 0,1 1,-1-1,0 0,1 0,-1 0,0 0,0 0,1 1,-1-1,0 0,17 13,-13-9,-3-4,0 1,0 0,-1-1,1 1,0 0,0-1,0 1,-1-1,1 0,0 1,0-1,0 0,0 1,0-1,0 0,0 0,0 0,0 0,0 0,0 0,0 0,0 0,0 0,0-1,0 1,-1 0,1 0,0-1,0 1,1-1,0-2,0 1,1 0,-2-1,1 0,0 1,0-1,1-5,-2 6,1-1,-1 1,0-1,1 1,-1 0,1-1,0 1,-1 0,1 0,0 0,3-1,-3 2,0 0,0 0,0 1,0-1,0 1,0 0,0 0,1 0,-1 0,0 0,0 0,0 0,3 1,6 1,-11-2,1 0,-1 0,1 0,-1 0,0 0,1 0,-1 0,1 0,-1 0,1 0,-1 0,0 0,1-1,-1 1,1 0,-1 0,0 0,1 0,-1-1,0 1,1 0,-1 0,0-1,1 1,-1 0,0-1,0 1,1 0,-1-1,0 0,0 0,1 0,-1 0,0 0,0 0,0 0,0 0,0 0,0 0,-1 0,1 0,0-1,-3-4,1 0,-6-11,7 15,-4-9,5 11,0 0,0 0,0 0,0 0,0 0,0 0,0 0,0 0,0 1,0-1,0 0,0 0,0 0,0 0,0 0,1 0,-1 0,0 0,0 0,0 0,0 0,0 0,0 0,0 0,0 0,0 0,0 0,0 0,0 0,0 0,0 0,0 0,0 0,0 0,0 0,0 0,0 0,1 0,-1 0,0 0,0 0,0 0,0 0,0 0,0 0,0 0,0 0,0 0,0 0,0 0,0 0,0-1,0 1,0 0,0 0,0 0,0 0,0 0,0 0,0 0,0 0,12 16,-8-6,6 20,-1-1,-7-26,-1 1,0-1,0 1,0-1,0 8,-1-10,0 0,0-1,0 1,0 0,0 0,0 0,0-1,0 1,0 0,0-1,-1 1,1 0,0 0,-1-1,1 1,0 0,-1-1,1 1,-1-1,1 1,-1-1,1 1,-1-1,0 1,1-1,-1 1,1-1,-1 1,0-1,0 0,1 0,-1 1,0-1,-1 0,2 0,-1 0,0 0,0 0,1 0,-1 0,0 0,0 0,1 0,-1 0,0 0,1-1,-1 1,0 0,1-1,-1 1,0 0,1-1,-1 1,1-1,-2 0,1-1,-1 1,1-1,0 0,0 1,0-1,0 0,-1-2,0-4,0 1,-2-15,2 16,2-1,-1 1,1-1,0 1,1-13,-1 19,0 0,0 0,1 0,-1 0,0 1,0-1,0 0,0 0,0 0,0 0,0 0,0 0,0 0,0 0,1 0,-1 0,0 0,0 0,0 0,0 0,0 0,0 0,0 0,0 0,1 0,-1 0,0 0,0 0,0 0,0 0,0 0,0 0,0 0,1 0,-1 0,0 0,0 0,0 0,0 0,0 0,0 0,0 0,0 0,0 0,0-1,1 1,-1 0,0 0,0 0,0 0,0 0,0 0,0 0,0 0,0-1,0 1,0 0,0 0,0 0,0 0,0 0,0 0,0-1,7 15,3 4,-9-18,-1 0,0 0,1 0,-1 0,1 0,-1 0,1 0,-1 0,1 0,-1 0,0-1,1 1,-1 0,1 0,-1 0,0-1,1 1,-1 0,0 0,1-1,-1 1,0 0,1-1,-1 1,0 0,1-1,-1 1,0-1,9-6,2 4,-9-9,0-34,-2 0,-11-72,11 118,-7-39,7 35,-1 1,-1-1,1 1,0-1,-1 1,0 0,1-1,-4-3,5 7,0 0,-1 0,1 0,0-1,0 1,0 0,0 0,0 0,0 0,-1 0,1 0,0-1,0 1,0 0,0 0,0 0,-1 0,1 0,0 0,0 0,0 0,0 0,-1 0,1 0,0 0,0 0,0 0,-1 0,1 0,0 0,0 0,0 0,0 0,-1 0,1 0,0 0,-4 7,1 9,0 20,4 50,1-30,-3-53,1 0,0 0,0 0,-1 0,0 0,0 0,-1 3,2-5,0-1,0 1,-1-1,1 1,0-1,0 1,-1-1,1 1,-1-1,1 1,0-1,-1 1,1-1,-1 0,1 1,-1-1,1 0,-1 1,1-1,-1 0,0 0,1 1,-1-1,1 0,-1 0,1 0,-1 0,0 0,1 0,-1 0,0 0,1 0,-1 0,1 0,-1 0,0 0,1-1,-1 1,1 0,-1 0,1-1,-2 0,0 0,0 0,0 0,0 0,1-1,-1 1,0-1,0 1,1-1,-1 0,1 0,-1 1,1-1,0 0,0 0,0-1,0 1,0 0,0 0,1 0,-1-4,-6-30,-13-43,6 27,-2-5,11 48,5 9,0 0,0 0,-1 0,1 0,0 0,0 0,0 0,0 0,0 0,0 0,-1 1,1-1,0 0,0 0,0 0,0 0,0 0,0 0,0 1,0-1,0 0,0 0,0 0,-1 0,1 0,0 1,0-1,0 0,0 0,0 0,0 0,0 0,0 1,0-1,0 0,2 22,-1-17,1 0,-1 1,0 0,1 7,-2-12,0 0,0-1,0 1,0 0,0 0,-1-1,1 1,0 0,0 0,0-1,-1 1,1 0,-1 1,1-2,-1 0,1 0,0 1,-1-1,1 0,-1 0,1 0,0 1,-1-1,1 0,-1 0,1 0,0 0,-1 0,1 0,-1 0,1 0,0 0,-1 0,1 0,-1 0,1 0,0 0,-1 0,1-1,-1 1,-13-7,-11-5,24 12,0-1,0 1,0 0,1 0,-1-1,0 1,0 0,0 0,0 0,0 0,1 0,-1 0,0 1,0-1,0 0,0 0,1 1,-1-1,0 0,0 1,0-1,1 1,-1-1,0 1,0 0,-2-2,1-7,-3-15,2 11,-4-10,-17-37,-3-10,19 39,2-1,-3-34,-5-28,14 93,0 0,0 0,0 0,0 0,0 0,0 0,0 0,-1 0,1 0,0 0,0 0,0 0,0 0,0 0,0 0,0 0,0 0,0 0,0 0,0 0,0 0,0 0,0 0,0 0,0 0,0 0,0 0,0 0,0 0,0 0,0 0,0 0,-1 0,1 0,0 0,0 0,0 0,0 0,0 0,0 0,0 0,0 0,-2 10,0 14,3 8,-1-11,-2 24,2-44,0 0,0 0,0 1,0-1,-1 0,1 0,0 0,-1 1,1-1,-1 0,1 0,-1 0,1 0,-1 0,0 0,0 0,0 0,1 0,-1 0,0-1,0 1,0 0,0 0,-2 0,2-1,0 0,0 0,-1 0,1 0,0 0,-1 0,1 0,0-1,0 1,-1 0,1-1,0 1,0-1,0 0,-1 1,1-1,0 0,0 1,0-1,0 0,0 0,-1-2,-6-6,0 0,-8-14,13 17,-2-1,1 1,-1 0,0 1,0-1,-1 1,1 0,-13-9,16 13,-1 0,0 0,0 0,1 0,-1 1,0-1,0 1,0-1,0 1,0 0,0 0,0 1,1-1,-1 0,0 1,0 0,0 0,-3 1,6-2,0 0,-1 0,1 0,0 0,0 0,0 0,0 0,0 0,0 0,0 0,0 0,0 0,0 0,0 1,0-1,0 0,0 0,0 0,0 0,0 0,-1 0,1 0,0 0,0 0,0 0,0 0,0 0,0 0,0 0,0 0,0 1,0-1,0 0,0 0,0 0,0 0,0 0,0 0,0 0,0 0,0 0,0 0,0 0,0 0,0 0,1 0,-1 1,0-1,0 0,0 0,0 0,0 0,0 0,0 0,5 2,8 0,12 0,1-2,47-6,-47 3,-24 3,1 0,0-1,-1 1,1 0,-1 0,1 1,-1-1,1 1,-1-1,1 1,2 1,-4-1,1-1,-1 1,0 0,0 0,0 0,0 1,0-1,0 0,-1 0,1 0,0 1,-1-1,1 0,0 1,-1-1,0 1,1-1,-1 0,0 1,0-1,0 2,2 27,-2-28,0 0,-1 0,1 1,0-1,-1 0,1 0,-1 0,0 0,0 0,-2 4,3-6,0 0,0 1,-1-1,1 0,0 0,0 1,0-1,0 0,0 0,-1 0,1 1,0-1,0 0,0 0,-1 0,1 0,0 0,0 1,-1-1,1 0,0 0,0 0,-1 0,1 0,0 0,0 0,-1 0,1 0,0 0,-1 0,1 0,0 0,0 0,-1 0,1 0,0 0,0 0,-1 0,1-1,0 1,0 0,-1 0,1 0,0 0,0-1,0 1,0 0,-1 0,1 0,0-1,0 1,0 0,0 0,-1 0,1-1,0 1,0 0,0-1,0 1,0 0,0 0,0-1,0 1,-4-19,3 15,1 1,-1-1,1 0,1 0,-1 0,0 0,2-4,-2 6,1 1,-1 0,1-1,0 1,-1 0,1 0,0-1,0 1,0 0,0 0,0 0,0 0,0 0,0 0,0 0,0 1,1-1,-1 0,0 1,0-1,1 1,-1-1,2 0,2 0,-1 0,0 0,1 1,-1-1,1 1,0 0,-1 0,1 1,-1-1,1 1,-1 0,1 0,4 2,-6-1,-1-1,1 1,-1-1,1 1,-1 0,0 0,0 0,0 0,0 0,0 1,0-1,0 1,-1-1,1 1,-1-1,0 1,0 0,0 0,0-1,0 1,0 5,22 140,-20-132,9 24,-8-27,0 0,-1 0,3 19,-6-24,0 0,-1 0,1-1,-2 1,1-1,-3 9,-18 44,20-55,-29 67,25-57,0-1,-13 23,17-34,0 0,1 0,-1 0,-1 0,1 0,0-1,-1 1,1-1,-1 0,0 0,0 0,0 0,0 0,0-1,0 1,0-1,0 0,-6 1,8-2,0 1,-1-1,1 0,-1 0,1-1,0 1,-1 0,1 0,0-1,-1 1,1-1,0 1,0-1,-1 1,1-1,0 0,0 0,0 1,-2-3,1 1,1 0,-1 0,1 0,0 0,0-1,0 1,0 0,0-1,-1-4,0-4,1 1,0-1,1-20,0 28,8-124,-1 32,-2 34,0-43,-6 94,1 10,0-1,0 1,0 0,0 0,0 0,0 0,0 0,-1 0,1 0,0 0,0-1,0 1,0 0,0 0,0 0,0 0,0 0,0 0,-1 0,1 0,0 0,0 0,0 0,0 0,0 0,0 0,-1 0,1 0,0 0,0 0,0 0,0 0,0 0,0 0,-1 0,1 0,0 0,-1 1,0 0,0-1,1 1,-1 0,1 0,-1 0,1-1,-1 1,1 0,-1 0,1 0,0 0,-1 0,1 1,-3 13,1 0,-2 26,1 0,3-28,0 0,1 0,0 0,1 0,0 0,1-1,1 1,7 17,-5-16,2 1,12 18,-13-23,-1 0,0 1,-1-1,0 1,0 1,2 11,-3-2,5 17,-8-42,-3-7,0 4,-11-37,12 38,0 1,1 0,-1 0,1 0,0-1,1-8,-1 14,0-1,0 0,1 1,-1-1,0 0,0 1,0-1,1 1,-1-1,0 0,1 1,-1-1,0 1,1-1,-1 1,1-2,0 2,-1 0,0 0,1 0,-1 0,0 0,1 0,-1 0,0 0,1 0,-1 0,0 0,1 0,-1 0,0 0,1 0,-1 0,0 0,1 0,-1 1,0-1,0 0,1 0,-1 1,3 1,0 0,-1 1,1-1,3 6,-2-3,1 1,15 18,-19-23,0 0,0 1,0-1,-1 1,1-1,0 0,-1 1,1 0,0-1,-1 1,0-1,1 1,-1 2,-8-18,5 8,1 0,-1 0,1-1,0 1,0-1,-2-11,2-10,-1 1,-1 0,-11-33,-32-78,46 134,-1 0,0 0,0-1,0 2,-1-1,1 0,-1 0,0 1,-5-5,7 7,0 0,0 0,0 1,0-1,0 0,0 1,0-1,0 1,-1 0,1-1,0 1,0 0,0 0,-1 0,-1 0,1 0,1 0,-1 1,0-1,1 1,-1-1,1 1,-1 0,1 0,-1 0,1 0,0 0,-1 0,1 0,-2 2,-1 2,1 0,-1 1,1-1,0 1,1-1,-1 1,1 0,0 0,-1 10,1-7,-1 0,0-1,-5 12,8-19,0-1,-1 1,1-1,0 1,0 0,-1-1,1 1,-1-1,1 1,0-1,-1 0,1 1,-1-1,1 1,-1-1,1 0,-1 1,1-1,-1 0,1 0,-1 1,1-1,-2 0,2 0,-1 0,1 0,-1-1,1 1,-1 0,1-1,-1 1,1 0,-1-1,1 1,-1 0,1-1,0 1,-1-1,1 1,0 0,-1-1,1 1,0-2,-2-2,0-1,0 1,1-1,-2-7,-3-41,7 303,4-180,0-12,-5-54,1 0,-1 0,1 0,-1 0,3 4,-3-7,0-1,0 1,0-1,1 1,-1-1,0 0,0 1,1-1,-1 1,0-1,1 0,-1 1,0-1,1 0,-1 1,1-1,-1 0,1 0,-1 1,1-1,0 0,0 0,-1 0,1 0,0 0,-1 0,1-1,0 1,0 0,-1 0,1-1,0 1,-1 0,1-1,-1 1,1-1,0 1,-1-1,1 1,0-1,4-5,0 1,0-1,0 0,0 0,-1-1,0 1,4-12,-7 16,0-1,0 1,1 0,-1-1,1 1,-1 0,1 0,0 0,0 0,0 0,0 0,0 0,0 1,0-1,0 1,1 0,-1 0,1-1,-1 1,1 1,-1-1,1 0,-1 1,1-1,0 1,-1 0,1 0,0 0,-1 0,1 0,0 1,-1-1,1 1,4 1,-3 0,0 0,0 0,0 0,0 0,0 1,0-1,-1 1,0 0,1 0,-1 1,0-1,-1 0,1 1,0 0,2 5,1 2,-1 1,7 20,-9-22,-1-7,0-8,0-14,1-2,-3 21,0 0,0-1,0 1,0-1,0 1,0-1,0 1,0 0,0-1,1 1,-1 0,0-1,0 1,0 0,1-1,-1 1,0 0,1-1,-1 1,0 0,0 0,1-1,-1 1,1 0,-1 0,0 0,1-1,0 1,-1 0,0 1,1-1,-1 1,1-1,-1 1,0-1,1 0,-1 1,0-1,1 1,-1 0,0-1,0 1,0-1,1 1,-1 0,5 26,-4-6,-1-10,1 1,4 22,-4-33,-1 0,0-1,0 1,0 0,0-1,1 1,-1 0,0-1,1 1,-1-1,0 1,1-1,-1 1,1 0,0-1,-1 0,0 0,0 0,0 0,1 0,-1 0,0 0,0 0,0 0,0 0,1 0,-1-1,0 1,0 0,0 0,0 0,0 0,1 0,-1 0,0-1,0 1,0 0,0 0,0 0,0 0,0 0,0-1,0 1,0 0,0 0,1 0,-1-1,4-20,-4 17,5-30,-4 31,-1 1,1-1,0 1,0-1,0 1,0 0,0-1,1 1,-1 0,4-4,-5 6,0 0,1-1,-1 1,0 0,0 0,0 0,0 0,1 0,-1-1,0 1,0 0,0 0,0 0,1 0,-1 0,0 0,0 0,1 0,-1 0,0 0,0 0,0 0,1 0,-1 0,0 0,0 0,1 0,-1 0,0 0,0 0,0 0,1 0,-1 0,0 0,0 0,0 1,1-1,3 10,0 13,-4-23,1 21,0 0,-4 34,3-54,0 1,0-1,0 0,-1 0,1 1,-1-1,1 0,-1 0,1 1,-1-1,1 0,-1 0,0 0,0 0,0 0,0 0,0 0,0 0,0-1,0 1,-2 1,1-1,0 0,0-1,0 0,0 1,0-1,0 0,0 0,0 0,0 0,0 0,0 0,-4-2,-1 0,0 0,0-1,1 0,-1 0,1-1,-11-7,-4-11,18 19,0 0,1 0,-1 0,0 0,-1 0,1 1,-7-4,10 6,-1-1,1 1,-1 0,1 0,-1-1,1 1,-1 0,1 0,-1 0,1 0,-1 0,1 0,-1 0,0 0,1 0,-1 0,1 0,-1 0,1 0,-1 0,1 0,-1 1,1-1,-1 0,1 0,-1 1,1-1,-1 0,1 1,-1-1,1 0,0 1,-1-1,1 1,-1-1,1 1,0-1,0 1,-1-1,1 1,0 0,-2 4,1-1,0 1,0-1,0 8,-2 7,3-19,-1 1,1-1,-1 1,1-1,0 1,-1-1,1 0,-1 1,1-1,-1 1,1-1,-1 0,1 0,-1 1,0-1,1 0,-1 0,1 0,-1 1,0-1,1 0,-1 0,0 0,1 0,-1 0,1 0,-1 0,0-1,1 1,-1 0,1 0,-1 0,0-1,-23-11,16 8,5 3,-1-1,0 0,0 0,1-1,-1 1,1-1,0 0,0 0,0 0,0 0,1 0,-1-1,1 1,-1-1,1 0,1 1,-1-1,0 0,1 0,0 0,0 0,0-1,0 1,1 0,0 0,-1 0,2-1,-1 1,0 0,1 0,2-8,4-8,15-27,-16 34,1 0,-2-1,0 1,0-1,4-26,-7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6T15:44:49.545"/>
    </inkml:context>
    <inkml:brush xml:id="br0">
      <inkml:brushProperty name="width" value="0.1" units="cm"/>
      <inkml:brushProperty name="height" value="0.1" units="cm"/>
      <inkml:brushProperty name="color" value="#0033CC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5:45:46.969"/>
    </inkml:context>
    <inkml:brush xml:id="br0">
      <inkml:brushProperty name="width" value="0.1" units="cm"/>
      <inkml:brushProperty name="height" value="0.1" units="cm"/>
      <inkml:brushProperty name="color" value="#0033CC"/>
    </inkml:brush>
  </inkml:definitions>
  <inkml:trace contextRef="#ctx0" brushRef="#br0">143 232 904,'-16'0'64,"10"3"257,-8 9 5,-3 8-261,12-13-65,-18 20 0,-6 0 153,22-21-82,0 0 0,-11 14 1,22-25-107,0 0 1,1 1-1,8-6 1,11-10 294,52-44 990,-1 3 1325,-74 60-2389,-1 0-1,1 1 1,0-1-1,-1 1 1,1-1-1,0 0 1,-1 0-1,1 1 1,-1-1-1,1 0 1,-1 0-1,1 0 1,-1 0-1,1 0 0,-2 0-101,1 1 0,-1 0-1,1 0 1,-1 0-1,1 0 1,-1 0-1,1 0 1,-1 0-1,1 1 1,-1-1-1,0 0 1,1 0-1,-1 0 1,1 0 0,-1 1-1,1-1 1,0 0-1,-1 0 1,1 1-1,-1-1 1,1 0-1,-1 1 1,1-1-1,-1 1 1,-10 7 301,1 0 0,0 0 0,1 1 0,-16 17 0,22-21-719,4-6 118,11-10 15,-2 0 106,76-66-1789,-55 50 937,52-48-3494,-57 51 2604,-2 3 650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5:46:21.860"/>
    </inkml:context>
    <inkml:brush xml:id="br0">
      <inkml:brushProperty name="width" value="0.1" units="cm"/>
      <inkml:brushProperty name="height" value="0.1" units="cm"/>
      <inkml:brushProperty name="color" value="#0033CC"/>
    </inkml:brush>
  </inkml:definitions>
  <inkml:trace contextRef="#ctx0" brushRef="#br0">1403 250 904,'-50'44'41,"48"-43"2,1 1-1,-1-1 0,1 1 0,-1-1 0,1 1 0,0 0 1,-1 0-1,0 2 0,2-4-32,0 1 0,0-1 0,-1 1 0,1 0 1,0-1-1,0 1 0,0-1 0,0 1 0,0 0 0,0-1 0,0 1 0,0 0 0,1-1 0,-1 1 1,0 0-1,0 0 30,0 0 1,0-1 0,0 1 0,0 0 0,0-1 0,0 1 0,-1 0-1,1-1 1,0 1 0,0 0 0,-1-1 0,1 1 0,0-1 0,-1 1-1,1-1 1,-1 1 0,1-1 0,-1 1 0,0 1 49,-92 115 2085,21-46-1502,62-62-530,-87 82 297,90-89-433,7-7-1,5-7-2,36-55 47,-22 42-63,43-44 406,-39 44-67,-12 11-109,-3 3-79,0 1-1,0 1 1,1-1-1,12-8 1,-8 7 259,-10 8-62,-7 5 155,1 0-430,1 0-1,0 0 1,0-1 0,0 2-1,-4 3 1,-4 6 71,-93 92-11,12-17 158,61-58 1,-20 20 309,61-62-463,11-15-1,10-12 74,2 4-126,64-67 40,-86 90-109,17-16 54,-6 9-21,57-57-218,-73 71 174,-15 16 294,-6 7-118,-73 85 310,-12-11-310,62-62-177,24-18-2,-4 3-102,0 0-1,-32 18 0,41-29 58,7-2 52,1-1 1,0 0 0,0 0-1,0 0 1,0 0 0,0 0-1,-1 0 1,1 0 0,0 0-1,0 0 1,0 0 0,0 0-1,-1 0 1,1 0 0,0 0-1,0 0 1,0 0 0,0 0-1,-1 0 1,1 0 0,0 0-1,0 0 1,0 0 0,0 0-1,-1 0 1,1 0 0,0 0-1,0 0 1,0 0 0,0-1-1,0 1 1,0 0 0,-1 0-1,1 0 1,0 0 0,0 0-1,0 0 1,0-1 0,0 1-1,0 0 1,0 0 0,0 0-1,0 0 1,0-1 0,-1 1-1,2-1 0,-1 1 0,1-1 0,-1 1 0,1-1-1,-1 0 1,1 1 0,-1-1 0,1 1 0,-1 0-1,1-1 1,0 1 0,1-1 0,1-1-2,17-14-23,-11 9 24,13-10 18,28-29-1,-35 32-12,68-62 13,-55 53 252,28-29 215,-54 52-457,-3 2-17,-4 6-2,-18 29-2,16-28-3,-18 21 1,-3 2 4,-4 3-2,-84 79 92,67-66 225,-64 73 713,111-117-1030,1-4-6,1 1 0,-1 0 0,1-1 0,-1 1 0,1-1 0,-1 1-1,1-1 1,-1 1 0,1-1 0,-1 1 0,0-1 0,1 1 0,-2-1 0,0-1-62,4-3-48,7-7 7,13-9-2,87-102-143,-95 106 247,1 1 0,20-18 0,-17 17 11,8-6 5,3-1-8,-20 16-1,24-22 1,-26 22 25,-6 5-16,1 1 1,-1-1-1,1 0 0,-1 1 0,1 0 0,0-1 1,-1 1-1,1 0 0,0 0 0,0 0 0,2-1 1,-14 13 106,-9 11 21,-49 49 8,61-64-148,-15 12 8,-3 0-3,-6 3-4,24-17-3,-81 67-30,77-61 35,10-9-2,2-1-3,3-3-10,5-5 2,22-22-15,-9 8 24,47-31 65,-35 27 73,29-26 507,-33 15-422,-114 125-70,16-24-258,44-43 78,-40 43 367,32-23-33,30-42-255,5-7-35,74-78-137,-56 63 112,5-3 8,52-49 204,-49 48 39,-11 10-57,1 0-148,-17 14-27,1 0 0,-1-1 1,0 1-1,0-1 0,0 1 1,0-1-1,0 0 1,-1 1-1,1-1 0,-1 0 1,0 0-1,1-3 1,-2 5-8,0 1 0,0 0 0,0 0 0,0 0 0,0 0 0,0-1 0,0 1 0,0 0 0,0 0 0,0 0 0,0 0 0,0 0 0,0-1 0,0 1 0,0 0 0,0 0 0,0 0 0,0 0 0,0 0 0,0 0 0,0-1 0,-1 1 0,1 0 0,0 0 0,0 0 0,0 0 0,0 0 0,0 0 0,0 0 0,-1 0 0,1 0 0,0 0 0,0 0 0,0-1 0,0 1 0,0 0 0,0 0 0,-1 0 0,1 0 0,0 0 0,0 0 0,0 0 0,0 0 0,-1 0 0,1 0 0,0 0 0,0 1 1,-2-1 13,0 0 0,1 1 0,-1 0 0,0-1 0,1 1 0,-1 0 0,1 0 0,-4 2 0,-9 7-29,-38 29-34,36-25 45,-8 11 0,20-19 0,-6 7 35,4-5 48,-1 1 0,0-1 0,-1 0 0,-11 9 0,18-17-77,1-1-1,1 0-1,-1 0 0,1 0 1,-1 0-1,1 0 0,0 0 1,-1 0-1,1 0 0,0 0 1,0 0-1,-1 0 0,1 1 1,1-2-1,7-6 95,45-56 115,-30 34-204,9-15-88,53-69-101,-76 104 189,-5 5-5,-1 0 0,1 0 1,-1-1-1,0 0 0,6-12 0,-2-1 5,-8 19-8,-1 0 1,1 0-1,0 0 0,0-1 1,0 1-1,0 0 0,0 0 1,0 0-1,0 0 0,-1 0 1,1 0-1,0 0 1,0 0-1,0 0 0,0 0 1,0 0-1,0 0 0,-1 0 1,1 0-1,0 0 0,0 0 1,0 0-1,0 0 0,0 0 1,-1 0-1,1 0 1,0 0-1,0 0 0,0 0 1,0 0-1,0 0 0,0 0 1,-1 0-1,1 0 0,0 0 1,0 0-1,0 0 1,0 1-1,0-1-1,-4 1 29,1 1 0,-1 0 0,1 1-1,0-1 1,0 0 0,-6 6 0,-18 23-6,11-12-17,-18 18-36,-59 63-49,54-62 44,-66 55-190,85-77 238,11-9 28,8-7-22,4-3-3,26-23 50,-12 8-61,64-65-122,-35 38 185,-25 25-42,-21 20-26,13-13 45,22-17-1,-34 30-30,0-1-5,0 0-1,1 0 0,-1 0 0,0 0 0,0 0 0,0-1 0,0 1 0,0 0 1,0 0-1,0-1 0,0 1 0,0-1 0,0-1 0,-1-4 7,0 7-16,-1 0 0,1 0 0,0 0 0,-1-1 0,1 1 0,-1 0 0,1 0 0,0 0 0,-1 0 1,1 0-1,-1 0 0,1 0 0,0 0 0,-1 0 0,1 0 0,-1 0 0,1 0 0,-1 0 0,1 0 0,0 0 0,-1 0 0,-5 3-1,0-1 0,0 1 0,0 0 0,1 0 0,-1 0 0,1 1 0,-10 8 0,-9 10 1,-60 56 80,52-49 50,11-9-25,-2 1-84,-33 32-197,57-52 138,5-3 35,-3 1 0,-1 0-1,0-1 1,1 1 0,-1-1 0,0 1 0,3-4-1,13-13-16,6-9 16,60-61 114,-50 54-130,72-69-188,-93 89 317,-1 0 0,12-19 1,-15 22 90,-17 19-145,1-1-1,-14 10 1,1 0-26,-4 4-24,-50 50-13,46-43 0,-41 41-369,69-75 364,1 1-45,0 0 0,0 0 0,1 0 0,0 0 0,0 0 0,5-7 1,17-25 50,-18 29-5,5-7 46,0 1 0,19-19 0,-18 22-62,0 0 0,0 1 0,1 0 0,19-11 0,-31 20 39,4-2 132,-20 16-37,-2 0-108,-32 28-4,-4 5-140,45-39 127,-18 21 8,12-9 42,24-22-98,50-45-2,-38 28 200,-16 14-118,11-10 192,-1-2 0,0 0 0,16-24 0,-27 34-171,-4 8-38,-1-1 0,1 1 0,0-1-1,-1 1 1,0-1 0,1 0 0,-1 1-1,1-1 1,-1 0 0,0 1 0,1-1 0,-1 0-1,0 1 1,0-1 0,0 0 0,1 0-1,-1 1 1,0-1 0,0 0 0,0-1-1,-1 3-1,0-1 0,1 0 0,-1 0 0,0 0-1,1 1 1,-1-1 0,1 0 0,-1 1 0,0-1 0,1 1-1,-1-1 1,1 1 0,-1-1 0,1 1 0,-1-1-1,1 1 1,0-1 0,-1 1 0,1 0 0,-1 0-1,-3 5-35,-7 6 9,-5 8 26,-2 3 7,-3 5 2,-11 11 14,15-20-100,1 1 0,1 1 0,-20 35 0,24-40 268,8-14 38,8-11-160,16-22 160,-18 27-218,0-1 0,1 1 0,-1 0 0,1 1 0,4-5 0,-1 2-8,15-18-125,37-36-296,-57 58 421,8-6 435,-10 8-227,-5 6-207,-75 63-126,36-34-22,-36 28 253,76-60-40,0 0-1,1 0 0,-1 0 0,0-1 0,0 1 0,0-1 0,-8 3-1,12-5-60,0 0-1,0 0 1,0 0-1,0 0 1,0 0-1,0 0 1,0 0-1,0 0 0,0 0 1,-1 0-1,1 0 1,0 0-1,0 0 1,0 0-1,0 0 1,0 0-1,0 0 0,0 0 1,0 0-1,0 0 1,-1 0-1,1 0 1,0 0-1,0 0 1,0 0-1,0 0 0,0 0 1,0 0-1,0 0 1,0 0-1,0 0 1,0 0-1,-1 0 1,1 0-1,0 0 0,0-1 1,0 1-1,0 0 1,0 0-1,0 0 1,0 0-1,0 0 1,0 0-1,0 0 0,0 0 1,0 0-1,0-1 1,0 1-1,0 0 1,0 0-1,0 0 1,0 0-1,0 0 0,0 0 1,0 0-1,0 0 1,0 0-1,0-1 1,0 1-1,0 0 1,0 0-1,7-8-75,66-52-179,-60 48 246,10-8-13,5-5 18,-4 4-7,-5 6 63,-1-2 0,17-19 1,-13 12-13,-18 20-36,13-16-43,-17 19-48,-1 1 1,0 1 84,0-1 1,0 0-1,0 1 1,0 0-1,0-1 1,0 1 0,1 0-1,-1-1 1,0 1-1,0 0 1,0 0-1,1 0 1,-1 0-1,-3 4 5,-17 15 61,-48 47 22,43-38-90,4-4 3,-35 39-38,47-54 15,20-18 41,18-18 46,-8 6-57,48-53-20,-43 48-68,57-54 284,-80 75 87,-11 10-251,-8 6-77,-69 65-99,34-26 292,30-29-23,-31 24-1,82-72-483,34-22 172,-47 34 179,-1 2 27,-4 3 32,0 0 1,-1-1-1,0 0 1,0 0-1,11-17 0,-21 27-56,0 0-1,0 0 0,0-1 0,1 1 0,-1 0 0,0 0 0,0 0 0,0-1 0,1 1 1,-1 0-1,0 0 0,0-1 0,0 1 0,0 0 0,0-1 0,0 1 0,0 0 0,1 0 1,-1-1-1,0 1 0,0 0 0,0-1 0,0 1 0,0 0 0,0-1 0,-1 1 1,1 0-1,0 0 0,0-1 0,0 1 0,0 0 0,0-1 0,0 1 0,-1-1 0,0 1 1,0 1-1,0-1 0,0 0 0,0 0 1,-1 0-1,1 1 0,0-1 0,0 0 1,0 1-1,0-1 0,0 1 0,0-1 0,0 1 1,0 0-1,0-1 0,-1 2 0,-4 2-18,1 1 0,-1-1 0,1 1 0,0 0 0,0 0 0,1 0 0,-1 1 0,1-1 0,0 1 0,1 0 0,-4 8 0,6-12 25,1-1 26,2-2 3,-1 0-1,1 0 0,-1 0 0,0-1 1,0 1-1,1 0 0,-1 0 0,1-3 1,7-6-72,45-43-228,30-26 665,-18 20-162,-65 57-241,6-6-8,-7 7-44,-5 5-50,-17 17 85,-23 23 150,-17 23-41,57-61-56,2-1-113,-1-1 1,0 1-1,-9 6 1,12-10 44,0 2 2,2-5 43,1-1-1,0 1 0,0 0 0,0 0 0,0 0 0,0 0 0,3-1 0,1-3-1,18-14 5,-12 9-16,0-1 0,18-21 0,-26 25 1,-3 6-11,0 0-1,1 0 1,-1 0-1,1 0 1,-1 0-1,3-3 1,30-37-96,-13 13 178,-20 27 30,0 0 23,-1 1 10,-1 5 11,-7 8-160,0 0-1,-13 12 1,9-10-9,-8 10-101,-8 7-5,-28 32 42,29-29 92,22-26-1,-9 12 13,30-26-67,-11 3 48,14-10-60,76-70-132,-59 44 184,78-82-32,-78 83 42,-19 22-8,2 1-1,40-25 1,-58 40 4,-1 0 1,1-1-1,0 1 0,0 0 1,-1-1-1,1 1 0,0 0 1,-1 0-1,1-1 0,0 1 1,0 0-1,-1 0 0,1 0 1,0 0-1,0 0 0,-1 0 1,1 0-1,0 0 0,0 0 1,-1 1-1,1-1 0,0 0 1,0 0-1,-1 1 0,1-1 1,1 1-1,-2-1 0,0 0 5,0 1 0,0-1 0,1 0 0,-1 0 0,0 0 0,0 0 0,0 0 0,0 0-1,0 0 1,0 0 0,0 0 0,0 0 0,0 0 0,0 0 0,0 0 0,0 0 0,0 0-1,0 0 1,0 0 0,0 0 0,0 1 0,0-1 0,0 0 0,0 0 0,0 0 0,0 0 0,0 0-1,0 0 1,0 0 0,0 0 0,0 0 0,0 0 0,0 0 0,0 0 0,0 1 0,0-1-1,0 0 1,0 0 0,0 0 0,0 0 0,0 0 0,0 0 0,0 0 0,0 0 0,0 0-1,0 0 1,0 0 0,0 0 0,0 0 0,0 0 0,0 0 0,0 1 0,-8 11 29,1 0 1,-2-1-1,-14 17 1,-31 30 682,18-22-440,-39 42-35,46-51-242,15-14 7,0 0-93,-17 20 1,14-11 17,10-12 94,6-8-13,0 0 0,-1 1 1,0-1-1,1 0 0,-1 0 0,0-1 1,0 1-1,0 0 0,0 0 0,0-1 1,0 0-1,0 1 0,-1-1 0,1 0 1,-1 0-1,-3 1 0,3 0-2,-1 0 1,1 0-1,-1 1 0,1-1 0,0 1 1,0 0-1,0 0 0,0 0 0,0 0 1,0 0-1,-1 4 0,-14 15-164,18-22 152,0 1 5,1-1 47,1-1 1,0 1 0,-1-1-1,1 1 1,-1-1-1,1 0 1,-1 0 0,3-1-1,18-19 57,50-34 0,-55 43-200,-1-1 0,0-1 0,-1 0 0,19-24 0,-34 38 98,73-77-44,-65 67 53,-5 7-6,1-1 0,-1 0 0,1 1 0,-1 0-1,1 0 1,0 0 0,0 0 0,7-2-1,-5 1-2,-5 3-2,0 0 1,1 0 0,-1 0 0,0 0-1,1 0 1,-1 1 0,1-1 0,-1 1-1,2-1 1,-5 7-46,-26 28 158,17-24-56,2 2 1,-1-1-1,-8 17 0,14-22-58,4-8-5,7-10-9,42-38-131,5-9-136,-54 59 256,-4 2-158,-13 16 60,-16 24 459,-18 20 234,44-54-578,-1 0-51,1 0 1,-10 15-1,14-19-10,2-3 46,1-1 0,0 1 0,-1-1 0,1 1 0,-1-1 0,1 1 1,-1-1-1,1 1 0,0 0 0,0-1 0,-1 1 0,1-1 0,0 1 0,0 0 0,0-1 0,-1 1 0,1 0 0,0-1 0,0 1 0,0 0 1,0-1-1,0 1 0,1 1 0,8-7 46,3-5 60,0 0 0,0-2 0,13-15 0,-13 14-4,18-21-22,-7 10-27,4-4-22,-23 25-5,13-14-32,1 0 0,23-15 0,-40 31 34,16-11 100,-11 9-38,-7 8-30,-27 28-42,5-8 6,20-22 2,-71 70-37,46-46 36,-6 2 44,22-20 160,1 0 0,-17 19 0,26-25-219,-7 6 38,9-9-31,0 1 0,0-1 0,0 0 0,0 0 0,0 0 1,-1 0-1,1 1 0,0-1 0,0 0 0,0 0 0,-1 0 1,1 0-1,0 1 0,0-1 0,-1 0 0,1 0 0,0 0 1,0 0-1,0 0 0,-1 0 0,1 0 0,0 0 0,0 0 1,-1 0-1,1 0 0,0 0 0,-1 0 0,1 0 0,0 0 1,-1 0-1,2-1-7,0-1 1,-1 1 0,1 0 0,0 0-1,0 0 1,0 0 0,0 0 0,-1 0-1,2 0 1,0-1 0,7-6-66,14-18-1,-3 3 77,-13 16 1,5-5 14,-1 0 0,2 1 1,-1 1-1,19-11 1,-29 19-27,0 1 0,0 0 0,1-1 0,-1 1 0,0-1 0,0 1 0,-1-1 0,1 0 0,2-3 0,-4 5 18,0 0 0,0-1 0,0 1 0,0 0 0,0 0 0,0 0 0,0 0 0,0 0 0,0 0 0,0 0 1,-1-1-1,1 1 0,0 0 0,0 0 0,0 0 0,0 0 0,0 0 0,0 0 0,-1 0 0,1 0 0,0 0 0,0 0 0,0 0 0,0 0 0,0 0 1,-1 0-1,1 0 0,0 0 0,0 0 0,0 0 0,0 0 0,-1 0 0,1 0 0,0 0 0,0 0 0,0 0 0,0 0 0,0 0 0,-1 0 1,1 0-1,0 0 0,0 0 0,-8 3 212,8-2-227,-2 0 22,1-1-1,0 1 0,0 0 0,-1 0 0,1 0 0,0 0 0,0 0 0,0 1 1,0-1-1,-1 2 0,-15 21-212,-30 29 554,42-47-337,-8 8 181,-12 18 1,24-31-192,-37 52-62,31-44 46,-1 0 0,0 0 0,-13 10 0,16-14-23,0-1-1,0 0 1,1 1 0,-5 6 0,7-9 33,1 0 1,-1 0-1,1 0 1,0 0-1,0 1 1,0-1-1,0 1 1,0-1-1,0 0 1,0 1-1,1-1 1,-1 4-1,1-5 6,1-1-1,-1 1 0,0-1 0,1 0 0,-1 1 0,0-1 0,1 0 1,-1 0-1,0 1 0,1-1 0,-1 0 0,1 0 0,-1 1 1,0-1-1,1 0 0,-1 0 0,1 0 0,-1 0 0,1 1 0,-1-1 1,1 0-1,-1 0 0,1 0 0,-1 0 0,1 0 0,-1 0 0,0 0 1,1-1-1,0 1 0,15-2-29,-15 1 28,0 0-1,0 0 1,1 0 0,-1 0 0,0 0 0,0 0 0,0 0-1,0 0 1,0 0 0,0-1 0,-1 1 0,1 0 0,0-1-1,-1 1 1,1-1 0,-1 1 0,1 0 0,-1-1 0,1 1-1,-1-1 1,0 1 0,0-1 0,0-2 0,-1 4-103,-1 1 101,1-1 0,0 1 0,0-1 0,0 1 1,0-1-1,0 1 0,0 0 0,0-1 0,0 1 1,0 0-1,0 0 0,1 0 0,-1 0 0,-1 2 0,-4 3 114,-87 99 317,62-71-418,-69 69-20,59-57-74,25-26 88,15-19 60,2-2 1,21-23 20,-2-1-81,8-4-6,5-4 0,75-77-154,-73 68 140,-6 5 66,-5 8 43,30-31 0,-74 87-89,14-18-7,-18 21-12,-1-3 11,0-2 2,-3-1 0,2-2 0,1-4 0,-45 36-72,70-54 72,-2 2-4,0 0-1,0 0 0,-1 0 1,1 0-1,-1-1 0,1 1 1,-1-1-1,0 0 0,-3 1 1,29-18 132,-13 11-130,6-5-41,23-25 7,-32 28 35,17-12-7,-15 12 4,0 0 0,0-1 0,-1-1 0,0 1 0,8-12 0,-11 13 81,-3 5-15,0-1 0,0 0 0,0 1 0,0 0 0,1-1 0,-1 1 0,1 0 1,-1 0-1,5-2 0,-12 8-138,1 1 1,-1-1-1,-5 9 0,1-2 36,0-2-51,0-1-24,-11 9 94,0 0 21,0 1 0,-17 17 0,-32 39-416,68-74 412,2-2 14,5-6 38,8-9 70,70-71-95,-62 66-26,0 1 29,0-2 0,35-49 0,-47 57-46,-8 12-5,0 1 0,0-1 0,0 0 0,0 1 0,-1-1 0,0 0 0,1 0 1,0-6-1,-1 2 29,-1 7-4,0 0 0,0 0 0,0-1 0,0 1 0,0 0 0,0-1 0,0 1 0,0 0 0,0 0 0,0-1 1,0 1-1,-1 0 0,1 0 0,0-1 0,0 1 0,0 0 0,0 0 0,-1 0 0,1-1 0,0 1 0,0 0 0,0 0 0,-1 0 0,1 0 0,0-1 0,0 1 0,-1 0 0,1 0 0,0 0 0,0 0 0,-1 0 0,1 0 1,0 0-1,0 0 0,-1 0 0,1 0 0,0 0 0,-1 0 0,1 0 0,0 0 0,0 0 0,-1 0 0,1 0 0,0 0 0,0 0 0,-1 0 0,1 0 0,0 1 0,0-1 0,-1 0 0,1 0 0,0 0 0,-10 5 6,0 1 0,1-1 0,0 1 0,-9 8 0,-32 29 31,22-17-32,1-2-5,-1-2 0,-42 24 119,38-26-100,31-19-28,-2 0 5,1 1-1,0-1 0,0 0 1,-1 0-1,1 0 1,0 0-1,-1 0 0,1 0 1,-4 0-1,6-1 2,0 0 0,0 0-1,0 0 1,0 0 0,0 0 0,0 0-1,-1 0 1,1 0 0,0 0 0,0 0-1,0 0 1,0 0 0,0 0 0,0 0 0,0 0-1,0 0 1,0 0 0,0 0 0,0 0-1,0 0 1,0 0 0,0 0 0,-1-1-1,1 1 1,0 0 0,0 0 0,0 0-1,0 0 1,0 0 0,0 0 0,0 0 0,0 0-1,0 0 1,0 0 0,0 0 0,0 0-1,0-1 1,0 1 0,0 0 0,0 0-1,0 0 1,0 0 0,0 0 0,0 0-1,0 0 1,0 0 0,0 0 0,0 0 0,0 0-1,0 0 1,0 0 0,1-1 0,-1 1-1,0 0 1,0 0 0,0 0 0,0 0-1,0 0 1,0 0 0,0 0 0,0 0 0,0 0-1,0 0 1,0 0 0,6-6-52,-5 5 31,52-55-131,-43 45 136,17-14 0,2-2 348,-2 1-71,4-8-204,6-10-48,-20 22 170,33-31 0,-46 50-133,21-24 52,-6 3-74,-48 52 515,-4 0-357,10-9-165,-48 42-408,54-49 381,15-9 18,-6 7-3,2-3-6,6-7 3,-1 0 1,1 0-1,0 0 1,0 0-1,0 0 1,0 0-1,0 0 1,0 0 0,0 0-1,0 0 1,0 0-1,0 0 1,0 0-1,0 0 1,-1 0-1,1 0 1,0 0 0,0 0-1,0 0 1,0 0-1,0-1 1,0 1-1,0 0 1,0 0-1,0 0 1,0 0 0,0 0-1,0 0 1,0 0-1,0 0 1,0 0-1,0 0 1,0 0-1,0 0 1,0-1-1,0 1 1,0 0 0,0 0-1,0 0 1,0 0-1,0 0 1,0 0-1,0 0 1,0 0-1,0 0 1,0 0 0,0 0-1,0 0 1,0-1-1,0 1 1,0 0-1,1-1-14,-1-1-1,1 0 1,-1 1-1,1-1 0,0 1 1,0-1-1,0 1 1,0-1-1,2-2 0,66-68-357,-56 59 234,-1-1-1,17-24 0,-22 28 119,9-13 200,16-30-1,-31 51-187,-2 2-17,-4 4-54,-8 11-70,-44 47 78,-13 9 331,-22 22 147,78-80-406,10-12-12,4-2-9,0 1 0,1-1-1,-1 0 1,1 0 0,-1 0 0,1 0 0,-1 0-1,1 1 1,-1-1 0,1 0 0,0 0 0,1 0-1,91-76-440,-80 66 418,8-7 137,36-39 0,-53 53-74,23-32 68,-11 15-82,-31 24-13,8-2 2,-8 7-3,8-3 74,1 0 0,0 0 0,1 0 0,-1 1 0,-5 7 0,-5 5 43,-5 5-92,-45 37 0,63-57-56,2-2 39,0-1 0,1 1-1,-1-1 1,0 1 0,0-1-1,0 1 1,0-1 0,0 0 0,0 1-1,0-1 1,0 0 0,0 0-1,0 1 1,0-1 0,0 0 0,0 0-1,0 0 1,-2-1 0,3 1-6,-1-1 1,1 1-1,-1-1 0,1 1 1,0-1-1,-1 0 1,1 1-1,0-1 1,0 1-1,-1-1 1,1 0-1,0 1 0,0-1 1,0 0-1,0 0 1,0 1-1,0-1 1,0 0-1,0 0 0,0-1-12,0 0 0,0 0 0,0 1 0,0-1-1,0 0 1,1 0 0,-1 0 0,1-2 0,43-85 52,-42 84-310,-2 4 178,-1 2 64,-3 4-13,-57 64 272,30-33 24,28-33-266,0 0 0,1 0-1,-1-1 1,0 1-1,0-1 1,-1 0 0,1 0-1,-7 4 1,10-6 15,0 0-1,0 0 1,0 0-1,0 0 1,0 0-1,1 0 1,-1 0 0,0 0-1,0 0 1,0 0-1,0 0 1,0 0-1,0 0 1,0 1-1,0-1 1,0 0 0,1 0-1,-1 0 1,0 0-1,0 0 1,0 0-1,0 0 1,0 1-1,0-1 1,0 0 0,0 0-1,0 0 1,0 0-1,0 0 1,0 0-1,0 1 1,0-1 0,0 0-1,0 0 1,0 0-1,0 0 1,0 0-1,0 0 1,0 0-1,0 1 1,0-1 0,0 0-1,0 0 1,-1 0-1,1 0 1,0 0-1,0 0 1,0 0-1,0 0 1,0 1 0,0-1-1,0 0 1,0 0-1,0 0 1,-1 0-1,1 0 1,0 0 0,0 0-1,0 0 1,0 0-1,0 0 1,0 0-1,0 0 1,-1 0-1,1 0 1,0 0 0,0 0-1,0 0 1,0 0-1,0 0 5,1 1 0,-1-1 0,1 0-1,-1 0 1,1 0 0,-1 0 0,1 1 0,0-1-1,-1 0 1,1 0 0,-1 0 0,1 0-1,-1-1 1,1 1 0,0 0 0,-1 0 0,1 0-1,14-10 72,56-49-286,-60 51 207,-1 0 0,0 0 1,0-1-1,10-12 0,-12 12 68,-1 3 67,-1-1 0,0 0 0,6-9 1,-30 32 385,-64 75-719,76-84 152,0-1 0,-1 1-1,-13 9 1,-13 12-39,-73 71 268,90-82-164,0 2-10,12-15-4,0 1-26,0 0 1,0 0-1,1 0 1,-5 10-1,34-39-318,62-62 456,-24 29-180,15-16 2,-62 60 816,-46 40-785,-37 26 0,43-35 16,-1 0 20,17-12 24,-1 0 1,-9 11-1,4-3 139,-28 22-1,40-35-202,0 0 0,-1 0 1,1 0-1,0 0 0,0 1 0,0-1 0,0 0 1,1 0-1,-2 2 0,28-14-346,-5-2 472,19-16-66,14-16-41,-15 15-9,-21 13 28,41-52-165,-58 69 168,19-20-14,-19 18 12,1 1 0,-1 0 0,1 0 0,-1 0 0,1 0 0,0 0 0,-1 0-1,1 0 1,0 1 0,0-1 0,0 1 0,3-1 0,-5 1-3,0 0 1,1 1-1,-1-1 0,0 0 0,0 0 1,1 1-1,-1-1 0,0 1 1,0-1-1,0 0 0,0 1 1,0-1-1,1 0 0,-1 1 0,0-1 1,0 1-1,0-1 0,0 1 1,0-1-1,0 0 0,0 1 1,0-1-1,0 1 0,0-1 0,-1 0 1,1 1-1,-2 13-18,2-13 20,-5 14 33,1 0 0,-2-1-1,0 1 1,-16 25 0,10-18 9,-2 2-17,-31 41 1,37-54-16,-20 26-11,6-11 2,-3 3 2,2-3 0,2-3 2,4-6 199,-17 17 220,65-54-447,-23 14 1,0 0 0,0-1 0,7-8 1,15-15-201,87-72 15,-66 57 146,60-59-14,-77 69 220,27-27 76,-57 60-210,-8 11-2,-11 13 31,-35 39 0,24-34 59,-25 26-56,16-13-146,33-39 68,2 2-18,2-7 27,1 0 0,0 1 0,0 0 0,1-1 0,-1 1 0,8-5 0,-1 0 104,54-56 153,-53 50-330,-9 10 33,-7 9 76,-10 10 17,1 2 1,-12 19 0,-11 13-118,14-21-48,19-24 115,-11 13-54,-20 28 0,24-31 138,12-14-57,-1 0 0,1 0 1,-1 0-1,0 0 0,1 0 0,-1 0 1,0 1-1,1-1 0,-1 0 0,1 0 1,-1 0-1,0-1 0,1 1 1,-1 0-1,1 0 0,-1 0 0,0 0 1,1 0-1,-1 0 0,0-1 1,1 1-1,-1 0 0,17-6 0,-14 5 0,23-15-2,-20 13 1,24-18 0,-21 15 66,-1-1 0,0 0 0,0 0 0,-1-1 0,9-11 0,-10 12-54,-1 1-1,1 0 1,0 0-1,9-5 0,-10 7-18,1-1 0,-1 1 0,7-9-1,1-3-168,-9 9 186,-11 11 14,-11 12 24,-74 105-34,86-112-82,0-1-1,-1 0 0,0 0 1,-1 0-1,-10 8 0,3-3 179,10-9-97,4-8-148,7-11 25,38-72-116,11-19 241,-34 71-14,-1-3-7,-11 20-7,18-28 0,-26 43 1,12-12 0,-10 13 18,-1 0 9,-1 0 0,1 0 0,0 0 0,0 1 0,0-1 0,0 0 0,0 1 0,0 0 0,0 0 0,0-1 0,1 1 0,-1 0 0,3 0 0,-4 1-3,-1 0 0,0-1 0,1 1 0,-1 0 0,0 0 0,0 0 0,1 0 0,-1-1 0,0 1 0,1 0 0,-1 0 0,0 0 0,0-1 0,0 1 0,1 0 0,-1 0 0,0-1 0,0 1 0,0 0 0,1-1-1,-1 1 1,0 0 0,0-1 0,0 1 0,0 0 0,0-1 0,0 1 0,0 0 0,0-1 0,0 1 0,-6-4 457,5 3-476,-1 0 0,1 1 1,0-1-1,0 0 0,0 0 0,0 0 0,1 0 0,-1 0 0,0 0 0,0 0 0,0 0 0,1 0 0,-1 0 0,1-1 0,-1 1 0,1 0 0,-1 0 0,1-1 0,0 1 0,-1 0 1,1-1-1,0 1 0,0 0 0,0-3 0,-1-7-25,0 9 59,0 0 19,1 0 0,-1 0 0,1-1 0,-1 1 0,1 0 0,0 0 0,0-5 0,3-5 79,-5 12-147,-1 1 0,1 0 0,0 0 0,-1-1 0,1 1 0,-5 3 0,-9 4 47,15-8-38,1 0 0,0 0 1,-1 0-1,1 0 1,0 0-1,-1 0 0,1 0 1,-1 0-1,1 0 0,0 0 1,-1 0-1,1 0 0,0-1 1,-1 1-1,1 0 1,0 0-1,-1 0 0,1 0 1,0-1-1,-1 1 0,1 0 1,0 0-1,0-1 1,-1 1-1,1 0 0,0 0 1,0-1-1,-1 1 0,1 0 1,0-1-1,0 1 1,0 0-1,0-1 0,-1 1 1,1 0-1,0-1 0,0 1 1,0 0-1,0-1 1,0 1-1,0 0 0,0-2 1,0 2 2,0-1 0,0 1 0,0-1 0,0 1 0,0-1 1,0 0-1,0 1 0,0-1 0,0 1 0,0-1 0,1 0 0,-1 1 1,0-1-1,0 1 0,1-1 0,-1 1 0,0-1 0,1 1 0,-1-1 1,0 1-1,1 0 0,-1-1 0,1 1 0,0-1 0,0 0 16,0 1-1,0-1 1,1 1 0,-1-1-1,0 0 1,0 1-1,0-1 1,0 0-1,-1 0 1,1 0 0,0 0-1,0 0 1,0 0-1,-1 0 1,1 0-1,0-1 1,7-20-189,-6 13 159,-1 3 25,-4 9 21,-5 11 385,-18 43-151,10-24-407,-1 5 124,-36 61-245,28-58 240,8-10 16,-42 69-120,42-76 139,-22 24 0,36-44-3,-1 0 1,1 0 0,-1 0 0,-7 4 0,1 1-19,-7 5 2,17-14 18,-1 0-1,1 0 0,0 0 0,-1 0 1,1 1-1,0-1 0,-1 0 0,1 0 1,0 0-1,-1 1 0,1-1 0,0 0 1,0 0-1,-1 0 0,1 1 0,0-1 1,0 0-1,-1 1 0,1-1 0,0 0 1,0 1-1,0-1 0,-1 0 0,1 1 1,0-1-1,0 0 0,0 1 0,0-1 1,0 0-1,0 1 0,0 0 0,0-1 2,0 0 0,0 0-1,0 0 1,0 0 0,0 1-1,0-1 1,0 0 0,0 0-1,0 0 1,0 0 0,0 1-1,0-1 1,0 0 0,0 0-1,0 0 1,0 0 0,0 0-1,0 1 1,0-1-1,1 0 1,-1 0 0,0 0-1,0 0 1,0 0 0,0 0-1,0 0 1,0 1 0,1-1-1,-1 0 1,0 0 0,0 0-1,0 0 1,0 0 0,0 0-1,1 0 1,-1 0 0,0 0-1,0 0 1,0 0 0,8-2 220,3-6-177,-7 7-176,7-9-84,-7 6 253,-2 2 2,0 0 0,0 0 0,0-1 0,0 1 0,-1-1 0,1 1 0,-1-1 0,3-5 0,-4 5-30,-2 4 14,-4 4 21,-48 64 136,19-23-142,-41 49-54,48-59-28,-40 64-130,41-63 168,4-7 11,-5 4-6,6-8-41,-44 42 0,65-67 32,-20 16-49,20-16 50,-1 1 1,0-1 0,0 0 0,0 0-1,0 0 1,1 0 0,-2 0 0,1 0-1,0-1 1,-3 2 0,5-4 118,9-12-26,4 0-86,22-22 0,-11 13-16,39-44-293,-38 37 258,-10 11 31,23-31 7,-35 46 1,0 0 1,0-1-1,0 1 0,0-1 1,2-7-1,0 1 126,-26 30 11,-6 14-115,-49 65-53,54-71-40,-21 22 55,-46 42-24,53-52 66,23-26-6,-81 91 102,57-59-92,31-42-169,6-4 151,0 1-1,0 0 0,0 0 1,0 0-1,0 0 1,0 0-1,-1 0 1,1 0-1,0 0 1,0 0-1,0 0 1,0 0-1,0 0 1,0-1-1,0 1 0,0 0 1,0 0-1,0 0 1,0 0-1,0 0 1,-1 0-1,1 0 1,0-1-1,0 1 1,0 0-1,0 0 0,0 0 1,0 0-1,0 0 1,0 0-1,0-1 1,0 1-1,0 0 1,0 0-1,1 0 1,-1 0-1,0 0 1,0 0-1,0-1 0,0 1 1,0 0-1,0 0 1,0 0-1,0 0 1,0 0-1,0 0 1,8-16 36,1 0 1,0 1 0,1 0 0,13-15 0,49-60 71,-65 81-107,18-16-6,57-54-19,-52 53 8,-23 20 12,51-53-18,-46 48 22,-9 7 0,-2 1 0,0-1-1,-3 4-2,-5 5-1,-79 77-124,55-51 90,-58 64-17,53-55 158,-60 61 39,29-38-248,67-63 108,0 0 0,0 0 0,0-1 0,0 1 0,0 0 0,0 0 0,0 0 0,0 0 1,0 0-1,0 0 0,0 0 0,0 0 0,0 0 0,0 0 0,0 0 0,0 0 0,0 0 0,0-1 1,0 1-1,0 0 0,0 0 0,0 0 0,0 0 0,0 0 0,0 0 0,0 0 0,0 0 0,0 0 1,-1 0-1,1 0 0,0 0 0,0 0 0,0 0 0,0 0 0,0 0 0,0 0 0,0 0 0,0 0 1,0 0-1,0 0 0,0 0 0,0 0 0,0 0 0,-1 0 0,1 0 0,0 0 0,59-61 142,56-49-210,-58 57-128,-34 34 158,67-66 268,-63 58-208,-3 4-24,-3 3 0,-7 7-59,-7 7-33,0-1-1,15-10 0,-23 18 67,1 1 22,-1 0 0,0 0 0,0 0-1,-1 0 1,1 0 0,0 0 0,-1-1 0,-1 3 0,-16 15-22,-12 10 22,-5 5 9,-4 5-2,-60 61 11,-37 35 45,121-121-55,7-6 10,0 0 0,-8 9 1,-76 84 81,83-91-113,5-5 51,4-4 98,3-3 121,38-37-219,-17 15 26,6-7-8,10-13-42,59-64-18,-16 27-14,-44 43-101,-25 24 106,32-34-131,-35 39 67,10-9 129,30-37 1,-32 37-23,-12 13-22,-9 9-56,-59 58-232,-41 34 463,59-58-180,23-19-146,20-19 140,9-15 123,0 5-78,0 0 0,1 1 0,0 0 0,18-14 0,1-2-26,3-6-10,57-68-134,-59 64 106,37-59 66,-50 71-104,-12 14 19,-9 12 24,-6 8 21,-29 31-7,0 1 6,-74 72 45,63-66-22,14-15-4,-8 5-14,31-26-4,-63 59 10,-19 36 54,91-102 1,1-2-22,0-1 0,1 1 0,-1 0 0,1 0 0,0 0 0,-4 8 0,7-10-43,1-1 0,5-6 0,6-7 0,5-8 0,79-91-34,-85 99 25,22-20 0,0 1-35,58-59 166,-58 61-108,-1-1-144,-2 0-1,45-58 0,-140 142 391,61-52-230,1 1 0,0 0-1,-1 0 1,1 0 0,-3 4 0,-2 3-2,-21 21-5,1-1-18,-2 1-4,-96 93 103,108-105-70,4-5 32,0 0 0,-31 21 0,34-27-87,8-7-32,13-13-71,-2 2 88,72-79-123,-77 85 156,31-32-41,57-49-40,-53 48-64,65-71 4,-86 89 120,20-27 0,-36 43 46,-6 5 26,-5 5 29,-25 22-57,10-10-17,-9 8 98,-32 32 0,37-27-54,3-4-42,-89 106-53,86-103-182,40-36-20,13-15 225,27-29 0,-47 44 23,25-25-16,50-58-241,-45 49 228,48-48 38,-54 54 34,-9 13 17,-4 4 126,-1-1 1,15-20-1,-19 25-300,-7 9-26,-9 8 75,-8 9 106,1 1 1,-16 23 0,18-25-19,-13 18 11,-52 50 181,48-57-194,2-3-14,3-1-4,-9 11-1,2-1-117,39-45 337,51-59-316,-45 56 33,16-19-23,44-60-53,-45 60 70,19-19 3,-26 32 90,-25 26 3,2 1-25,-19 20 3,-40 36-36,33-35 22,15-13-2,-59 52 132,68-61-114,0 0-8,0-1 1,0 1-1,0 0 0,0-1 1,0 0-1,-1 1 0,1-1 1,0 0-1,-1 0 0,1 0 1,-5 1-1,9-3-42,1 0 0,-1 0-1,0 0 1,1 0 0,-1 0 0,4-3-1,3-2 57,1 0 0,-2-1 0,1 0-1,-1 0 1,0-1 0,8-9 0,2-3 97,38-47-63,-38 41-45,-11 13-3,-12 20-14,-1-1 0,-12 11-1,5-5-3,-112 128-282,124-138 296,-11 12-16,12-14 20,0 1-1,-1-1 1,1 0 0,-1 1 0,1-1-1,-1 1 1,1-1 0,-1 0 0,1 1-1,-1-1 1,1 0 0,-1 1 0,1-1-1,-1 0 1,0 0 0,1 0-1,-1 1 1,1-1 0,-1 0 0,0 0-1,1 0 1,-1 0 0,-1 0 0,3-2-2,-1 1 1,1 0 0,-1 0 0,1-1 0,-1 1-1,1 0 1,0 0 0,-1 0 0,1 0-1,0 0 1,0 0 0,1-2 0,-2 3-3,20-28-17,-5 10 27,2-1-2,-2 1 24,2 1 0,0 0 0,21-14 0,-35 29 9,-3 1-10,0 1 0,1 0 0,-1-1-1,1 1 1,-1 0 0,0 0 0,1-1 0,-1 1-1,1 0 1,-1 0 0,1 0 0,-1 0 0,1 0-1,-1 0 1,1 0 0,-1-1 0,1 1 0,0 1-1,-12 12 71,3-4-87,-5 2-6,-6 12-3,11-13 25,-19 26 94,20-19-667,12-23 459,-1 1-1,0-1 1,7-10-1,-7 9 103,1-1 0,10-10 1,3-2-11,-17 18-4,15-12 3,19-18-42,-56 48 320,-30 27-98,45-37-189,-3 1-40,0 0 0,1 1 1,0 0-1,-10 13 0,16-18-11,2-3 62,0 0 0,0 0-1,0 0 1,0 0 0,0 0 0,0 0-1,0 0 1,-1 0 0,1 0-1,0 1 1,0-1 0,0 0-1,0 0 1,0 0 0,0 0-1,0 0 1,0 0 0,0 0-1,0 0 1,0 1 0,-1-1-1,1 0 1,0 0 0,0 0-1,0 0 1,0 0 0,0 0-1,0 0 1,0 1 0,0-1-1,0 0 1,0 0 0,0 0-1,0 0 1,0 0 0,0 0 0,1 1-1,-1-1 1,0 0 0,0 0-1,0 0 1,0 0 0,0 0-1,17-9 296,-1-2-308,1-1 1,14-14-1,-16 12-43,-2 0-1,17-21 1,-11 10 69,-15 21-11,0 0 1,-1 0 0,0 0-1,0-1 1,0 0-1,-1 1 1,3-7-1,-10 13-12,-2 4-2,-10 11 6,-2 5 2,16-19 0,-18 23-1,-41 46 0,49-60-4,12-12-1,2-2-2,10-13-18,-11 14 25,6-6 20,1-1-1,8-7 0,16-17 39,10-22-362,-54 66 375,3-5-8,1 1 1,-14 16-1,-34 36-76,14-15-12,37-37 132,4-7-67,1 1 0,0 0 0,-1 0 0,1 0 0,-1-1 0,0 1 0,-3 2 0,62-65-207,-34 41 94,50-48 89,-58 54-36,-15 14-13,-3 2-20,0 0 35,0 0-1,0 0 1,-4 5-1,-8 5 418,-4 9-450,-20 28 0,16-20 28,-39 43-8,34-44 22,-122 122-162,137-137 153,4-5-29,1 0 1,0 1-1,-13 20 0,-7 27 596,3-5-563,9-21-41,7-12 24,8-16 72,2-2-19,3-6-12,-1 2-7,41-42-23,-29 29 12,10-11 1,33-28-1,-25 27 16,-23 21-12,-7 6-2,0-1 1,0 1-1,0-1 0,0 1 0,3-6 1,-30 29-180,-42 47 425,38-35-214,1 1-25,-1 2 0,0-4 0,0-2 0,-51 47-102,60-55 75,9-10 27,-1 0 1,-13 11-1,19-18 72,1-2-59,11-11 64,43-41-100,-24 20-4,79-98 43,-26 38 106,-72 83-116,98-100 74,-73 75-80,-23 22 12,-20 20 16,2-3 4,-32 35 142,13-13-42,-35 40-4,56-61-123,-2 0 1,-10 10-1,5-7-1,-30 29-2,-91 84-58,120-112 31,-9 8-76,22-19 75,3-3 2,14-9-9,-11 7 2,-1 0 0,1 0 0,0-1-1,-1 1 1,6-8 0,6-8 19,53-62-121,-38 46 98,60-68 21,-87 99 16,3-3 16,0 0 0,0-1-1,7-11 1,-14 16 11,-4 4 123,-8 7-32,-8 5-94,-7 8-13,1 2 1,-32 34 0,53-51-9,-83 84 41,61-61-44,3-2-2,3-4 0,15-15-3,-4 4-30,-24 21 0,23-20 14,66-56-7,6-7-42,23-26-76,-51 44 110,-14 12 15,2-1 205,28-23 1,-47 43-166,-1 2-12,-5 6-19,-13 13-54,8-8 54,-53 59-179,-7 24-150,70-93 295,5-3 22,8-5 67,-1 0 0,1-2 0,12-9 0,6-8-27,4-5-18,4-5 2,2-3 3,2-4-4,56-50-7,23-23-4,-83 75-46,-27 27 74,55-50 180,-66 62-200,14-10-64,-15 10 65,0 1 0,1 0 0,-1 0 0,0 0 0,0 0 0,0 0 0,1-1 0,-1 1 0,0 0 0,0 0 0,1 0 0,-1 0 0,0 0 0,0 0 0,1 0 0,-1 0 0,0 0 0,0 0 0,1 0 0,-1 0 0,0 0-1,0 0 1,1 0 0,-1 0 0,0 0 0,0 0 0,1 1 0,-1-1 0,0 0 0,0 0 0,0 0 0,1 0 0,-1 0 0,0 1 0,0-1 0,0 0 0,0 0 0,1 0 0,-1 1 0,0-1 0,0 0 0,0 0 0,0 0 0,0 1 0,0-1-1,1 0 1,-1 0 0,0 1 0,0-1 0,0 0 0,0 0 0,0 1 0,0-1 0,0 0 0,0 0 0,0 1 0,0-1 0,0 0 0,0 0 0,-1 1 0,1-1 0,0 0 0,0 1 0,-1 7-32,-1 0 1,0 0-1,0 0 1,0 0-1,-1 0 1,-1 0-1,-4 8 1,-32 47-92,33-53 126,-11 16 91,-26 26 0,35-43-73,-18 21 12,-35 36 42,35-39-76,-63 60-96,84-81 74,2-3-5,1 0 1,-1 1-1,1-1 0,0 1 0,0 0 0,0 0 0,0 0 1,1 0-1,-1 0 0,-1 7 0,-1-6-8,6-5 33,-1 0-1,0 0 0,0 0 1,0 0-1,0 0 1,0 0-1,0 0 0,0 0 1,0 0-1,0 0 1,0 0-1,0 0 0,0-1 1,0 1-1,0 0 1,0 0-1,0 0 0,0 0 1,0 0-1,0 0 1,0 0-1,0 0 0,0 0 1,0 0-1,0 0 1,0 0-1,0 0 0,0 0 1,0 0-1,-1 0 1,1 0-1,0 0 0,0 0 1,0 0-1,0-1 1,0 1-1,0 0 1,0 0-1,0 0 0,0 0 1,0 0-1,0 0 1,0 0-1,0 0 0,0 0 1,0 0-1,0 0 1,0 0-1,0 0 0,54-67 61,9 0-1,-35 40-28,43-32 33,-44 34-24,-16 15-119,51-48 868,-53 49-964,19-13 0,-27 22 109,-3 5 84,-4 6 26,-53 64 4,34-49-42,1 0-2,-2 2 0,0 1 0,-1 4 2,1-4 3,0-2-2,-1-1 2,-2-1-4,5-6 55,2 0 76,-36 37 0,13-2-396,31-35 127,-22 23 0,35-42 245,0 0 5,2-1-111,0 1 0,0-1 1,0 0-1,0 1 0,-1-1 0,1 0 1,0 0-1,-1 0 0,1 0 0,0 0 1,-1 0-1,1-1 0,8-11-72,118-118-95,-89 89 243,-6 7-87,-8 10 1,6-4 6,-7 4-13,1 1-41,39-32 1,23-14-237,-71 61 798,-10 7-448,-2 0 79,2-9-60,-5 11-77,0 0-1,0 0 1,0 0-1,0-1 0,0 1 1,0 0-1,0 0 1,0 0-1,0 0 1,0 0-1,0 0 0,0 0 1,0 0-1,0 0 1,0 0-1,0 0 0,0 0 1,0 0-1,0 0 1,0 0-1,0 0 1,0 0-1,0 0 0,0 0 1,0 0-1,0 0 1,0 0-1,0-1 1,0 1-1,0 0 0,0 0 1,0 0-1,0 0 1,-1 0-1,1 0 0,0 0 1,0 0-1,0 0 1,0 0-1,0 0 1,0 0-1,0 0 0,0 0 1,0 0-1,0 0 1,0 0-1,0 0 0,0 0 1,0 0-1,0 0 1,0 0-1,0 0 1,0 0-1,0 0 0,0 0 1,0 0-1,0 0 1,0 0-1,-1 0 1,1 0-1,0 0 0,0 0 1,0 0-1,0 0 1,0 0-1,0 0 0,0 0 1,-5 3-91,-5 4-84,10-7 164,-98 92-221,71-65 230,-67 65 30,59-57-16,-58 48-55,82-72 29,1-1 1,0 1-1,-12 17 0,15-18-4,-32 36-269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5:46:34.429"/>
    </inkml:context>
    <inkml:brush xml:id="br0">
      <inkml:brushProperty name="width" value="0.1" units="cm"/>
      <inkml:brushProperty name="height" value="0.1" units="cm"/>
      <inkml:brushProperty name="color" value="#0033CC"/>
    </inkml:brush>
  </inkml:definitions>
  <inkml:trace contextRef="#ctx0" brushRef="#br0">5 0 728,'-5'3'0,"5"-3"0,1 0 1,-1 0-1,0 0 0,0 0 0,0 0 1,0 0-1,0 0 0,1 0 1,-1 1-1,0-1 0,0 0 0,0 0 1,0 0-1,0 0 0,0 0 1,1 0-1,-1 0 0,0 0 1,0 1-1,0-1 0,0 0 0,0 0 1,0 0-1,0 0 0,0 0 1,0 0-1,0 1 0,0-1 0,0 0 1,0 0-1,1 0 0,-1 0 1,0 0-1,0 1 0,0-1 1,0 0-1,-1 0 0,1 0 0,0 0 1,0 1-1,0-1 0,0 0 1,0 0-1,0 0 0,0 0 0,0 0 1,0 1-1,0-1 0,0 0 1,0 0-1,0 0 0,-1 0 1,1 0-1,0 0 0,0 0 0,0 0 1,0 1-1,0-1 0,0 0 1,-1 0-1,1 0 0,0 0 0,0 0 1,0 0-1,0 0 0,-1 0 1,14 3 60,92 4 1923,-101-7-1983,0-1-1,-1 0 0,1 0 1,0 0-1,-1 0 0,1 0 1,4-3-1,-9 2 499,-3 2-786,-6 2-545,-16 11 71,6-6 274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5:46:44.014"/>
    </inkml:context>
    <inkml:brush xml:id="br0">
      <inkml:brushProperty name="width" value="0.1" units="cm"/>
      <inkml:brushProperty name="height" value="0.1" units="cm"/>
      <inkml:brushProperty name="color" value="#0033CC"/>
    </inkml:brush>
  </inkml:definitions>
  <inkml:trace contextRef="#ctx0" brushRef="#br0">40 169 728,'1'0'1,"2"0"66,0 0 0,-1 0 0,1 0 0,0 0 0,-1 1 0,1-1 0,0 1 0,-1-1 0,1 1 0,0 0 0,-1 0 0,1 0 0,2 2 0,-2 6 677,-3-9-713,0 1-1,1 0 1,-1-1 0,0 1-1,0 0 1,0-1 0,1 1-1,-1 0 1,0-1 0,0 1-1,1-1 1,-1 1-1,1-1 1,-1 1 0,0-1-1,1 1 1,-1-1 0,1 1-1,0 0 1,1 0 56,4 4 167,1-1 0,-1 0 1,1 0-1,0 0 0,0-1 0,0 0 1,1 0-1,-1-1 0,1 0 1,7 1-1,1-2-174,-13-3-82,0 1-8,-2 0 14,1 1 0,-1 0 0,0-1 0,1 1 0,-1-1 0,0 1 0,1-1 0,-1 0 1,0 1-1,0-1 0,0 0 0,0 0 0,0 0 0,0 0 0,0 0 0,0 0 0,0 0 0,0 0 0,0-1 0,-1 1 0,1 0 1,0 0-1,-1-1 0,1 1 0,-1 0 0,1-1 0,-1-1 0,1 0 27,-1 2-3,0 1 0,0-1 1,0 0-1,0 1 0,0-1 0,0 0 0,0 1 0,0-1 0,0 0 0,0 1 0,-1-1 1,1 0-1,0 1 0,0-1 0,-1 0 0,1 1 0,0-1 0,-1 0 0,1 1 1,-1-1-1,1 1 0,-1-1 0,1 1 0,-1-1 0,1 1 0,-1 0 0,1-1 1,-1 1-1,1-1 0,-1 1 0,-1-1 0,-1 0 89,-1-1 1,0 1-1,0 0 0,-5-1 1,0 0-19,0 1 0,0 1-1,0 0 1,1 0 0,-16 3 0,20-3-97,0 0 1,1 1-1,-1-1 0,1 1 1,-1 0-1,-6 3 1,4-2 28,4-1-3,0 0 0,1 0 0,-1 0 1,0 0-1,1 0 0,-1 1 0,0-1 0,1 0 0,0 1 0,-1-1 0,1 1 1,0-1-1,0 1 0,-2 2 0,-8 23-193,10-25 186,1-1 0,-1 1 0,1 0 0,0 0 0,0-1-1,-1 1 1,1 0 0,0 0 0,1 0 0,-1 2 0,1-5 54,-1-1 0,1 1 0,0-1 0,0 1 0,-1-1 0,1 1 0,0 0 0,0-1 0,0 1 0,2-1 0,2-2 243,0 0-1,0 1 0,1-1 1,-1 1-1,1 0 1,-1 1-1,1 0 1,12-3-1,-6 3 154,-1-1 0,20-5 1,-24 6-354,-6 1-35,-9-1-44,-3 3-33,1-1 0,-1 1 1,1 1-1,-1 0 1,1 1-1,-13 4 1,10-3-3,7-2 39,0 0-1,0 0 1,0 1 0,0 0-1,1 0 1,-1 0 0,1 1-1,0 0 1,0 0 0,-7 7-1,5 0 10,6-10-51,1-1 0,0 1 1,0-1-1,0 1 0,-1 0 0,1-1 0,0 1 1,0 0-1,0-1 0,0 1 0,0-1 0,0 1 1,0 0-1,0-1 0,1 1 0,-1 0 1,0-1-1,0 1 0,0-1 0,1 1 0,-1-1 1,0 1-1,1-1 0,-1 1 0,0-1 0,1 1 1,-1-1-1,1 1 0,-1-1 0,1 1 1,1 0-13,-1 0 1,1 0 0,-1-1-1,1 1 1,-1-1 0,1 1-1,-1-1 1,1 0 0,0 1-1,-1-1 1,1 0 0,0 0-1,-1 0 1,1 0 0,0-1-1,-1 1 1,1 0 0,0-1 0,-1 1-1,3-2 1,3 0-98,0-1 0,12-8 0,-16 9 86,-2 2-20,0-1 0,0 1 0,0-1-1,-1 0 1,1 1 0,0-1 0,0 0 0,-1 0 0,1 0 0,0 1-1,0-3 1,2-1-32,31-37 65,-26 31 194,0 1 0,0-1 0,1 1 0,1 1 0,-1 0 0,18-11 1,-47 28 665,9-6-796,1 1 1,0 1 0,0 0-1,0 0 1,-10 8 0,-31 35 101,51-48-185,0 0 1,-1 0-1,1 0 0,0 0 1,0 0-1,0 0 0,0 0 0,0 1 1,-1-1-1,1 0 0,0 0 0,0 0 1,0 0-1,0 0 0,0 0 0,0 1 1,-1-1-1,1 0 0,0 0 1,0 0-1,0 0 0,0 1 0,0-1 1,0 0-1,0 0 0,0 0 0,0 1 1,0-1-1,0 0 0,0 0 0,0 0 1,0 1-1,0-1 0,0 0 1,0 0-1,0 0 0,0 0 0,0 1 1,8-1-230,10-6 217,57-29-169,-26 11-137,-43 21 289,76-38 251,-75 38 256,-20 16 239,-1 1-534,10-10-156,-21 23 3,15-19 12,0 1-1,0-2 1,-1 1 0,0-1 0,-23 10 0,26-14-52,6-4-303,7-8-537,-1 3 703,1-4 144,1 0 1,0 1 0,12-13 0,-14 18 27,0 0 0,0 1-1,0 0 1,0 0 0,1 0 0,-1 0 0,1 1 0,0-1 0,-1 1 0,11-2 0,-10 2-61,0 1 106,0-1 0,1 1-1,-1 0 1,1 0 0,-1 0 0,1 1-1,-1 0 1,1 0 0,-1 0 0,1 1-1,-1-1 1,1 2 0,-1-1 0,1 0 0,-1 1-1,0 0 1,7 4 0,4 5-107,-16-10 85,-17 5 426,-11-2-407,1 0-32,-35 2-103,60-6 101,-1 0 0,1 1 0,0-1 0,-1 1 0,1-1 1,0 1-1,0 0 0,0 0 0,0 0 0,0 1 0,0-1 1,0 0-1,-2 2 0,3-2-3,1 0 1,-1 0-1,0 0 0,1 0 1,-1 0-1,0 0 1,1 0-1,-1 1 0,1-1 1,0 0-1,-1 0 1,1 0-1,0 0 0,0 1 1,0-1-1,0 0 1,0 0-1,0 1 0,0-1 1,0 0-1,0 0 1,0 0-1,1 1 0,-1-1 1,1 2-1,0-2-6,0 2-34,0 0 0,0-1 0,1 1 0,-1 0 0,1-1 0,0 1 0,0-1 0,0 1 0,0-1 0,3 3 0,-4-4 53,1 0 0,-1 1 0,1-1 0,0 0 0,-1 0 0,1 0 0,0 0 0,0-1 0,0 1 0,0 0 0,0-1 0,0 0 0,-1 1 1,1-1-1,0 0 0,0 0 0,0 0 0,4 0 0,2-1 68,0-1 0,-1 0 0,11-4 0,-13 5-77,12-6-5,-14 6 4,0-1 0,0 0-1,0 1 1,-1-1 0,1 0 0,0-1 0,-1 1-1,0 0 1,1-1 0,-1 1 0,2-5 0,-3 5 10,0 0 0,0 0 0,0 0 0,0 0 1,0 0-1,-1-1 0,1 1 0,-1 0 0,1-1 0,-1 1 0,0 0 1,0-1-1,0 1 0,0 0 0,-1-1 0,1 1 0,-1-3 1,-5-15 183,-1 0 0,-12-24 0,18 42-192,0 1-1,-1-1 1,1 1 0,-1-1-1,0 1 1,1 0 0,-1-1 0,0 1-1,0 0 1,0 0 0,0 0-1,0 1 1,0-1 0,-2 0 0,1 0-1,0-1 0,-1 1 1,1 0 0,-1 0 0,0 0 0,1 1 0,-8-1 0,5 0-12,5 1 1,-1 0-1,1 0 0,0 0 0,0 0 0,0 0 0,0 0 0,0 0 0,-1 0 0,1 1 0,0-1 0,0 0 0,0 1 0,-2 0 0,-2 1-5,0-1-2,1 1 0,-1-1 0,1 1 0,0 0 0,0 0 0,0 1 0,0-1 0,0 1 0,0 0 0,1 0 0,-1 0 0,-5 7 0,4-3 2,1-1-1,-1 1 0,1 1 0,1-1 0,-1 0 1,-2 10-1,0 4 10,0 11 1,4 2-503,2-34 494,0 0 0,0 0 1,0 0-1,0 0 0,0 0 1,0 0-1,0 0 0,0 0 1,0 0-1,0-1 0,0 1 1,0 0-1,0 0 0,0 0 1,0 0-1,0 0 0,0 0 1,0 0-1,0 0 0,0 0 1,0 0-1,0 0 0,1 0 0,-1 0 1,0 0-1,0 0 0,0 0 1,0 0-1,0 0 0,0 0 1,0 0-1,0 0 0,0 0 1,0 0-1,0 0 0,0 0 1,0 0-1,0 0 0,0 0 1,0 0-1,0 0 0,0 0 1,0 0-1,0 0 0,1 0 0,-1 0 1,0 0-1,0 0 0,0 0 1,0 0-1,0 0 0,0 0 1,0 0-1,0 0 0,0 0 1,0 0-1,0 0 0,0 0 1,0 0-1,0 0 0,0 0 1,0 0-1,0 1 0,0-1 1,0 0-1,0 0 0,0 0 0,5-7-275,4-7 19,-2 1 165,-5 9 61,0 0 1,0 0 0,0 0-1,1 1 1,-1-1 0,1 1-1,0-1 1,0 1-1,0 0 1,1 0 0,-1 1-1,1-1 1,4-2 0,-6 4 61,1-1 0,0 1 1,0 0-1,0 0 1,0 0-1,0 0 0,0 0 1,0 1-1,0-1 1,1 1-1,-1 0 1,0 0-1,0 0 0,0 0 1,0 1-1,0-1 1,0 1-1,0 0 0,0 0 1,0 0-1,0 0 1,0 1-1,0-1 0,4 4 1,10 9 16,-17-13-40,1 0 0,0 0 1,0-1-1,0 1 0,0 0 1,0-1-1,0 1 0,0 0 0,0-1 1,0 0-1,0 1 0,0-1 1,0 1-1,0-1 0,0 0 1,0 0-1,0 0 0,0 1 0,1-1 1,-1 0-1,0-1 0,2 1 1,1 0 78,-5 0 38,-1 0-89,-4-1 10,0 0 1,0 1 0,0 0 0,0 0 0,0 0-1,0 1 1,1 0 0,-1 0 0,-11 4 0,13-4-21,1 0 1,-1 1 0,1-1 0,-1 1-1,1 0 1,0 0 0,0 0 0,0 1-1,0-1 1,0 1 0,1-1 0,-1 1-1,1 0 1,-1 0 0,1 0-1,-3 6 1,3-4-13,-2 7 10,4-11-33,0-1 0,0 0-1,0 1 1,0-1-1,0 0 1,1 1 0,-1-1-1,0 0 1,0 0 0,0 1-1,1-1 1,-1 0-1,0 0 1,0 1 0,1-1-1,-1 0 1,0 0-1,0 0 1,1 0 0,-1 1-1,0-1 1,1 0-1,-1 0 1,0 0 0,1 0-1,-1 0 1,0 0-1,1 0 1,-1 0 0,0 0-1,1 0 1,-1 0-1,0 0 1,0 0 0,1 0-1,0 0 1,6-1-82,0-1 1,-1 1-1,1-1 0,8-4 1,2-3 82,-12 6 12,-1 2-4,0-1-1,-1 1 1,1-1-1,0 1 1,0 0-1,7 0 1,-1-1 7,-9 2 16,0 0 1,0-1 0,-1 1 0,1 0 0,0-1-1,0 1 1,-1 0 0,1-1 0,0 1-1,0-1 1,-1 1 0,1-1 0,0 1 0,-1-1-1,1 1 1,-1-1 0,1 0 0,-1 1 0,1-1-1,-1 0 1,1 0 0,-1 1 0,0-1-1,1 0 1,-1 0 0,0 0 0,0 1 0,0-1-1,1 0 1,-1 0 0,0 0 0,0 0 0,0 1-1,0-1 1,-1 0 0,1 0 0,0-1 0,-1 0 3,0 1 0,-1-1 0,1 1 0,0-1 0,0 1 0,-1 0 0,1 0 0,-1 0 0,1 0 0,-1 0 0,1 0 0,-1 0 0,0 0 0,1 0 0,-1 1 0,0-1 0,0 1 0,0 0 0,-1-1 0,-7 0 42,0 1 0,0 0 1,0 1-1,0 0 0,0 0 1,-17 6-1,25-7-66,0 1 0,1 0 0,-1 0 0,0 0 1,1 0-1,-1 0 0,1 0 0,-1 0 0,1 0 0,0 0 1,0 1-1,-1-1 0,1 0 0,0 1 0,0-1 0,0 1 0,1 0 1,-1-1-1,0 1 0,0 0 0,0 3 0,1-4-4,1 1-1,-1-1 1,1 0 0,0 1-1,-1-1 1,1 0 0,0 1-1,0-1 1,0 0-1,0 0 1,0 0 0,0 0-1,0 0 1,0 0-1,0 0 1,1 0 0,-1 0-1,0-1 1,1 1 0,-1-1-1,0 1 1,1 0-1,-1-1 1,1 0 0,-1 1-1,3-1 1,26-6-658,6 2 1589,-17 5-653,27-2 51,-45 1-311,1-1 0,0 1-1,0-1 1,-1 0 0,1 1 0,-1-1 0,1 0 0,-1 0 0,1 0-1,-1 0 1,1 0 0,0-2 0,15-17 160,-14 16-84,0 0-62,0 0-1,0 0 1,0-1 0,0 1-1,-1-1 1,0 0 0,0 0-1,0 0 1,0 0 0,-1 0-1,0 0 1,1-10 0,-2-3-11,-3 4 48,0 0 0,0 0 1,-10-23-1,10 30 31,1 1-1,-1 0 1,-6-8 0,9 13-89,-1 1 1,1 0-1,-1 0 1,1 0-1,-1-1 1,1 1-1,-1 0 1,0 0-1,1 0 1,-1 0-1,1 0 1,-1 0-1,1 0 1,-1 0-1,1 0 1,-1 1-1,0-1 1,1 0-1,-1 0 1,1 0-1,-1 1 1,0-1-1,-11 6-15,12-6 18,-7 5 58,5-2-53,0-1-12,-1 0-1,1 1 0,0-1 0,0 0 1,0 1-1,0-1 0,0 1 0,1 0 1,-1 0-1,1-1 0,0 1 1,0 0-1,0 0 0,-1 6 0,0-1-21,0-1-43,1-1 0,-1 1 0,0 9 0,2-14 40,0 0 0,0 0 0,1 0 0,-1-1 0,0 1 0,1 0 0,-1 0-1,1-1 1,-1 1 0,1 0 0,0-1 0,0 1 0,-1 0 0,1-1 0,0 1-1,1-1 1,0 2 0,-1-3 21,-1 1 0,1-1 0,0 0 0,-1 1 1,1-1-1,-1 0 0,1 0 0,0 1 0,-1-1 0,1 0 0,0 0 0,-1 0 0,1 0 0,0 0 0,0 0 0,-1 0 0,1 0 0,0 0 0,2 0-8,1 0-24,0 0 0,-1 0 0,1 0 0,0-1 0,0 1 0,-1-1 0,1 0 0,-1 0-1,1 0 1,0 0 0,-1-1 0,0 1 0,1-1 0,-1 0 0,0 0 0,3-3 0,6-8 6,0 0 0,19-29 1,-28 37 78,1 1 0,-1 1-1,1-1 1,0 0 0,0 1 0,0 0 0,0 0 0,0 0-1,1 0 1,-1 1 0,1-1 0,0 1 0,0 1 0,8-3-1,-12 4 94,1 0 6,-1 11 439,0-7-583,0 0 1,-1 1-1,0-1 0,0 0 1,0 0-1,0 0 0,-1 0 1,1 0-1,-1 0 0,0 0 1,0 0-1,-1 0 0,1 0 0,-5 6 1,-7 12-12,10-19 11,1 0 0,0 0 0,1-1 0,-1 1 0,0-1-1,0 1 1,-1-1 0,1 0 0,0 0 0,-1 0 0,1 0-1,-5 2 1,3-2 7,3-1-8,-1 0 1,1 0-1,0 0 0,-1-1 1,1 1-1,-1 0 1,1-1-1,-1 1 1,0-1-1,1 1 0,-1-1 1,1 0-1,-1 0 1,0 0-1,1 0 0,-4 0 1,2 0 6,2 0-17,0-1 1,0 1-1,0 0 0,0 0 1,0-1-1,1 1 1,-1-1-1,0 1 0,0-1 1,0 1-1,0-1 1,0 1-1,1-1 0,-1 0 1,0 1-1,1-1 1,-1 0-1,0 0 0,-2-2-149,2 2 146,1 1 6,-2-2 4,2 2 3,-1 1 3,5 4 1,2-2-44,0 0 1,0 0-1,0 0 1,0-1-1,1 0 1,-1 0-1,1-1 1,-1 0-1,12 1 0,-7-2-2,0 0 0,0-1-1,0-1 1,0 1-1,-1-2 1,1 0-1,-1 0 1,15-6-1,-17 2 63,-7 4 40,-2 2-55,0 1 0,1 0 0,-1 0 1,0 0-1,0 0 0,1 0 0,-1 0 0,0 0 1,0 0-1,0 0 0,1 0 0,-1 0 0,0 0 1,0 0-1,1 1 0,-1-1 0,-1 1 0,-5 2 72,-1 2 0,1-1 0,0 1 0,0 0 0,0 1 0,1 0 0,-10 10 0,-19 16-72,27-27-26,5-3 21,0 0-1,0 0 0,0 0 1,0 0-1,0 1 0,1-1 0,-1 1 1,1 0-1,-1 0 0,1 0 0,0 0 1,-2 4-1,29-6-262,-20-2 213,0 1 0,0-1 0,1 0 0,-1 0 0,0 0 0,0-1 0,6-3 0,3-2 27,0-2-1,12-10 0,-22 16 63,13-9-195,-17 12 164,0 0 1,1 0 0,-1-1-1,0 1 1,1 0-1,-1 0 1,1 0-1,-1 0 1,0-1-1,1 1 1,-1 0 0,1 0-1,-1 0 1,0 0-1,1 0 1,-1 0-1,1 0 1,-1 0-1,1 0 1,-1 0 0,1 0-1,-1 0 1,0 1-1,1-1 1,-1 0-1,1 0 1,-1 0-1,0 0 1,1 1 0,-1-1-1,0 0 1,1 1-1,0-1 1,-1 1 6,0-1 0,1 1 0,-1-1 0,0 1 0,0-1 0,0 1-1,1-1 1,-1 1 0,0 0 0,0-1 0,0 1 0,0-1 0,0 1 0,0-1 0,0 1 0,0 0 0,0-1 0,0 1 0,0-1 0,0 1 0,0 0 0,-1-1 0,1 1 0,0-1-1,0 1 1,-1-1 0,1 1 0,-1 0 0,-11 10-154,8-9 163,-10 8 27,0-1 1,-1-1-1,-1 0 0,1-1 0,-25 7 0,16-6-73,24-7 7,0-1-1,0 0 1,0 0-1,0 0 1,-1 0-1,1 0 1,0 1-1,0-1 1,0 0-1,-1 0 1,1 0-1,0 0 1,0 0-1,0 0 1,-1 0-1,1 0 1,0 0-1,0 0 1,-1 0-1,1 0 1,0 0-1,0 0 1,0 0-1,-1 0 1,1 0-1,0 0 1,0 0 0,0-1-1,-1 1 1,1 0-1,0 0 1,0 0-1,0 0 1,0 0-1,-1 0 1,1-1-1,3-7-248,8-7 150,-11 15 113,5-5-13,0 1 0,0 0-1,1 0 1,0 0 0,-1 1 0,1 0-1,13-5 1,-9 4 10,24-13-72,-14 7-84,32-11 0,-43 17 287,-8 4-103,0-1 1,-1 1-1,1 0 1,0-1-1,0 1 1,-1 0-1,1 0 1,0-1-1,0 1 1,0 0-1,-1 0 1,1 0-1,0 0 1,0 0-1,0 0 1,-1 0-1,1 0 1,0 0-1,0 0 1,0 1-1,-1-1 1,1 0-1,0 1 1,0-1-1,-1 0 1,1 1-1,0-1 1,0 1-1,6 5-7,0-1-1,-1 1 1,7 9-1,21 21 12,-25-29 109,-8-6-129,0-1 0,0 1 0,0 0-1,0 0 1,0 0 0,0 0 0,0 0 0,0 0 0,0 0-1,0 0 1,1 2 0,-36-13-432,24 7 432,-36-10 94,37 11-63,3 0-20,1 1 0,-1 0-1,0 0 1,1 1-1,-1 0 1,0 0-1,0 0 1,-7 2-1,-14 4-83,27-5 60,0-1 0,1 1 0,-1 0 0,1 0 0,-1-1-1,1 1 1,-1 0 0,1-1 0,-1 1 0,1-1-1,0 1 1,-1 0 0,1-1 0,0 1 0,0-1-1,-1 0 1,1 1 0,0-1 0,0 0 0,1 1-1,30 7-127,9 3-52,11 7 346,-11-7 0,-34-9-230,1 0-1,0-1 0,10 1 0,-16-2 48,1 0-1,0 0 1,0 0-1,0 0 0,-1-1 1,1 1-1,0-1 1,-1 0-1,1 0 0,0 0 1,-1 0-1,3-1 0,-4 1 22,-1 1 0,0 0 0,0 0 0,1-1 0,-1 1 0,0 0-1,1-1 1,-1 1 0,0 0 0,0-1 0,0 1 0,1 0 0,-1-1-1,0 1 1,0 0 0,0-1 0,0 1 0,0 0 0,0-1-1,1 1 1,-1-1 0,0 1 0,0 0 0,0-1 0,-1 1 0,1-1-1,0 1 2,1-4-3,0 1 0,-1 0 0,1-1 0,-1 1 0,0-6 0,-1-12-2,1 21 19,0-1 1,0 1-1,0 0 1,0-1-1,0 1 1,0 0-1,0-1 1,0 1-1,0-1 1,0 1-1,0 0 1,0-1-1,0 1 1,0 0 0,0-1-1,-1 1 1,1 0-1,0 0 1,0-1-1,0 1 1,-1 0-1,1-1 1,0 1-1,0 0 1,-1 0-1,1-1 1,0 1 0,0 0-1,-1 0 1,-1 0 11,0-1 1,0 2-1,0-1 1,0 0-1,0 0 1,0 1 0,0-1-1,1 1 1,-1-1-1,-3 2 1,-9 3-16,-27 10 14,39-14-34,0 0 0,0-1 0,1 1 0,-1 0 0,1 0 0,-1 0-1,1 0 1,-1 0 0,1 0 0,-1 0 0,1 1 0,0-1 0,0 0-1,0 1 1,0-1 0,0 1 0,-2 3 0,4-4 6,-1 0-1,1 0 1,-1 0 0,1 0 0,-1 0-1,1 0 1,0 0 0,-1 0 0,1 0-1,0 0 1,0 0 0,0 0 0,0-1-1,0 1 1,1 0 0,5 4-62,1-2 0,-1 1 1,1-1-1,14 4 0,-20-6 36,0-1 0,0 1 1,0-1-1,0 1 0,1-1 0,-1 0 0,0 0 1,0 0-1,0 0 0,0 0 0,1 0 1,-1-1-1,0 1 0,0-1 0,0 0 0,0 1 1,0-1-1,0 0 0,0 0 0,0 0 0,0-1 1,0 1-1,-1 0 0,1-1 0,2-2 1,1-2-148,-1 1 124,-1-1-1,1 0 1,-1 1-1,4-10 1,-7 14 65,1-1 1,0 1 0,-1-1-1,1 1 1,-1-1 0,0 0 0,1 1-1,-1-1 1,0 0 0,0 1 0,0-1-1,0 0 1,0 1 0,-1-1 0,1 1-1,0-1 1,-1 0 0,1 1 0,-1-1-1,0 1 1,1-1 0,-1 1 0,0-1-1,0 1 1,0 0 0,0-1-1,-1 0 1,-1-2-23,1-3 456,8 8-74,-5 0-361,-1 0 27,0 0 0,0 1-1,0-1 1,0 0-1,0 0 1,0 1-1,0-1 1,-1 0-1,1 0 1,-1 0 0,1 0-1,0 1 1,-1-1-1,0 1 1,-2 3 65,3-4-117,0 0-1,-1-1 1,1 1 0,0 0-1,0 0 1,0-1-1,0 1 1,-1 0 0,1 0-1,0-1 1,0 1-1,0 0 1,1 0 0,-1 0-1,0-1 1,0 1-1,0 0 1,1 0 0,-1-1-1,0 1 1,1 0 0,-1-1-1,0 1 1,1 0-1,-1-1 1,1 1 0,-1 0-1,1-1 1,-1 1-1,1-1 1,0 1 0,-1-1-1,1 1 1,0-1-1,-1 0 1,1 1 0,0-1-1,-1 0 1,1 0 0,0 1-1,0-1 1,0 0-1,-1 0 1,1 0 0,0 0-1,0 0 1,-1 0-1,2 0 1,2 0-32,0 0 1,0-1-1,0 1 0,0-1 1,0 0-1,0 0 0,0 0 1,5-3-1,-5 2 8,-1-1-1,1 0 1,-1 0 0,0 0-1,1 0 1,-1 0-1,-1-1 1,1 1-1,-1-1 1,1 0 0,-1 0-1,3-6 1,-5 9 58,1 0 1,0-1-1,-1 1 1,1-1-1,-1 1 1,0 0-1,1-1 1,-1 1 0,0-1-1,0 1 1,0-1-1,0 1 1,0-1-1,0 1 1,-1-1-1,1 1 1,0-1-1,-1 1 1,1 0-1,-1-1 1,1 1-1,-3-3 1,3 4-19,0 0 1,0-1 0,0 1-1,0 0 1,0-1-1,-1 1 1,1 0-1,0-1 1,0 1 0,-1 0-1,1 0 1,0-1-1,-1 1 1,1 0-1,0 0 1,0-1 0,-1 1-1,1 0 1,-1 0-1,1 0 1,0 0-1,-1 0 1,1 0 0,0-1-1,-1 1 1,1 0-1,-1 0 1,1 0-1,0 0 1,-1 0 0,1 0-1,-1 1 1,0-1 13,0 0 1,0 1-1,0 0 0,1-1 1,-1 1-1,0-1 1,0 1-1,0 0 1,1 0-1,-1-1 0,-1 2 1,-1 3 66,0 0 1,0 0-1,-3 7 1,5-9-86,0-1 9,0 0 0,0 0 0,0 0 0,0 0 0,0-1 0,0 1 0,0 0 0,-1-1 0,1 1 0,-1-1 0,1 1 0,-1-1-1,0 0 1,-2 2 0,-7 3-8,7-4-8,-1 1 1,1-1-1,0 1 1,-5 4-1,-21 25 83,29-32-85,1 0 0,0 0 0,0 0-1,0 0 1,-1 0 0,1 1 0,0-1-1,0 0 1,0 0 0,0 0-1,-1 1 1,1-1 0,0 0 0,0 0-1,0 0 1,0 1 0,0-1 0,0 0-1,0 0 1,-1 0 0,1 1-1,0-1 1,0 0 0,0 0 0,0 1-1,0-1 1,0 0 0,0 0-1,0 1 1,0-1 0,7-4-482,67-65-197,-60 54 686,-12 11 2,-1 0 1,8-8 0,-8 9 3,3-12-1,-3 12-4,-1 0 1,1-1 0,-1 1 0,0-1-1,1 1 1,-2 0 0,1-1 0,0 1-1,-1-1 1,-1-5 0,2 8 14,0 1 0,0 0 0,0-1 0,0 1 0,0 0 1,-1-1-1,1 1 0,0-1 0,0 1 0,0 0 0,0-1 0,-1 1 1,1 0-1,0 0 0,0-1 0,-1 1 0,1 0 0,0-1 0,-1 1 0,1 0 1,0 0-1,-1 0 0,1-1 0,0 1 0,-1 0 0,1 0 0,0 0 0,-1 0 1,1 0-1,-1 0 0,0-1 0,-22 6 408,23-5-422,-3 0 0,-1 1 0,-9 7 0,10-6 8,-3 2 86,0 1 0,1-1 0,-1 1 0,1 0 0,0 0 0,0 0 0,-5 9 0,4-1-225,6-13 122,0 1 0,0-1 0,-1 0 0,1 1 0,0-1 0,0 0 0,0 1 0,0-1 0,0 0 0,0 1 0,-1-1 0,1 0-1,0 1 1,0-1 0,0 0 0,-1 0 0,1 1 0,0-1 0,0 0 0,-1 0 0,1 0 0,0 1 0,0-1 0,-1 0 0,1 0 0,-1 0-1,12-16-778,17-13 710,-20 24 201,-6 3 1,-5 3-26,-10 4-83,-3 0 129,-19 6-45,-38 8 0,70-18-155,-1-1-1,0 1 0,1-1 0,-1 0 0,1 0 0,-1 0 0,1-1 1,-1 1-1,1-1 0,-1 0 0,1 0 0,0 0 0,-5-2 1,7 3 54,1 0 1,-1 0 0,1 0 0,0 0 0,-1-1 0,1 1 0,0 0 0,-1 0-1,1 0 1,0 0 0,-1-1 0,1 1 0,0 0 0,-1 0 0,1-1 0,0 1 0,-1 0-1,1 0 1,0-1 0,0 1 0,-1 0 0,1-1 0,0 1 0,0 0 0,0-1-1,0 1 1,-1-1 0,1 1 0,0 0 0,0-1 0,0 1 0,0 0 0,0-1 0,0 1-1,0-1 1,0 1 0,0 0 0,0-1 0,0 1 0,0-1 0,0 1 0,1 0-1,-1-1 1,0 1 0,0 0 0,0-1 0,1 1 0,-1 0 0,0-1 0,0 1 0,0 0-1,1-1 1,-1 1 0,0 0 0,1 0 0,-1-1 0,0 1 0,1 0 0,-1 0-1,0 0 1,1-1 0,-1 1 0,0 0 0,1 0 0,-1 0 0,1 0 0,-1 0 0,37-10-35,-4 2 36,-20 6 1,-10 1 0,1 1 0,-1-1 1,1 0-1,-1 0 0,0 0 0,4-2 1,0-1-1,1-1 1,-1-1-1,13-10 1,3-8-113,-15 16 34,0 0-1,13-11 1,-19 19 40,1-2 9,7-10 20,-10 12 12,0-1 1,1 1 0,-1 0 0,0-1 0,0 1 0,1-1 0,-1 1 0,0 0 0,0-1 0,0 1 0,0-1-1,0 1 1,0-1 0,1 1 0,-1 0 0,0-1 0,0 1 0,0-1 0,-1 1 0,1-1 0,0 1 0,0-1 0,0 1-1,0 0 1,0-1 0,0 1 0,-1-1 0,0 0 23,1 0-1,-1 0 1,0 0-1,0 0 1,0 1-1,0-1 1,0 0 0,0 1-1,0-1 1,-2 0-1,1 0 23,-1 0-1,0 0 0,0 0 1,0 0-1,1 1 1,-1-1-1,0 1 0,-5 0 1,2 1-50,-1 0 0,0 1 1,1 0-1,-1 0 1,1 0-1,0 1 0,-9 5 1,2-2-2,7-4 33,0 1-1,1 0 0,-1 0 0,0 1 0,1-1 0,0 1 0,0 0 0,0 1 0,1-1 0,-1 1 0,1 0 0,0 0 0,-5 9 0,8-13-136,1 1-11,14-5-346,7-7 289,43-14-1,-62 23 191,1 0 0,-1 1 0,0-1 1,1 1-1,-1 0 0,1 0 1,-1 0-1,1 0 0,-1 0 1,1 0-1,2 1 0,-4-1-3,0 1-1,0-1 1,0 1-1,-1-1 1,1 1 0,0-1-1,0 1 1,-1 0-1,1-1 1,0 1-1,-1 0 1,1-1-1,-1 1 1,1 0-1,-1 0 1,1 0 0,-1-1-1,1 1 1,-1 0-1,0 0 1,1 0-1,-1 0 1,0 0-1,0 0 1,0 0 0,0 0-1,0 0 1,0 0-1,0-1 1,0 1-1,0 2 1,0 1 10,-1 2 8,-12 9-12,3-6 4,0-1 0,0 0 0,-19 10 0,15-9 39,-17 14-1,25-19-61,1 1-1,-1 6 2,3-7 0,2-3 1,1 0-1,-1 0 1,0 0-1,0 0 1,1 1-1,-1-1 1,1 0-1,-1 0 1,1 1-1,0-1 1,-1 1 0,1-1-1,0 0 1,0 1-1,0-1 1,0 0-1,0 3 1,-17 2-181,8-4 81,1 1-1,-13 5 1,11-4 16,8-4 58,0 0 0,0-1 0,0 1 0,1-1-1,-1 1 1,0-1 0,1 0 0,-4-1 0,2 1 19,-3-2 33,-1-1 0,1 1-1,-7-5 1,11 6-18,0 1 1,0-1-1,0 1 1,0 0-1,-1 0 1,1 0-1,-1 0 0,1 0 1,0 1-1,-1-1 1,1 1-1,-1 0 1,-4-1-1,-1 0 29,6 1 1,-1 0 0,0-1 0,0 1-1,1 0 1,-1 0 0,0 1 0,0-1 0,0 0 0,1 1 0,-1 0 0,0 0 0,1 0-1,-1 0 1,0 0 0,-2 2 0,-16 6-39,18-8-96,0 0 0,0 0 0,-1 0-1,1-1 1,-1 1 0,-4 0 0,-17 5 65,6-6 19,-1 8 66,18-7-47,-1 1 1,1-1-1,0 0 0,-1 0 1,0 0-1,1-1 1,-1 1-1,1-1 0,-5 1 1,2-1 58,1 0-123,0 0 0,0 0 0,0 0 0,-1 0 0,1-1 0,0 0 0,0 1 0,0-2 0,-5-1 1,2-3-82,7 5 109,-16 2-245,15-1 277,0 1 1,0-1 0,0 0-1,0 1 1,-1-1 0,1 0-1,0 0 1,0 0-1,0 0 1,-1 0 0,1 0-1,0 0 1,0 0-1,0 0 1,-1-1 0,1 1-1,0-1 1,0 1-1,0 0 1,0-1 0,0 0-1,0 1 1,-2-2 0,-9-5-73,9 6 63,0-5-111,3 6 150,2 0 285,-2 0-241,14 2 378,-11-1-491,0 0 0,-1 0 0,1 0 0,0 0 0,0 0 0,0-1 0,0 1 0,4-1 0,28 1 43,-25-1 5,-1 0 72,0 1 0,0-1-1,16 5 1,-22-4 35,-2-2-116,-1 1 0,0 0 1,1 0-1,-1 0 0,0 0 0,0 0 0,1 0 1,-1 0-1,0 1 0,0-1 0,1 0 0,-1 0 1,0 0-1,0 0 0,1 0 0,-1 0 0,0 0 1,0 1-1,0-1 0,1 0 0,-1 0 0,0 0 1,0 0-1,0 1 0,1-1 0,-22 7 581,-10 0-584,12-2 85,0 1 1,0 1 0,-31 15-1,42-15-236,8-7 141,0 1 0,0-1 1,0 0-1,0 1 0,-1-1 1,1 0-1,0 1 1,0-1-1,-1 0 0,1 0 1,0 1-1,0-1 0,-1 0 1,1 0-1,0 1 1,-1-1-1,1 0 0,0 0 1,-1 0-1,1 0 0,0 1 1,-1-1-1,1 0 1,0 0-1,-1 0 0,1 0 1,-1 0-1,1 0 0,0 0 1,-1 0-1,1 0 0,0 0 1,-1 0-1,1 0 1,0-1-1,-1 1 0,1 0 1,0 0-1,-1 0 0,0-1 1,-27-4 328,27 4-321,1 1 0,0 0-1,0 0 1,0 0 0,0-1 0,0 1-1,-1 0 1,1-1 0,0 1 0,0 0-1,0 0 1,0-1 0,0 1 0,0 0 0,0-1-1,0 1 1,0 0 0,0 0 0,0-1-1,0 1 1,0 0 0,0 0 0,1-1-1,-1 1 1,0 0 0,0 0 0,0-1-1,0 1 1,0 0 0,1 0 0,-1-1-1,0 1 1,0 0 0,0 0 0,0 0-1,1-1 1,-1 1 0,1 0 0,20-24 274,2-3-16,-20 22-167,-2 4-70,4-13 13,-4 4-38,3-12-80,-4 21 95,0 0-1,0 0 1,1 0-1,-1 0 0,0 0 1,1 0-1,-1 0 1,1 0-1,-1 0 1,1 1-1,0-1 1,-1 0-1,1 0 0,0 0 1,-1 1-1,2-2 1,10 0 141,-8 4-113,-7 6 72,-11 18 320,10-18-423,0 0 1,-1 0-1,-7 10 0,7-11-7,-26 34-8,28-37-91,8-11-118,21-31-376,22-32 626,-34 50-9,1-5-20,13-15-5,-17 23 19,-10 14-9,1-1 1,0 1-1,0 0 1,1-1-1,-1 1 1,1 0-1,-1 0 0,1 1 1,0-1-1,0 1 1,1-1-1,-1 1 0,0 0 1,1 0-1,3-1 1,-2 2-7,0 0 0,0 0 1,0 0-1,0 1 0,0 0 1,0 0-1,0 1 0,0-1 1,0 1-1,0 0 0,8 3 1,-2 0 21,0 1 0,0 0 0,18 11 0,-24-13 85,0 0 1,-1 1 0,1-1 0,-1 1-1,7 6 1,-7-3-103,1 0 0,-1 0 0,0 0 0,5 15-1,-8-19-30,0-2-87,0 0 0,-1 0 0,0 0 0,1 0 0,-1 0 0,1 0 0,-1 0 0,0 0 0,0 0 0,0 0 0,1 2 0,-4-3-106,1 0 0,0 0 1,0 1-1,0-1 1,-1 0-1,1 1 0,0 0 1,-2 1-1,3-2 194,-32 25-552,28-21 446,0 0 1,-1 0 0,1 0-1,-1-1 1,0 1 0,-11 3-1,-3 0-24,-21 7-135,2 6 362,32-17 10,1 0 0,0 0 0,-11 7 1,-9 7 7,24-16-102,0 1 1,-1-1 0,1 1 0,0-1 0,-1 0 0,1 0-1,-1 0 1,0-1 0,1 1 0,-1-1 0,0 1 0,1-1 0,-1 0-1,0 0 1,0 0 0,-4-1 0,-3 0-10,8 1 19,0 0 1,-1 0-1,1 0 0,0 0 1,0 0-1,0-1 0,-1 1 1,1-1-1,0 0 0,0 1 1,0-1-1,0 0 0,0 0 1,0 0-1,0-1 0,-3-1 1,2 0 2,3 3-103,0-1 0,-1 1-1,1 0 1,0 0 0,0-1-1,-1 1 1,1 0 0,0-1-1,0 1 1,0-1 0,-1 1-1,1 0 1,0-1 0,0 1 0,0 0-1,0-1 1,0 1 0,0-1-1,0 1 1,0 0 0,0-1-1,0 1 1,0-1 0,0 1-1,0 0 1,0-1 0,1 0 0,5-11-4038,-3 6 3699,5-9-3816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FA7F8-5D0A-4897-9263-30D57038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F42D46-DE39-4EAD-911C-51847AB3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BBA3D-336C-484E-8F1F-3E72A4C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3A504-683F-44CE-9D70-A1898EE8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16832-C0B8-428D-9283-68D6CCB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2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DE68-DADB-4DD1-AAD4-AEE6C922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AADD5E-9C79-4B3D-89AA-52E652AB3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20A22-2995-4673-80FC-74CB0DB2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B5779-0BA3-487C-A5E2-8578F42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BE9B9-F5D8-4D1A-9D12-81CB0F9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89167-CAE7-4F6E-A914-FEDDA031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3830CD-C299-4278-93C6-0193182E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1D475-60E0-43D7-BD31-7085F13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81AA-F114-4291-86A1-A946B1D0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FABC9-A1B7-483F-A763-627EE65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78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DDFF5-9360-48AD-91A3-0AC7D777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9FA8-2BCB-414F-9274-A8D0052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DEA30-6A57-4EF4-A7D0-EB9DC6E1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6ED67-A2CA-4FE6-9BFC-DFC0EF3D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A1865-087F-4C1A-877D-5671879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41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EC5DE-D47C-43CA-B404-42024396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07BCA-BBED-4386-B883-7F53ACBC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AEC3C-67C4-4081-851A-F74F3E3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BAD50-DB41-4A5A-8C51-A421754D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D81BC-A33D-43FA-B3FE-BDAD64D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9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37B71-1F42-43E5-947A-B67E3885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DA0BB-5DF5-4BA8-863E-2A049067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1F608C-B8D5-4F6A-94B2-1E38DDC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5B0E7-8E90-4CE6-87B6-BA7158F7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B2B1C-C189-4EEE-8212-22C648A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2386E-C608-4B28-B16C-4F003F6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2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8536-9FA3-42C4-B845-0D41A59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B4F59-F03B-49C1-AA0F-E7B53A5E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32C78-FC68-42A1-B3E2-75191A9B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283B9-8302-43FA-B0E5-6ACAF624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38581-7732-4C10-BE8E-B5B6FE44F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00ABA0-90DF-456D-B35D-84B012EE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73893D-EB53-4164-A539-7308B8DC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C6067C-E474-4020-A649-7BFCFCA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19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E07B4-E267-4273-A92E-A38A4CE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A1AB44-CAC1-4647-9BE9-5D746C18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3B179D-0708-46F0-A252-D6307B3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C54755-94A1-4D1A-82E2-C773E05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612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CC0C13-B39A-4785-814F-4EE978F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C5ECC1-275C-41A6-8979-4ABF7C56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06D7A-0A57-4215-8CBD-4120216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7A1C-769D-43BF-B2AB-90ECEEC1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36031-650F-4A18-B562-99C9D72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631987-7A36-40FA-84D0-679B494E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971CD-D9FF-457C-9D56-D40A57D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28636-758B-4C1E-93C0-2D67BC4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EC0FC-F774-43D9-8767-F932348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69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8525B-9358-4BCE-8253-D11881E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55D8B-5663-485F-9A8E-05D66EA50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A10A87-155B-4670-92F6-858CF086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C4A-E020-474F-B99C-134497A7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71454-009C-4DFA-9E1F-E2026555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B8A32-D40F-4401-BEC6-DAA5345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30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600ED8-CECB-4876-8F19-E0E7EFDF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1A292-15F0-4CA8-B8B1-393D235D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B8FA4E-9D37-4519-AEB1-4738166C5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1C80-A7D9-48E5-BE38-8B6F189CBFA0}" type="datetimeFigureOut">
              <a:rPr lang="fr-BE" smtClean="0"/>
              <a:t>05-07-24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7A3C9-A092-4A49-8465-E3D8874B9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7377A-C786-4D91-B710-788FC7CD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6B7D-04D7-46E0-A8E7-6BB683E0F2A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blog-gestion-de-projet.com/kit-chef-proje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-gestion-de-projet.com/kit-chef-proj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23DDC-724D-4CC6-9305-366C724E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477" y="1449240"/>
            <a:ext cx="9144000" cy="835380"/>
          </a:xfrm>
        </p:spPr>
        <p:txBody>
          <a:bodyPr>
            <a:normAutofit fontScale="90000"/>
          </a:bodyPr>
          <a:lstStyle/>
          <a:p>
            <a:r>
              <a:rPr lang="fr-BE" dirty="0">
                <a:latin typeface="Candara" panose="020E0502030303020204" pitchFamily="34" charset="0"/>
              </a:rPr>
              <a:t>Exemple WBS – Le vélo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F90FBB-0BA8-49D3-A54F-CE38036B2D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" y="114048"/>
            <a:ext cx="2124075" cy="409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832E7E25-6EEF-B7C1-4B4E-765AE2E2CA06}"/>
              </a:ext>
            </a:extLst>
          </p:cNvPr>
          <p:cNvGrpSpPr/>
          <p:nvPr/>
        </p:nvGrpSpPr>
        <p:grpSpPr>
          <a:xfrm>
            <a:off x="1880109" y="2809460"/>
            <a:ext cx="8431782" cy="3154577"/>
            <a:chOff x="2428875" y="1964575"/>
            <a:chExt cx="6629400" cy="2673985"/>
          </a:xfrm>
        </p:grpSpPr>
        <p:pic>
          <p:nvPicPr>
            <p:cNvPr id="5" name="Google Shape;204;p3">
              <a:extLst>
                <a:ext uri="{FF2B5EF4-FFF2-40B4-BE49-F238E27FC236}">
                  <a16:creationId xmlns:a16="http://schemas.microsoft.com/office/drawing/2014/main" id="{22DEA2B2-D96F-D145-E607-F903AC205E7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6993" y="1964575"/>
              <a:ext cx="6409856" cy="2673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5;p3">
              <a:extLst>
                <a:ext uri="{FF2B5EF4-FFF2-40B4-BE49-F238E27FC236}">
                  <a16:creationId xmlns:a16="http://schemas.microsoft.com/office/drawing/2014/main" id="{987020AC-E980-E0D9-17C5-EA02900695F3}"/>
                </a:ext>
              </a:extLst>
            </p:cNvPr>
            <p:cNvSpPr txBox="1"/>
            <p:nvPr/>
          </p:nvSpPr>
          <p:spPr>
            <a:xfrm>
              <a:off x="2728926" y="2343125"/>
              <a:ext cx="6102126" cy="516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dirty="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Obtenez la [version avancée + 33 templates premiums] </a:t>
              </a:r>
              <a:r>
                <a:rPr lang="fr-FR" sz="2400" dirty="0">
                  <a:solidFill>
                    <a:srgbClr val="050505"/>
                  </a:solidFill>
                </a:rPr>
                <a:t>👇</a:t>
              </a:r>
              <a:endParaRPr sz="2400" dirty="0">
                <a:solidFill>
                  <a:srgbClr val="050505"/>
                </a:solidFill>
              </a:endParaRPr>
            </a:p>
          </p:txBody>
        </p:sp>
        <p:sp>
          <p:nvSpPr>
            <p:cNvPr id="7" name="Google Shape;206;p3">
              <a:extLst>
                <a:ext uri="{FF2B5EF4-FFF2-40B4-BE49-F238E27FC236}">
                  <a16:creationId xmlns:a16="http://schemas.microsoft.com/office/drawing/2014/main" id="{7D4A17DE-C998-6C61-2B0C-6F4326C29256}"/>
                </a:ext>
              </a:extLst>
            </p:cNvPr>
            <p:cNvSpPr txBox="1"/>
            <p:nvPr/>
          </p:nvSpPr>
          <p:spPr>
            <a:xfrm>
              <a:off x="2428875" y="2897225"/>
              <a:ext cx="6629400" cy="426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>
                  <a:solidFill>
                    <a:srgbClr val="000000"/>
                  </a:solidFill>
                  <a:highlight>
                    <a:srgbClr val="FCCB00"/>
                  </a:highlight>
                  <a:latin typeface="Candara"/>
                  <a:ea typeface="Candara"/>
                  <a:cs typeface="Candara"/>
                  <a:sym typeface="Candara"/>
                  <a:hlinkClick r:id="rId4"/>
                </a:rPr>
                <a:t>https://blog-gestion-de-projet.com/kit-chef-projet/</a:t>
              </a:r>
              <a:endParaRPr sz="2400" b="1" dirty="0">
                <a:solidFill>
                  <a:srgbClr val="000000"/>
                </a:solidFill>
                <a:highlight>
                  <a:srgbClr val="FCCB00"/>
                </a:highlight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" name="Google Shape;207;p3">
              <a:extLst>
                <a:ext uri="{FF2B5EF4-FFF2-40B4-BE49-F238E27FC236}">
                  <a16:creationId xmlns:a16="http://schemas.microsoft.com/office/drawing/2014/main" id="{8ABDAD48-F5C1-1EDE-992D-8E234C92E00C}"/>
                </a:ext>
              </a:extLst>
            </p:cNvPr>
            <p:cNvSpPr txBox="1"/>
            <p:nvPr/>
          </p:nvSpPr>
          <p:spPr>
            <a:xfrm>
              <a:off x="4300550" y="3539660"/>
              <a:ext cx="4267200" cy="696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À l’aide de l’étude de cas, </a:t>
              </a:r>
              <a:r>
                <a:rPr lang="fr-FR" sz="180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adaptez les templates </a:t>
              </a:r>
              <a:r>
                <a:rPr lang="fr-FR" sz="1800" dirty="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facilement aux spécificités de votre projet.</a:t>
              </a:r>
              <a:endParaRPr sz="2400" b="1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pic>
          <p:nvPicPr>
            <p:cNvPr id="9" name="Google Shape;208;p3">
              <a:extLst>
                <a:ext uri="{FF2B5EF4-FFF2-40B4-BE49-F238E27FC236}">
                  <a16:creationId xmlns:a16="http://schemas.microsoft.com/office/drawing/2014/main" id="{DE743D60-C886-095B-B140-4AE0A482F33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52293" y="3438500"/>
              <a:ext cx="976832" cy="899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07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C8B031-1E06-4806-885D-E3251B4A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3" y="48859"/>
            <a:ext cx="1118247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1ACEA9-8355-4639-B353-4DCA82308A47}"/>
              </a:ext>
            </a:extLst>
          </p:cNvPr>
          <p:cNvSpPr txBox="1"/>
          <p:nvPr/>
        </p:nvSpPr>
        <p:spPr>
          <a:xfrm>
            <a:off x="3974432" y="308810"/>
            <a:ext cx="7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Selle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42CFA8-8645-4E36-B8C8-BB9434B9CA49}"/>
              </a:ext>
            </a:extLst>
          </p:cNvPr>
          <p:cNvSpPr txBox="1"/>
          <p:nvPr/>
        </p:nvSpPr>
        <p:spPr>
          <a:xfrm>
            <a:off x="5658136" y="2675566"/>
            <a:ext cx="114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1">
                    <a:lumMod val="75000"/>
                  </a:schemeClr>
                </a:solidFill>
              </a:rPr>
              <a:t>CADRE</a:t>
            </a:r>
            <a:endParaRPr lang="fr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2AF053-2F47-4AF7-8D11-743ABDC60DEA}"/>
              </a:ext>
            </a:extLst>
          </p:cNvPr>
          <p:cNvSpPr txBox="1"/>
          <p:nvPr/>
        </p:nvSpPr>
        <p:spPr>
          <a:xfrm rot="21442605">
            <a:off x="4427618" y="934431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Tige de selle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E2333F-0C2A-415C-B7CF-AEC104171572}"/>
              </a:ext>
            </a:extLst>
          </p:cNvPr>
          <p:cNvSpPr txBox="1"/>
          <p:nvPr/>
        </p:nvSpPr>
        <p:spPr>
          <a:xfrm rot="4358332">
            <a:off x="4339471" y="3002681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Tube de selle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9FCEEE-2ADF-4EEB-BA2B-248564D62CC4}"/>
              </a:ext>
            </a:extLst>
          </p:cNvPr>
          <p:cNvSpPr txBox="1"/>
          <p:nvPr/>
        </p:nvSpPr>
        <p:spPr>
          <a:xfrm rot="18868318">
            <a:off x="6279945" y="2665093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Tube oblique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E8D93D-B578-4FE0-8D94-FD8D2B5E53AB}"/>
              </a:ext>
            </a:extLst>
          </p:cNvPr>
          <p:cNvSpPr txBox="1"/>
          <p:nvPr/>
        </p:nvSpPr>
        <p:spPr>
          <a:xfrm rot="3878863">
            <a:off x="8246639" y="3244334"/>
            <a:ext cx="10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Fourche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24C4AC-B5FC-4B14-882C-514B73E1F8C6}"/>
              </a:ext>
            </a:extLst>
          </p:cNvPr>
          <p:cNvSpPr txBox="1"/>
          <p:nvPr/>
        </p:nvSpPr>
        <p:spPr>
          <a:xfrm rot="21442605">
            <a:off x="6126831" y="1823378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Tube de direction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361AA9-21E9-4F22-9BB3-64B469FB2FE5}"/>
              </a:ext>
            </a:extLst>
          </p:cNvPr>
          <p:cNvSpPr txBox="1"/>
          <p:nvPr/>
        </p:nvSpPr>
        <p:spPr>
          <a:xfrm rot="20817878">
            <a:off x="7456154" y="650394"/>
            <a:ext cx="100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Guidon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0285EA-0655-4929-8383-A6D4DE60573B}"/>
              </a:ext>
            </a:extLst>
          </p:cNvPr>
          <p:cNvSpPr txBox="1"/>
          <p:nvPr/>
        </p:nvSpPr>
        <p:spPr>
          <a:xfrm rot="18058403">
            <a:off x="3393854" y="3484727"/>
            <a:ext cx="10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Haubans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A78E4F-95C6-4D35-9E32-2B11892F8B62}"/>
              </a:ext>
            </a:extLst>
          </p:cNvPr>
          <p:cNvSpPr txBox="1"/>
          <p:nvPr/>
        </p:nvSpPr>
        <p:spPr>
          <a:xfrm rot="297446">
            <a:off x="4075254" y="4378673"/>
            <a:ext cx="7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Bases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FE19289-4025-4344-A723-FE88F440545D}"/>
              </a:ext>
            </a:extLst>
          </p:cNvPr>
          <p:cNvSpPr txBox="1"/>
          <p:nvPr/>
        </p:nvSpPr>
        <p:spPr>
          <a:xfrm>
            <a:off x="9316222" y="1032257"/>
            <a:ext cx="164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Leviers de frein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3E533B5-8E47-46AA-99D8-D2042D455948}"/>
              </a:ext>
            </a:extLst>
          </p:cNvPr>
          <p:cNvSpPr txBox="1"/>
          <p:nvPr/>
        </p:nvSpPr>
        <p:spPr>
          <a:xfrm>
            <a:off x="9316221" y="587089"/>
            <a:ext cx="154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FREINS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62B443-A4CE-4C79-9BBC-1625E10BCA3E}"/>
              </a:ext>
            </a:extLst>
          </p:cNvPr>
          <p:cNvSpPr txBox="1"/>
          <p:nvPr/>
        </p:nvSpPr>
        <p:spPr>
          <a:xfrm>
            <a:off x="8399724" y="2248017"/>
            <a:ext cx="15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Frein avant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35A6F31-1DEE-4F4D-9483-FDE7890DB7AB}"/>
              </a:ext>
            </a:extLst>
          </p:cNvPr>
          <p:cNvSpPr txBox="1"/>
          <p:nvPr/>
        </p:nvSpPr>
        <p:spPr>
          <a:xfrm>
            <a:off x="2906616" y="2248017"/>
            <a:ext cx="15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Frein arrière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C7925C-28D1-4244-83B4-B831B6B344CF}"/>
              </a:ext>
            </a:extLst>
          </p:cNvPr>
          <p:cNvSpPr txBox="1"/>
          <p:nvPr/>
        </p:nvSpPr>
        <p:spPr>
          <a:xfrm rot="21442605">
            <a:off x="4916902" y="1443798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Tube supérieur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814E624-95C4-495E-B62B-DAD889C29283}"/>
              </a:ext>
            </a:extLst>
          </p:cNvPr>
          <p:cNvSpPr txBox="1"/>
          <p:nvPr/>
        </p:nvSpPr>
        <p:spPr>
          <a:xfrm>
            <a:off x="10500119" y="5739064"/>
            <a:ext cx="118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6">
                    <a:lumMod val="75000"/>
                  </a:schemeClr>
                </a:solidFill>
              </a:rPr>
              <a:t>ROUES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3109B55-64D5-40F9-8200-47425502E2B2}"/>
              </a:ext>
            </a:extLst>
          </p:cNvPr>
          <p:cNvSpPr txBox="1"/>
          <p:nvPr/>
        </p:nvSpPr>
        <p:spPr>
          <a:xfrm>
            <a:off x="1930753" y="3293193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Roue arrière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C0D57B-6B5B-4331-B4AD-4702AB43CD56}"/>
              </a:ext>
            </a:extLst>
          </p:cNvPr>
          <p:cNvSpPr txBox="1"/>
          <p:nvPr/>
        </p:nvSpPr>
        <p:spPr>
          <a:xfrm>
            <a:off x="8645672" y="5173646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Roue avant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37837C-1FF4-47C3-80E2-B60C0A2F3104}"/>
              </a:ext>
            </a:extLst>
          </p:cNvPr>
          <p:cNvSpPr txBox="1"/>
          <p:nvPr/>
        </p:nvSpPr>
        <p:spPr>
          <a:xfrm>
            <a:off x="10289320" y="2820243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Pneu avant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A02C352-73CA-43BD-911A-127524EC9284}"/>
              </a:ext>
            </a:extLst>
          </p:cNvPr>
          <p:cNvSpPr txBox="1"/>
          <p:nvPr/>
        </p:nvSpPr>
        <p:spPr>
          <a:xfrm rot="431775">
            <a:off x="7372403" y="4240886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Rayon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9FB93-20FA-4C42-A379-5F577E15C0B2}"/>
              </a:ext>
            </a:extLst>
          </p:cNvPr>
          <p:cNvSpPr txBox="1"/>
          <p:nvPr/>
        </p:nvSpPr>
        <p:spPr>
          <a:xfrm>
            <a:off x="10207631" y="4281600"/>
            <a:ext cx="74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Jante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D15E0F-2C74-4AB9-A4D2-4B981CFC7F8B}"/>
              </a:ext>
            </a:extLst>
          </p:cNvPr>
          <p:cNvSpPr txBox="1"/>
          <p:nvPr/>
        </p:nvSpPr>
        <p:spPr>
          <a:xfrm>
            <a:off x="669196" y="2721732"/>
            <a:ext cx="142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Pneu arrière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66C634D-9DB7-4C4E-B435-C51ECA4D1064}"/>
              </a:ext>
            </a:extLst>
          </p:cNvPr>
          <p:cNvSpPr txBox="1"/>
          <p:nvPr/>
        </p:nvSpPr>
        <p:spPr>
          <a:xfrm>
            <a:off x="8493272" y="4563339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Moyeu avant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ECB372-A72B-4B3A-8DD7-24403C238186}"/>
              </a:ext>
            </a:extLst>
          </p:cNvPr>
          <p:cNvSpPr txBox="1"/>
          <p:nvPr/>
        </p:nvSpPr>
        <p:spPr>
          <a:xfrm>
            <a:off x="1930753" y="3912268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6">
                    <a:lumMod val="75000"/>
                  </a:schemeClr>
                </a:solidFill>
              </a:rPr>
              <a:t>Moyeu arrière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1EE525-1177-43D4-8CCD-EF3AF2B806B2}"/>
              </a:ext>
            </a:extLst>
          </p:cNvPr>
          <p:cNvSpPr txBox="1"/>
          <p:nvPr/>
        </p:nvSpPr>
        <p:spPr>
          <a:xfrm>
            <a:off x="1797388" y="4450613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Cassette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7C41F1-6399-49A5-BD14-B3D00F4096A6}"/>
              </a:ext>
            </a:extLst>
          </p:cNvPr>
          <p:cNvSpPr txBox="1"/>
          <p:nvPr/>
        </p:nvSpPr>
        <p:spPr>
          <a:xfrm>
            <a:off x="1928115" y="5336479"/>
            <a:ext cx="195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Dérailleur arrière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E14AD5-5B6F-40CA-92BF-1F0E458592CB}"/>
              </a:ext>
            </a:extLst>
          </p:cNvPr>
          <p:cNvSpPr txBox="1"/>
          <p:nvPr/>
        </p:nvSpPr>
        <p:spPr>
          <a:xfrm>
            <a:off x="5959643" y="5158241"/>
            <a:ext cx="142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PEDALIER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288F72-15A8-437B-91AC-7A96D9B955CD}"/>
              </a:ext>
            </a:extLst>
          </p:cNvPr>
          <p:cNvSpPr txBox="1"/>
          <p:nvPr/>
        </p:nvSpPr>
        <p:spPr>
          <a:xfrm>
            <a:off x="-43444" y="5622180"/>
            <a:ext cx="208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SYSTÈME DE CHANGEMENT DE VITESSES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7AA1DC-B3E3-4EEB-9318-2691E82A1D11}"/>
              </a:ext>
            </a:extLst>
          </p:cNvPr>
          <p:cNvSpPr txBox="1"/>
          <p:nvPr/>
        </p:nvSpPr>
        <p:spPr>
          <a:xfrm>
            <a:off x="6054872" y="4372102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Plateaux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84027B-9967-439D-8F8C-0607C7FBE17C}"/>
              </a:ext>
            </a:extLst>
          </p:cNvPr>
          <p:cNvSpPr txBox="1"/>
          <p:nvPr/>
        </p:nvSpPr>
        <p:spPr>
          <a:xfrm>
            <a:off x="4764506" y="5500179"/>
            <a:ext cx="17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Chaîne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74ADAD6-DFD9-47DB-8613-F4B98142F1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" y="114048"/>
            <a:ext cx="21240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546D981-7FE3-4CBF-AA70-C37E451BD85F}"/>
              </a:ext>
            </a:extLst>
          </p:cNvPr>
          <p:cNvSpPr txBox="1"/>
          <p:nvPr/>
        </p:nvSpPr>
        <p:spPr>
          <a:xfrm>
            <a:off x="41694" y="793090"/>
            <a:ext cx="3367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/>
              <a:t>Le produit à créer:</a:t>
            </a:r>
          </a:p>
          <a:p>
            <a:pPr algn="ctr"/>
            <a:r>
              <a:rPr lang="fr-BE" sz="3200" b="1" dirty="0"/>
              <a:t>Un vélo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775C5F8-9D42-40C1-A209-15A0CDD80A35}"/>
              </a:ext>
            </a:extLst>
          </p:cNvPr>
          <p:cNvSpPr/>
          <p:nvPr/>
        </p:nvSpPr>
        <p:spPr>
          <a:xfrm>
            <a:off x="8329582" y="2919663"/>
            <a:ext cx="144011" cy="269912"/>
          </a:xfrm>
          <a:custGeom>
            <a:avLst/>
            <a:gdLst>
              <a:gd name="connsiteX0" fmla="*/ 20334 w 36507"/>
              <a:gd name="connsiteY0" fmla="*/ 0 h 104274"/>
              <a:gd name="connsiteX1" fmla="*/ 4292 w 36507"/>
              <a:gd name="connsiteY1" fmla="*/ 24063 h 104274"/>
              <a:gd name="connsiteX2" fmla="*/ 4292 w 36507"/>
              <a:gd name="connsiteY2" fmla="*/ 96253 h 104274"/>
              <a:gd name="connsiteX3" fmla="*/ 16323 w 36507"/>
              <a:gd name="connsiteY3" fmla="*/ 104274 h 104274"/>
              <a:gd name="connsiteX4" fmla="*/ 32365 w 36507"/>
              <a:gd name="connsiteY4" fmla="*/ 84221 h 104274"/>
              <a:gd name="connsiteX5" fmla="*/ 24344 w 36507"/>
              <a:gd name="connsiteY5" fmla="*/ 68179 h 10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07" h="104274">
                <a:moveTo>
                  <a:pt x="20334" y="0"/>
                </a:moveTo>
                <a:cubicBezTo>
                  <a:pt x="14987" y="8021"/>
                  <a:pt x="8281" y="15287"/>
                  <a:pt x="4292" y="24063"/>
                </a:cubicBezTo>
                <a:cubicBezTo>
                  <a:pt x="-3877" y="42035"/>
                  <a:pt x="1649" y="86343"/>
                  <a:pt x="4292" y="96253"/>
                </a:cubicBezTo>
                <a:cubicBezTo>
                  <a:pt x="5534" y="100910"/>
                  <a:pt x="12313" y="101600"/>
                  <a:pt x="16323" y="104274"/>
                </a:cubicBezTo>
                <a:cubicBezTo>
                  <a:pt x="21670" y="97590"/>
                  <a:pt x="29905" y="92420"/>
                  <a:pt x="32365" y="84221"/>
                </a:cubicBezTo>
                <a:cubicBezTo>
                  <a:pt x="43630" y="46674"/>
                  <a:pt x="28836" y="63688"/>
                  <a:pt x="24344" y="681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0214E9F9-9023-486D-825E-87EC32B62033}"/>
                  </a:ext>
                </a:extLst>
              </p14:cNvPr>
              <p14:cNvContentPartPr/>
              <p14:nvPr/>
            </p14:nvContentPartPr>
            <p14:xfrm>
              <a:off x="8300457" y="2896200"/>
              <a:ext cx="205920" cy="39528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0214E9F9-9023-486D-825E-87EC32B62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2457" y="2878560"/>
                <a:ext cx="2415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3D83A99E-C7BD-41D9-99C9-844D60B3722B}"/>
                  </a:ext>
                </a:extLst>
              </p14:cNvPr>
              <p14:cNvContentPartPr/>
              <p14:nvPr/>
            </p14:nvContentPartPr>
            <p14:xfrm>
              <a:off x="5614497" y="1900440"/>
              <a:ext cx="360" cy="3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3D83A99E-C7BD-41D9-99C9-844D60B372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6497" y="18828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BFE841E8-2058-4477-9241-CA388082FF07}"/>
                  </a:ext>
                </a:extLst>
              </p14:cNvPr>
              <p14:cNvContentPartPr/>
              <p14:nvPr/>
            </p14:nvContentPartPr>
            <p14:xfrm>
              <a:off x="7362657" y="2917080"/>
              <a:ext cx="145080" cy="12960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BFE841E8-2058-4477-9241-CA388082FF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5017" y="2899080"/>
                <a:ext cx="1807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AD60AF85-C0E0-4AE0-B213-EC6C74C9F329}"/>
                  </a:ext>
                </a:extLst>
              </p14:cNvPr>
              <p14:cNvContentPartPr/>
              <p14:nvPr/>
            </p14:nvContentPartPr>
            <p14:xfrm>
              <a:off x="7303617" y="2507400"/>
              <a:ext cx="565200" cy="54828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AD60AF85-C0E0-4AE0-B213-EC6C74C9F3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5977" y="2489400"/>
                <a:ext cx="60084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C8C628E0-1226-49DE-B9C9-9D2A077BCCBE}"/>
                  </a:ext>
                </a:extLst>
              </p14:cNvPr>
              <p14:cNvContentPartPr/>
              <p14:nvPr/>
            </p14:nvContentPartPr>
            <p14:xfrm>
              <a:off x="5611257" y="1827360"/>
              <a:ext cx="54720" cy="1116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C8C628E0-1226-49DE-B9C9-9D2A077BCC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3257" y="1809360"/>
                <a:ext cx="90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8B4D933F-E158-44E3-8760-A5C58F1D8D8F}"/>
                  </a:ext>
                </a:extLst>
              </p14:cNvPr>
              <p14:cNvContentPartPr/>
              <p14:nvPr/>
            </p14:nvContentPartPr>
            <p14:xfrm>
              <a:off x="5595777" y="1779840"/>
              <a:ext cx="350640" cy="11736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8B4D933F-E158-44E3-8760-A5C58F1D8D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7777" y="1762200"/>
                <a:ext cx="3862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8255"/>
            <a:ext cx="10515600" cy="1770440"/>
          </a:xfrm>
        </p:spPr>
        <p:txBody>
          <a:bodyPr/>
          <a:lstStyle/>
          <a:p>
            <a:pPr algn="ctr"/>
            <a:r>
              <a:rPr lang="fr-BE" dirty="0"/>
              <a:t>La structure du produit : </a:t>
            </a:r>
            <a:br>
              <a:rPr lang="fr-BE" dirty="0"/>
            </a:br>
            <a:r>
              <a:rPr lang="fr-BE" dirty="0"/>
              <a:t>Product Breakdown Structure ou </a:t>
            </a:r>
            <a:r>
              <a:rPr lang="fr-BE" b="1" dirty="0"/>
              <a:t>PBS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375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E7769B9-27C6-483F-A22D-CF03D33FDEA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" y="114048"/>
            <a:ext cx="2124075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82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0" y="316540"/>
            <a:ext cx="8883316" cy="858544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Décomposition du produit en tâches : Work Breakdown Structure ou </a:t>
            </a:r>
            <a:r>
              <a:rPr lang="fr-BE" b="1" dirty="0"/>
              <a:t>WBS</a:t>
            </a:r>
            <a:endParaRPr lang="fr-B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072044"/>
              </p:ext>
            </p:extLst>
          </p:nvPr>
        </p:nvGraphicFramePr>
        <p:xfrm>
          <a:off x="838199" y="1319463"/>
          <a:ext cx="10736179" cy="4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A1397E0-02B8-4DD5-9FF0-5D1AA92C511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" y="114048"/>
            <a:ext cx="2124075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0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79" y="-132348"/>
            <a:ext cx="8289757" cy="1325563"/>
          </a:xfrm>
        </p:spPr>
        <p:txBody>
          <a:bodyPr/>
          <a:lstStyle/>
          <a:p>
            <a:r>
              <a:rPr lang="fr-BE" dirty="0"/>
              <a:t>WBS vélo – Les tâches individuelles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53716"/>
              </p:ext>
            </p:extLst>
          </p:nvPr>
        </p:nvGraphicFramePr>
        <p:xfrm>
          <a:off x="84220" y="954505"/>
          <a:ext cx="1207569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3F833B9-FDC3-4883-9796-91675142AFD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" y="114048"/>
            <a:ext cx="2124075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8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20" y="0"/>
            <a:ext cx="9729537" cy="1325563"/>
          </a:xfrm>
        </p:spPr>
        <p:txBody>
          <a:bodyPr/>
          <a:lstStyle/>
          <a:p>
            <a:r>
              <a:rPr lang="fr-BE" dirty="0"/>
              <a:t>WBS vélo – Estimation du temps de travail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666724"/>
              </p:ext>
            </p:extLst>
          </p:nvPr>
        </p:nvGraphicFramePr>
        <p:xfrm>
          <a:off x="84220" y="954505"/>
          <a:ext cx="1207569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3F833B9-FDC3-4883-9796-91675142AFD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" y="114048"/>
            <a:ext cx="2124075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86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7">
            <a:hlinkClick r:id="rId2"/>
            <a:extLst>
              <a:ext uri="{FF2B5EF4-FFF2-40B4-BE49-F238E27FC236}">
                <a16:creationId xmlns:a16="http://schemas.microsoft.com/office/drawing/2014/main" id="{872C6519-A00C-8014-FD2C-8755F71D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8271"/>
            <a:ext cx="11966511" cy="31106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EE0698-FD2C-57A4-5EC1-944DF700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472"/>
            <a:ext cx="11966511" cy="3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515</Words>
  <Application>Microsoft Office PowerPoint</Application>
  <PresentationFormat>Widescreen</PresentationFormat>
  <Paragraphs>243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Thème Office</vt:lpstr>
      <vt:lpstr>Exemple WBS – Le vélo</vt:lpstr>
      <vt:lpstr>PowerPoint Presentation</vt:lpstr>
      <vt:lpstr>La structure du produit :  Product Breakdown Structure ou PBS</vt:lpstr>
      <vt:lpstr>Décomposition du produit en tâches : Work Breakdown Structure ou WBS</vt:lpstr>
      <vt:lpstr>WBS vélo – Les tâches individuelles</vt:lpstr>
      <vt:lpstr>WBS vélo – Estimation du temps de travail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WBS – Le vélo</dc:title>
  <dc:creator>Daniel Forment</dc:creator>
  <cp:lastModifiedBy>Sara AIT TALEB</cp:lastModifiedBy>
  <cp:revision>32</cp:revision>
  <dcterms:created xsi:type="dcterms:W3CDTF">2020-12-18T08:53:50Z</dcterms:created>
  <dcterms:modified xsi:type="dcterms:W3CDTF">2024-07-05T16:10:28Z</dcterms:modified>
</cp:coreProperties>
</file>